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8" r:id="rId2"/>
    <p:sldId id="259" r:id="rId3"/>
    <p:sldId id="260" r:id="rId4"/>
    <p:sldId id="285" r:id="rId5"/>
    <p:sldId id="286" r:id="rId6"/>
    <p:sldId id="261" r:id="rId7"/>
    <p:sldId id="287" r:id="rId8"/>
    <p:sldId id="288" r:id="rId9"/>
    <p:sldId id="289" r:id="rId10"/>
    <p:sldId id="290" r:id="rId11"/>
    <p:sldId id="291" r:id="rId12"/>
    <p:sldId id="292" r:id="rId13"/>
    <p:sldId id="293" r:id="rId14"/>
    <p:sldId id="294" r:id="rId15"/>
    <p:sldId id="267" r:id="rId16"/>
    <p:sldId id="295" r:id="rId17"/>
    <p:sldId id="279" r:id="rId18"/>
    <p:sldId id="281" r:id="rId19"/>
    <p:sldId id="282" r:id="rId20"/>
    <p:sldId id="283" r:id="rId21"/>
    <p:sldId id="284"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F94FA3A-7D16-402C-BF1F-2C54CAC22D60}" v="457" dt="2023-10-08T03:05:13.65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p:scale>
          <a:sx n="33" d="100"/>
          <a:sy n="33" d="100"/>
        </p:scale>
        <p:origin x="2166" y="6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microsoft.com/office/2015/10/relationships/revisionInfo" Target="revisionInfo.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103AEC8-C60B-1E11-9F1C-1CBF73AF79F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C5E68416-D09C-953E-FA0A-04552507A5B7}"/>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CB22C0B7-DB6B-75CD-439C-E560FA41115A}"/>
              </a:ext>
            </a:extLst>
          </p:cNvPr>
          <p:cNvSpPr>
            <a:spLocks noGrp="1"/>
          </p:cNvSpPr>
          <p:nvPr>
            <p:ph type="dt" sz="half" idx="10"/>
          </p:nvPr>
        </p:nvSpPr>
        <p:spPr>
          <a:xfrm>
            <a:off x="838200" y="6356350"/>
            <a:ext cx="2743200" cy="365125"/>
          </a:xfrm>
          <a:prstGeom prst="rect">
            <a:avLst/>
          </a:prstGeom>
        </p:spPr>
        <p:txBody>
          <a:bodyPr/>
          <a:lstStyle/>
          <a:p>
            <a:fld id="{1EBB24AB-13FC-4547-8275-8B98BB086564}" type="datetimeFigureOut">
              <a:rPr lang="en-US" smtClean="0"/>
              <a:t>21/12/2024</a:t>
            </a:fld>
            <a:endParaRPr lang="en-US"/>
          </a:p>
        </p:txBody>
      </p:sp>
      <p:sp>
        <p:nvSpPr>
          <p:cNvPr id="5" name="Chỗ dành sẵn cho Chân trang 4">
            <a:extLst>
              <a:ext uri="{FF2B5EF4-FFF2-40B4-BE49-F238E27FC236}">
                <a16:creationId xmlns:a16="http://schemas.microsoft.com/office/drawing/2014/main" id="{02E76571-61B7-6661-B8CD-5C06C4D7233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457FFD50-ADC3-73B9-64DE-E7BEE023D717}"/>
              </a:ext>
            </a:extLst>
          </p:cNvPr>
          <p:cNvSpPr>
            <a:spLocks noGrp="1"/>
          </p:cNvSpPr>
          <p:nvPr>
            <p:ph type="sldNum" sz="quarter" idx="12"/>
          </p:nvPr>
        </p:nvSpPr>
        <p:spPr>
          <a:xfrm>
            <a:off x="8610600" y="6356350"/>
            <a:ext cx="2743200" cy="365125"/>
          </a:xfrm>
          <a:prstGeom prst="rect">
            <a:avLst/>
          </a:prstGeom>
        </p:spPr>
        <p:txBody>
          <a:bodyPr/>
          <a:lstStyle/>
          <a:p>
            <a:fld id="{2D00A437-E49E-4C50-A9DD-81D371ED8836}" type="slidenum">
              <a:rPr lang="en-US" smtClean="0"/>
              <a:t>‹#›</a:t>
            </a:fld>
            <a:endParaRPr lang="en-US"/>
          </a:p>
        </p:txBody>
      </p:sp>
    </p:spTree>
    <p:extLst>
      <p:ext uri="{BB962C8B-B14F-4D97-AF65-F5344CB8AC3E}">
        <p14:creationId xmlns:p14="http://schemas.microsoft.com/office/powerpoint/2010/main" val="21319229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5D38B56-2837-FF33-6103-707166B13D4B}"/>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B20C9342-5F90-4961-0C11-9757FA351214}"/>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0F6CF219-3A98-F916-CFAE-5E131EC03A15}"/>
              </a:ext>
            </a:extLst>
          </p:cNvPr>
          <p:cNvSpPr>
            <a:spLocks noGrp="1"/>
          </p:cNvSpPr>
          <p:nvPr>
            <p:ph type="dt" sz="half" idx="10"/>
          </p:nvPr>
        </p:nvSpPr>
        <p:spPr>
          <a:xfrm>
            <a:off x="838200" y="6356350"/>
            <a:ext cx="2743200" cy="365125"/>
          </a:xfrm>
          <a:prstGeom prst="rect">
            <a:avLst/>
          </a:prstGeom>
        </p:spPr>
        <p:txBody>
          <a:bodyPr/>
          <a:lstStyle/>
          <a:p>
            <a:fld id="{1EBB24AB-13FC-4547-8275-8B98BB086564}" type="datetimeFigureOut">
              <a:rPr lang="en-US" smtClean="0"/>
              <a:t>21/12/2024</a:t>
            </a:fld>
            <a:endParaRPr lang="en-US"/>
          </a:p>
        </p:txBody>
      </p:sp>
      <p:sp>
        <p:nvSpPr>
          <p:cNvPr id="5" name="Chỗ dành sẵn cho Chân trang 4">
            <a:extLst>
              <a:ext uri="{FF2B5EF4-FFF2-40B4-BE49-F238E27FC236}">
                <a16:creationId xmlns:a16="http://schemas.microsoft.com/office/drawing/2014/main" id="{EDF299BA-8E9A-5B9B-AC9E-0BD25C1C40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420773DB-E2BB-C54C-CAE1-54A5A8D6A94D}"/>
              </a:ext>
            </a:extLst>
          </p:cNvPr>
          <p:cNvSpPr>
            <a:spLocks noGrp="1"/>
          </p:cNvSpPr>
          <p:nvPr>
            <p:ph type="sldNum" sz="quarter" idx="12"/>
          </p:nvPr>
        </p:nvSpPr>
        <p:spPr>
          <a:xfrm>
            <a:off x="8610600" y="6356350"/>
            <a:ext cx="2743200" cy="365125"/>
          </a:xfrm>
          <a:prstGeom prst="rect">
            <a:avLst/>
          </a:prstGeom>
        </p:spPr>
        <p:txBody>
          <a:bodyPr/>
          <a:lstStyle/>
          <a:p>
            <a:fld id="{2D00A437-E49E-4C50-A9DD-81D371ED8836}" type="slidenum">
              <a:rPr lang="en-US" smtClean="0"/>
              <a:t>‹#›</a:t>
            </a:fld>
            <a:endParaRPr lang="en-US"/>
          </a:p>
        </p:txBody>
      </p:sp>
    </p:spTree>
    <p:extLst>
      <p:ext uri="{BB962C8B-B14F-4D97-AF65-F5344CB8AC3E}">
        <p14:creationId xmlns:p14="http://schemas.microsoft.com/office/powerpoint/2010/main" val="38511344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D6FD29D8-3682-692F-EC7A-62EFBDE3BC92}"/>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339AD22A-B3E9-817D-1AF0-66191CE6B715}"/>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B5124F60-179C-C7D5-D261-FBD3C2731B98}"/>
              </a:ext>
            </a:extLst>
          </p:cNvPr>
          <p:cNvSpPr>
            <a:spLocks noGrp="1"/>
          </p:cNvSpPr>
          <p:nvPr>
            <p:ph type="dt" sz="half" idx="10"/>
          </p:nvPr>
        </p:nvSpPr>
        <p:spPr>
          <a:xfrm>
            <a:off x="838200" y="6356350"/>
            <a:ext cx="2743200" cy="365125"/>
          </a:xfrm>
          <a:prstGeom prst="rect">
            <a:avLst/>
          </a:prstGeom>
        </p:spPr>
        <p:txBody>
          <a:bodyPr/>
          <a:lstStyle/>
          <a:p>
            <a:fld id="{1EBB24AB-13FC-4547-8275-8B98BB086564}" type="datetimeFigureOut">
              <a:rPr lang="en-US" smtClean="0"/>
              <a:t>21/12/2024</a:t>
            </a:fld>
            <a:endParaRPr lang="en-US"/>
          </a:p>
        </p:txBody>
      </p:sp>
      <p:sp>
        <p:nvSpPr>
          <p:cNvPr id="5" name="Chỗ dành sẵn cho Chân trang 4">
            <a:extLst>
              <a:ext uri="{FF2B5EF4-FFF2-40B4-BE49-F238E27FC236}">
                <a16:creationId xmlns:a16="http://schemas.microsoft.com/office/drawing/2014/main" id="{3A1BF218-DCA7-0C83-D3D8-D62CD5D3EA8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40AF081C-300F-7324-AEA4-A25ADAC721E5}"/>
              </a:ext>
            </a:extLst>
          </p:cNvPr>
          <p:cNvSpPr>
            <a:spLocks noGrp="1"/>
          </p:cNvSpPr>
          <p:nvPr>
            <p:ph type="sldNum" sz="quarter" idx="12"/>
          </p:nvPr>
        </p:nvSpPr>
        <p:spPr>
          <a:xfrm>
            <a:off x="8610600" y="6356350"/>
            <a:ext cx="2743200" cy="365125"/>
          </a:xfrm>
          <a:prstGeom prst="rect">
            <a:avLst/>
          </a:prstGeom>
        </p:spPr>
        <p:txBody>
          <a:bodyPr/>
          <a:lstStyle/>
          <a:p>
            <a:fld id="{2D00A437-E49E-4C50-A9DD-81D371ED8836}" type="slidenum">
              <a:rPr lang="en-US" smtClean="0"/>
              <a:t>‹#›</a:t>
            </a:fld>
            <a:endParaRPr lang="en-US"/>
          </a:p>
        </p:txBody>
      </p:sp>
    </p:spTree>
    <p:extLst>
      <p:ext uri="{BB962C8B-B14F-4D97-AF65-F5344CB8AC3E}">
        <p14:creationId xmlns:p14="http://schemas.microsoft.com/office/powerpoint/2010/main" val="24921480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670DE28-050B-795D-334E-05E59EE8F052}"/>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89E47D7C-91BA-FE51-83BF-4BEB04F6972E}"/>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A2A78DF1-0512-3EA2-1965-138F35BB3848}"/>
              </a:ext>
            </a:extLst>
          </p:cNvPr>
          <p:cNvSpPr>
            <a:spLocks noGrp="1"/>
          </p:cNvSpPr>
          <p:nvPr>
            <p:ph type="dt" sz="half" idx="10"/>
          </p:nvPr>
        </p:nvSpPr>
        <p:spPr>
          <a:xfrm>
            <a:off x="838200" y="6356350"/>
            <a:ext cx="2743200" cy="365125"/>
          </a:xfrm>
          <a:prstGeom prst="rect">
            <a:avLst/>
          </a:prstGeom>
        </p:spPr>
        <p:txBody>
          <a:bodyPr/>
          <a:lstStyle/>
          <a:p>
            <a:fld id="{1EBB24AB-13FC-4547-8275-8B98BB086564}" type="datetimeFigureOut">
              <a:rPr lang="en-US" smtClean="0"/>
              <a:t>21/12/2024</a:t>
            </a:fld>
            <a:endParaRPr lang="en-US"/>
          </a:p>
        </p:txBody>
      </p:sp>
      <p:sp>
        <p:nvSpPr>
          <p:cNvPr id="5" name="Chỗ dành sẵn cho Chân trang 4">
            <a:extLst>
              <a:ext uri="{FF2B5EF4-FFF2-40B4-BE49-F238E27FC236}">
                <a16:creationId xmlns:a16="http://schemas.microsoft.com/office/drawing/2014/main" id="{C7140D3C-DF27-F80B-D8EF-ABB79EE19FA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88D2EA5B-5DFC-14F1-85B9-F8CB49F694C4}"/>
              </a:ext>
            </a:extLst>
          </p:cNvPr>
          <p:cNvSpPr>
            <a:spLocks noGrp="1"/>
          </p:cNvSpPr>
          <p:nvPr>
            <p:ph type="sldNum" sz="quarter" idx="12"/>
          </p:nvPr>
        </p:nvSpPr>
        <p:spPr>
          <a:xfrm>
            <a:off x="8610600" y="6356350"/>
            <a:ext cx="2743200" cy="365125"/>
          </a:xfrm>
          <a:prstGeom prst="rect">
            <a:avLst/>
          </a:prstGeom>
        </p:spPr>
        <p:txBody>
          <a:bodyPr/>
          <a:lstStyle/>
          <a:p>
            <a:fld id="{2D00A437-E49E-4C50-A9DD-81D371ED8836}" type="slidenum">
              <a:rPr lang="en-US" smtClean="0"/>
              <a:t>‹#›</a:t>
            </a:fld>
            <a:endParaRPr lang="en-US"/>
          </a:p>
        </p:txBody>
      </p:sp>
    </p:spTree>
    <p:extLst>
      <p:ext uri="{BB962C8B-B14F-4D97-AF65-F5344CB8AC3E}">
        <p14:creationId xmlns:p14="http://schemas.microsoft.com/office/powerpoint/2010/main" val="7201905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F92D2CD-B74C-B338-7BFC-E43C0A20EA6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69E7A2D3-3E19-EC21-56BC-E54D7ED913A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2A1D969D-FD7D-B53E-60E9-E13F19182EEA}"/>
              </a:ext>
            </a:extLst>
          </p:cNvPr>
          <p:cNvSpPr>
            <a:spLocks noGrp="1"/>
          </p:cNvSpPr>
          <p:nvPr>
            <p:ph type="dt" sz="half" idx="10"/>
          </p:nvPr>
        </p:nvSpPr>
        <p:spPr>
          <a:xfrm>
            <a:off x="838200" y="6356350"/>
            <a:ext cx="2743200" cy="365125"/>
          </a:xfrm>
          <a:prstGeom prst="rect">
            <a:avLst/>
          </a:prstGeom>
        </p:spPr>
        <p:txBody>
          <a:bodyPr/>
          <a:lstStyle/>
          <a:p>
            <a:fld id="{1EBB24AB-13FC-4547-8275-8B98BB086564}" type="datetimeFigureOut">
              <a:rPr lang="en-US" smtClean="0"/>
              <a:t>21/12/2024</a:t>
            </a:fld>
            <a:endParaRPr lang="en-US"/>
          </a:p>
        </p:txBody>
      </p:sp>
      <p:sp>
        <p:nvSpPr>
          <p:cNvPr id="5" name="Chỗ dành sẵn cho Chân trang 4">
            <a:extLst>
              <a:ext uri="{FF2B5EF4-FFF2-40B4-BE49-F238E27FC236}">
                <a16:creationId xmlns:a16="http://schemas.microsoft.com/office/drawing/2014/main" id="{13224C00-47D7-8F56-757B-5A67E08F418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9EA37D89-53EA-8F22-DF28-87996A1CD413}"/>
              </a:ext>
            </a:extLst>
          </p:cNvPr>
          <p:cNvSpPr>
            <a:spLocks noGrp="1"/>
          </p:cNvSpPr>
          <p:nvPr>
            <p:ph type="sldNum" sz="quarter" idx="12"/>
          </p:nvPr>
        </p:nvSpPr>
        <p:spPr>
          <a:xfrm>
            <a:off x="8610600" y="6356350"/>
            <a:ext cx="2743200" cy="365125"/>
          </a:xfrm>
          <a:prstGeom prst="rect">
            <a:avLst/>
          </a:prstGeom>
        </p:spPr>
        <p:txBody>
          <a:bodyPr/>
          <a:lstStyle/>
          <a:p>
            <a:fld id="{2D00A437-E49E-4C50-A9DD-81D371ED8836}" type="slidenum">
              <a:rPr lang="en-US" smtClean="0"/>
              <a:t>‹#›</a:t>
            </a:fld>
            <a:endParaRPr lang="en-US"/>
          </a:p>
        </p:txBody>
      </p:sp>
    </p:spTree>
    <p:extLst>
      <p:ext uri="{BB962C8B-B14F-4D97-AF65-F5344CB8AC3E}">
        <p14:creationId xmlns:p14="http://schemas.microsoft.com/office/powerpoint/2010/main" val="19028693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95FA475-AC56-3B2D-767C-B7D006C7A6A5}"/>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C27EFB4D-78BE-048B-2780-04CBC06A8118}"/>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499E8FAD-7688-F3B6-8E03-1FA710E02935}"/>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A8F4557F-5B1C-E6CD-80E7-0BE929CC90E8}"/>
              </a:ext>
            </a:extLst>
          </p:cNvPr>
          <p:cNvSpPr>
            <a:spLocks noGrp="1"/>
          </p:cNvSpPr>
          <p:nvPr>
            <p:ph type="dt" sz="half" idx="10"/>
          </p:nvPr>
        </p:nvSpPr>
        <p:spPr>
          <a:xfrm>
            <a:off x="838200" y="6356350"/>
            <a:ext cx="2743200" cy="365125"/>
          </a:xfrm>
          <a:prstGeom prst="rect">
            <a:avLst/>
          </a:prstGeom>
        </p:spPr>
        <p:txBody>
          <a:bodyPr/>
          <a:lstStyle/>
          <a:p>
            <a:fld id="{1EBB24AB-13FC-4547-8275-8B98BB086564}" type="datetimeFigureOut">
              <a:rPr lang="en-US" smtClean="0"/>
              <a:t>21/12/2024</a:t>
            </a:fld>
            <a:endParaRPr lang="en-US"/>
          </a:p>
        </p:txBody>
      </p:sp>
      <p:sp>
        <p:nvSpPr>
          <p:cNvPr id="6" name="Chỗ dành sẵn cho Chân trang 5">
            <a:extLst>
              <a:ext uri="{FF2B5EF4-FFF2-40B4-BE49-F238E27FC236}">
                <a16:creationId xmlns:a16="http://schemas.microsoft.com/office/drawing/2014/main" id="{B9A49EA2-FE3F-B3F6-AAA9-9C5C449D7C4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B8C7915E-C755-3AF2-096E-12F65A1C16C0}"/>
              </a:ext>
            </a:extLst>
          </p:cNvPr>
          <p:cNvSpPr>
            <a:spLocks noGrp="1"/>
          </p:cNvSpPr>
          <p:nvPr>
            <p:ph type="sldNum" sz="quarter" idx="12"/>
          </p:nvPr>
        </p:nvSpPr>
        <p:spPr>
          <a:xfrm>
            <a:off x="8610600" y="6356350"/>
            <a:ext cx="2743200" cy="365125"/>
          </a:xfrm>
          <a:prstGeom prst="rect">
            <a:avLst/>
          </a:prstGeom>
        </p:spPr>
        <p:txBody>
          <a:bodyPr/>
          <a:lstStyle/>
          <a:p>
            <a:fld id="{2D00A437-E49E-4C50-A9DD-81D371ED8836}" type="slidenum">
              <a:rPr lang="en-US" smtClean="0"/>
              <a:t>‹#›</a:t>
            </a:fld>
            <a:endParaRPr lang="en-US"/>
          </a:p>
        </p:txBody>
      </p:sp>
    </p:spTree>
    <p:extLst>
      <p:ext uri="{BB962C8B-B14F-4D97-AF65-F5344CB8AC3E}">
        <p14:creationId xmlns:p14="http://schemas.microsoft.com/office/powerpoint/2010/main" val="32811718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3FD5954-468F-D275-6FE8-ADD8EFFD1E5C}"/>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34A8B6BA-2831-4EA8-5B6F-3A347E6FDD2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1BA95B51-B703-4576-3CD3-50637E74BD45}"/>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0F448D36-B8D2-CC88-9926-4C8F9C4CD9B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06916FCE-4626-71E5-E306-F13C0C3B9E41}"/>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22D76D29-22F0-2191-2D61-795AE62EF7B7}"/>
              </a:ext>
            </a:extLst>
          </p:cNvPr>
          <p:cNvSpPr>
            <a:spLocks noGrp="1"/>
          </p:cNvSpPr>
          <p:nvPr>
            <p:ph type="dt" sz="half" idx="10"/>
          </p:nvPr>
        </p:nvSpPr>
        <p:spPr>
          <a:xfrm>
            <a:off x="838200" y="6356350"/>
            <a:ext cx="2743200" cy="365125"/>
          </a:xfrm>
          <a:prstGeom prst="rect">
            <a:avLst/>
          </a:prstGeom>
        </p:spPr>
        <p:txBody>
          <a:bodyPr/>
          <a:lstStyle/>
          <a:p>
            <a:fld id="{1EBB24AB-13FC-4547-8275-8B98BB086564}" type="datetimeFigureOut">
              <a:rPr lang="en-US" smtClean="0"/>
              <a:t>21/12/2024</a:t>
            </a:fld>
            <a:endParaRPr lang="en-US"/>
          </a:p>
        </p:txBody>
      </p:sp>
      <p:sp>
        <p:nvSpPr>
          <p:cNvPr id="8" name="Chỗ dành sẵn cho Chân trang 7">
            <a:extLst>
              <a:ext uri="{FF2B5EF4-FFF2-40B4-BE49-F238E27FC236}">
                <a16:creationId xmlns:a16="http://schemas.microsoft.com/office/drawing/2014/main" id="{10FA8E3F-8330-52C2-0B71-44306C96F3A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Chỗ dành sẵn cho Số hiệu Bản chiếu 8">
            <a:extLst>
              <a:ext uri="{FF2B5EF4-FFF2-40B4-BE49-F238E27FC236}">
                <a16:creationId xmlns:a16="http://schemas.microsoft.com/office/drawing/2014/main" id="{76E221B0-7853-3451-6377-7C1D9009359D}"/>
              </a:ext>
            </a:extLst>
          </p:cNvPr>
          <p:cNvSpPr>
            <a:spLocks noGrp="1"/>
          </p:cNvSpPr>
          <p:nvPr>
            <p:ph type="sldNum" sz="quarter" idx="12"/>
          </p:nvPr>
        </p:nvSpPr>
        <p:spPr>
          <a:xfrm>
            <a:off x="8610600" y="6356350"/>
            <a:ext cx="2743200" cy="365125"/>
          </a:xfrm>
          <a:prstGeom prst="rect">
            <a:avLst/>
          </a:prstGeom>
        </p:spPr>
        <p:txBody>
          <a:bodyPr/>
          <a:lstStyle/>
          <a:p>
            <a:fld id="{2D00A437-E49E-4C50-A9DD-81D371ED8836}" type="slidenum">
              <a:rPr lang="en-US" smtClean="0"/>
              <a:t>‹#›</a:t>
            </a:fld>
            <a:endParaRPr lang="en-US"/>
          </a:p>
        </p:txBody>
      </p:sp>
    </p:spTree>
    <p:extLst>
      <p:ext uri="{BB962C8B-B14F-4D97-AF65-F5344CB8AC3E}">
        <p14:creationId xmlns:p14="http://schemas.microsoft.com/office/powerpoint/2010/main" val="1152667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8BBDFCD-2478-BB02-B2EE-9ECA4DEFA4E3}"/>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083581ED-84DA-3669-555D-9FE5F2E474BF}"/>
              </a:ext>
            </a:extLst>
          </p:cNvPr>
          <p:cNvSpPr>
            <a:spLocks noGrp="1"/>
          </p:cNvSpPr>
          <p:nvPr>
            <p:ph type="dt" sz="half" idx="10"/>
          </p:nvPr>
        </p:nvSpPr>
        <p:spPr>
          <a:xfrm>
            <a:off x="838200" y="6356350"/>
            <a:ext cx="2743200" cy="365125"/>
          </a:xfrm>
          <a:prstGeom prst="rect">
            <a:avLst/>
          </a:prstGeom>
        </p:spPr>
        <p:txBody>
          <a:bodyPr/>
          <a:lstStyle/>
          <a:p>
            <a:fld id="{1EBB24AB-13FC-4547-8275-8B98BB086564}" type="datetimeFigureOut">
              <a:rPr lang="en-US" smtClean="0"/>
              <a:t>21/12/2024</a:t>
            </a:fld>
            <a:endParaRPr lang="en-US"/>
          </a:p>
        </p:txBody>
      </p:sp>
      <p:sp>
        <p:nvSpPr>
          <p:cNvPr id="4" name="Chỗ dành sẵn cho Chân trang 3">
            <a:extLst>
              <a:ext uri="{FF2B5EF4-FFF2-40B4-BE49-F238E27FC236}">
                <a16:creationId xmlns:a16="http://schemas.microsoft.com/office/drawing/2014/main" id="{E37121FD-5DAD-88FD-FF60-7B5250EE365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Chỗ dành sẵn cho Số hiệu Bản chiếu 4">
            <a:extLst>
              <a:ext uri="{FF2B5EF4-FFF2-40B4-BE49-F238E27FC236}">
                <a16:creationId xmlns:a16="http://schemas.microsoft.com/office/drawing/2014/main" id="{394AD4FF-2F18-A7C8-D390-FCD250208213}"/>
              </a:ext>
            </a:extLst>
          </p:cNvPr>
          <p:cNvSpPr>
            <a:spLocks noGrp="1"/>
          </p:cNvSpPr>
          <p:nvPr>
            <p:ph type="sldNum" sz="quarter" idx="12"/>
          </p:nvPr>
        </p:nvSpPr>
        <p:spPr>
          <a:xfrm>
            <a:off x="8610600" y="6356350"/>
            <a:ext cx="2743200" cy="365125"/>
          </a:xfrm>
          <a:prstGeom prst="rect">
            <a:avLst/>
          </a:prstGeom>
        </p:spPr>
        <p:txBody>
          <a:bodyPr/>
          <a:lstStyle/>
          <a:p>
            <a:fld id="{2D00A437-E49E-4C50-A9DD-81D371ED8836}" type="slidenum">
              <a:rPr lang="en-US" smtClean="0"/>
              <a:t>‹#›</a:t>
            </a:fld>
            <a:endParaRPr lang="en-US"/>
          </a:p>
        </p:txBody>
      </p:sp>
    </p:spTree>
    <p:extLst>
      <p:ext uri="{BB962C8B-B14F-4D97-AF65-F5344CB8AC3E}">
        <p14:creationId xmlns:p14="http://schemas.microsoft.com/office/powerpoint/2010/main" val="31878035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C17A90AA-0DB1-25DA-5442-A37AAB217893}"/>
              </a:ext>
            </a:extLst>
          </p:cNvPr>
          <p:cNvSpPr>
            <a:spLocks noGrp="1"/>
          </p:cNvSpPr>
          <p:nvPr>
            <p:ph type="dt" sz="half" idx="10"/>
          </p:nvPr>
        </p:nvSpPr>
        <p:spPr>
          <a:xfrm>
            <a:off x="838200" y="6356350"/>
            <a:ext cx="2743200" cy="365125"/>
          </a:xfrm>
          <a:prstGeom prst="rect">
            <a:avLst/>
          </a:prstGeom>
        </p:spPr>
        <p:txBody>
          <a:bodyPr/>
          <a:lstStyle/>
          <a:p>
            <a:fld id="{1EBB24AB-13FC-4547-8275-8B98BB086564}" type="datetimeFigureOut">
              <a:rPr lang="en-US" smtClean="0"/>
              <a:t>21/12/2024</a:t>
            </a:fld>
            <a:endParaRPr lang="en-US"/>
          </a:p>
        </p:txBody>
      </p:sp>
      <p:sp>
        <p:nvSpPr>
          <p:cNvPr id="3" name="Chỗ dành sẵn cho Chân trang 2">
            <a:extLst>
              <a:ext uri="{FF2B5EF4-FFF2-40B4-BE49-F238E27FC236}">
                <a16:creationId xmlns:a16="http://schemas.microsoft.com/office/drawing/2014/main" id="{54A8815E-E5E5-2477-A65A-468352C97E2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Chỗ dành sẵn cho Số hiệu Bản chiếu 3">
            <a:extLst>
              <a:ext uri="{FF2B5EF4-FFF2-40B4-BE49-F238E27FC236}">
                <a16:creationId xmlns:a16="http://schemas.microsoft.com/office/drawing/2014/main" id="{39D71724-1D1A-412C-84D8-43EE2A481F52}"/>
              </a:ext>
            </a:extLst>
          </p:cNvPr>
          <p:cNvSpPr>
            <a:spLocks noGrp="1"/>
          </p:cNvSpPr>
          <p:nvPr>
            <p:ph type="sldNum" sz="quarter" idx="12"/>
          </p:nvPr>
        </p:nvSpPr>
        <p:spPr>
          <a:xfrm>
            <a:off x="8610600" y="6356350"/>
            <a:ext cx="2743200" cy="365125"/>
          </a:xfrm>
          <a:prstGeom prst="rect">
            <a:avLst/>
          </a:prstGeom>
        </p:spPr>
        <p:txBody>
          <a:bodyPr/>
          <a:lstStyle/>
          <a:p>
            <a:fld id="{2D00A437-E49E-4C50-A9DD-81D371ED8836}" type="slidenum">
              <a:rPr lang="en-US" smtClean="0"/>
              <a:t>‹#›</a:t>
            </a:fld>
            <a:endParaRPr lang="en-US"/>
          </a:p>
        </p:txBody>
      </p:sp>
    </p:spTree>
    <p:extLst>
      <p:ext uri="{BB962C8B-B14F-4D97-AF65-F5344CB8AC3E}">
        <p14:creationId xmlns:p14="http://schemas.microsoft.com/office/powerpoint/2010/main" val="25242253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05EAC8D-7F95-8384-ACD1-32EEE4490CE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4F0F0523-2FBD-1362-59B6-4CC39F8841B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24361A88-CBD7-96AD-E02A-73FFE1F9BB9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68D88753-E782-6371-3BAE-36239AC8585D}"/>
              </a:ext>
            </a:extLst>
          </p:cNvPr>
          <p:cNvSpPr>
            <a:spLocks noGrp="1"/>
          </p:cNvSpPr>
          <p:nvPr>
            <p:ph type="dt" sz="half" idx="10"/>
          </p:nvPr>
        </p:nvSpPr>
        <p:spPr>
          <a:xfrm>
            <a:off x="838200" y="6356350"/>
            <a:ext cx="2743200" cy="365125"/>
          </a:xfrm>
          <a:prstGeom prst="rect">
            <a:avLst/>
          </a:prstGeom>
        </p:spPr>
        <p:txBody>
          <a:bodyPr/>
          <a:lstStyle/>
          <a:p>
            <a:fld id="{1EBB24AB-13FC-4547-8275-8B98BB086564}" type="datetimeFigureOut">
              <a:rPr lang="en-US" smtClean="0"/>
              <a:t>21/12/2024</a:t>
            </a:fld>
            <a:endParaRPr lang="en-US"/>
          </a:p>
        </p:txBody>
      </p:sp>
      <p:sp>
        <p:nvSpPr>
          <p:cNvPr id="6" name="Chỗ dành sẵn cho Chân trang 5">
            <a:extLst>
              <a:ext uri="{FF2B5EF4-FFF2-40B4-BE49-F238E27FC236}">
                <a16:creationId xmlns:a16="http://schemas.microsoft.com/office/drawing/2014/main" id="{834D6382-FA5C-B7B9-37D3-8C461CFAC8C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7E2EF503-3416-D9D2-AEB8-D198360A1C63}"/>
              </a:ext>
            </a:extLst>
          </p:cNvPr>
          <p:cNvSpPr>
            <a:spLocks noGrp="1"/>
          </p:cNvSpPr>
          <p:nvPr>
            <p:ph type="sldNum" sz="quarter" idx="12"/>
          </p:nvPr>
        </p:nvSpPr>
        <p:spPr>
          <a:xfrm>
            <a:off x="8610600" y="6356350"/>
            <a:ext cx="2743200" cy="365125"/>
          </a:xfrm>
          <a:prstGeom prst="rect">
            <a:avLst/>
          </a:prstGeom>
        </p:spPr>
        <p:txBody>
          <a:bodyPr/>
          <a:lstStyle/>
          <a:p>
            <a:fld id="{2D00A437-E49E-4C50-A9DD-81D371ED8836}" type="slidenum">
              <a:rPr lang="en-US" smtClean="0"/>
              <a:t>‹#›</a:t>
            </a:fld>
            <a:endParaRPr lang="en-US"/>
          </a:p>
        </p:txBody>
      </p:sp>
    </p:spTree>
    <p:extLst>
      <p:ext uri="{BB962C8B-B14F-4D97-AF65-F5344CB8AC3E}">
        <p14:creationId xmlns:p14="http://schemas.microsoft.com/office/powerpoint/2010/main" val="17059905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EF9DC99-8843-2CBD-4366-D7AD60D12A1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B2E34F1F-E88B-943E-3512-0027BC6F876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D40A7CF1-96D8-CD04-963A-58083A6A403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F58B29DF-F88C-CBED-8171-41ABB09B8B24}"/>
              </a:ext>
            </a:extLst>
          </p:cNvPr>
          <p:cNvSpPr>
            <a:spLocks noGrp="1"/>
          </p:cNvSpPr>
          <p:nvPr>
            <p:ph type="dt" sz="half" idx="10"/>
          </p:nvPr>
        </p:nvSpPr>
        <p:spPr>
          <a:xfrm>
            <a:off x="838200" y="6356350"/>
            <a:ext cx="2743200" cy="365125"/>
          </a:xfrm>
          <a:prstGeom prst="rect">
            <a:avLst/>
          </a:prstGeom>
        </p:spPr>
        <p:txBody>
          <a:bodyPr/>
          <a:lstStyle/>
          <a:p>
            <a:fld id="{1EBB24AB-13FC-4547-8275-8B98BB086564}" type="datetimeFigureOut">
              <a:rPr lang="en-US" smtClean="0"/>
              <a:t>21/12/2024</a:t>
            </a:fld>
            <a:endParaRPr lang="en-US"/>
          </a:p>
        </p:txBody>
      </p:sp>
      <p:sp>
        <p:nvSpPr>
          <p:cNvPr id="6" name="Chỗ dành sẵn cho Chân trang 5">
            <a:extLst>
              <a:ext uri="{FF2B5EF4-FFF2-40B4-BE49-F238E27FC236}">
                <a16:creationId xmlns:a16="http://schemas.microsoft.com/office/drawing/2014/main" id="{E2EC31AD-005E-A0EE-DF48-7563739842B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BB7288BE-3140-26FA-321B-BAF19042EA8D}"/>
              </a:ext>
            </a:extLst>
          </p:cNvPr>
          <p:cNvSpPr>
            <a:spLocks noGrp="1"/>
          </p:cNvSpPr>
          <p:nvPr>
            <p:ph type="sldNum" sz="quarter" idx="12"/>
          </p:nvPr>
        </p:nvSpPr>
        <p:spPr>
          <a:xfrm>
            <a:off x="8610600" y="6356350"/>
            <a:ext cx="2743200" cy="365125"/>
          </a:xfrm>
          <a:prstGeom prst="rect">
            <a:avLst/>
          </a:prstGeom>
        </p:spPr>
        <p:txBody>
          <a:bodyPr/>
          <a:lstStyle/>
          <a:p>
            <a:fld id="{2D00A437-E49E-4C50-A9DD-81D371ED8836}" type="slidenum">
              <a:rPr lang="en-US" smtClean="0"/>
              <a:t>‹#›</a:t>
            </a:fld>
            <a:endParaRPr lang="en-US"/>
          </a:p>
        </p:txBody>
      </p:sp>
    </p:spTree>
    <p:extLst>
      <p:ext uri="{BB962C8B-B14F-4D97-AF65-F5344CB8AC3E}">
        <p14:creationId xmlns:p14="http://schemas.microsoft.com/office/powerpoint/2010/main" val="19953522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9Slide.vn - 2019">
            <a:extLst>
              <a:ext uri="{FF2B5EF4-FFF2-40B4-BE49-F238E27FC236}">
                <a16:creationId xmlns:a16="http://schemas.microsoft.com/office/drawing/2014/main" id="{6A834AFF-F4EB-A9EE-8499-594E4F72B6A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8715970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6.emf"/></Relationships>
</file>

<file path=ppt/slides/_rels/slide1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jpg"/><Relationship Id="rId7" Type="http://schemas.openxmlformats.org/officeDocument/2006/relationships/image" Target="../media/image17.svg"/><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svg"/><Relationship Id="rId10" Type="http://schemas.openxmlformats.org/officeDocument/2006/relationships/image" Target="../media/image4.png"/><Relationship Id="rId4" Type="http://schemas.openxmlformats.org/officeDocument/2006/relationships/image" Target="../media/image14.png"/><Relationship Id="rId9" Type="http://schemas.microsoft.com/office/2007/relationships/hdphoto" Target="../media/hdphoto1.wdp"/></Relationships>
</file>

<file path=ppt/slides/_rels/slide19.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2.svg"/><Relationship Id="rId3" Type="http://schemas.openxmlformats.org/officeDocument/2006/relationships/image" Target="../media/image1.jpg"/><Relationship Id="rId7" Type="http://schemas.openxmlformats.org/officeDocument/2006/relationships/image" Target="../media/image17.svg"/><Relationship Id="rId12" Type="http://schemas.openxmlformats.org/officeDocument/2006/relationships/image" Target="../media/image21.png"/><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16.png"/><Relationship Id="rId11" Type="http://schemas.openxmlformats.org/officeDocument/2006/relationships/image" Target="../media/image20.svg"/><Relationship Id="rId5" Type="http://schemas.openxmlformats.org/officeDocument/2006/relationships/image" Target="../media/image15.svg"/><Relationship Id="rId10" Type="http://schemas.openxmlformats.org/officeDocument/2006/relationships/image" Target="../media/image19.png"/><Relationship Id="rId4" Type="http://schemas.openxmlformats.org/officeDocument/2006/relationships/image" Target="../media/image14.png"/><Relationship Id="rId9" Type="http://schemas.microsoft.com/office/2007/relationships/hdphoto" Target="../media/hdphoto1.wdp"/><Relationship Id="rId1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audio" Target="../media/audio3.wav"/><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audio" Target="../media/audio1.wav"/><Relationship Id="rId5" Type="http://schemas.openxmlformats.org/officeDocument/2006/relationships/image" Target="../media/image4.png"/><Relationship Id="rId4" Type="http://schemas.openxmlformats.org/officeDocument/2006/relationships/image" Target="../media/image1.jp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6.emf"/></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6.emf"/></Relationships>
</file>

<file path=ppt/slides/_rels/slide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A66B084-F33B-F588-57A4-C2BB680DA203}"/>
              </a:ext>
            </a:extLst>
          </p:cNvPr>
          <p:cNvSpPr txBox="1"/>
          <p:nvPr/>
        </p:nvSpPr>
        <p:spPr>
          <a:xfrm>
            <a:off x="4155961" y="980906"/>
            <a:ext cx="3846215" cy="830997"/>
          </a:xfrm>
          <a:prstGeom prst="rect">
            <a:avLst/>
          </a:prstGeom>
          <a:noFill/>
          <a:effectLst>
            <a:glow rad="228600">
              <a:schemeClr val="accent3">
                <a:satMod val="175000"/>
                <a:alpha val="40000"/>
              </a:schemeClr>
            </a:glo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w="19050">
                  <a:solidFill>
                    <a:srgbClr val="C00000"/>
                  </a:solidFill>
                  <a:prstDash val="solid"/>
                </a:ln>
                <a:solidFill>
                  <a:srgbClr val="FF9999"/>
                </a:solidFill>
                <a:effectLst>
                  <a:glow rad="76200">
                    <a:prstClr val="white"/>
                  </a:glow>
                  <a:outerShdw blurRad="38100" dist="38100" dir="2700000" algn="tl">
                    <a:srgbClr val="000000">
                      <a:alpha val="43137"/>
                    </a:srgbClr>
                  </a:outerShdw>
                </a:effectLst>
                <a:uLnTx/>
                <a:uFillTx/>
                <a:latin typeface="Arial" panose="020B0604020202020204" pitchFamily="34" charset="0"/>
                <a:ea typeface="LNTH-LuoLuoNotangYuanTi 1" pitchFamily="2" charset="-128"/>
                <a:cs typeface="Arial" panose="020B0604020202020204" pitchFamily="34" charset="0"/>
              </a:rPr>
              <a:t>Tiếng</a:t>
            </a:r>
            <a:r>
              <a:rPr kumimoji="0" lang="en-US" sz="4800" b="0" i="0" u="none" strike="noStrike" kern="1200" cap="none" spc="0" normalizeH="0" baseline="0" noProof="0" dirty="0">
                <a:ln w="19050">
                  <a:solidFill>
                    <a:srgbClr val="C00000"/>
                  </a:solidFill>
                  <a:prstDash val="solid"/>
                </a:ln>
                <a:solidFill>
                  <a:srgbClr val="FF9999"/>
                </a:solidFill>
                <a:effectLst>
                  <a:glow rad="76200">
                    <a:prstClr val="white"/>
                  </a:glow>
                  <a:outerShdw blurRad="38100" dist="38100" dir="2700000" algn="tl">
                    <a:srgbClr val="000000">
                      <a:alpha val="43137"/>
                    </a:srgbClr>
                  </a:outerShdw>
                </a:effectLst>
                <a:uLnTx/>
                <a:uFillTx/>
                <a:latin typeface="Arial" panose="020B0604020202020204" pitchFamily="34" charset="0"/>
                <a:ea typeface="LNTH-LuoLuoNotangYuanTi 1" pitchFamily="2" charset="-128"/>
                <a:cs typeface="Arial" panose="020B0604020202020204" pitchFamily="34" charset="0"/>
              </a:rPr>
              <a:t> </a:t>
            </a:r>
            <a:r>
              <a:rPr kumimoji="0" lang="en-US" sz="4800" b="0" i="0" u="none" strike="noStrike" kern="1200" cap="none" spc="0" normalizeH="0" baseline="0" noProof="0" dirty="0" err="1">
                <a:ln w="19050">
                  <a:solidFill>
                    <a:srgbClr val="C00000"/>
                  </a:solidFill>
                  <a:prstDash val="solid"/>
                </a:ln>
                <a:solidFill>
                  <a:srgbClr val="FF9999"/>
                </a:solidFill>
                <a:effectLst>
                  <a:glow rad="76200">
                    <a:prstClr val="white"/>
                  </a:glow>
                  <a:outerShdw blurRad="38100" dist="38100" dir="2700000" algn="tl">
                    <a:srgbClr val="000000">
                      <a:alpha val="43137"/>
                    </a:srgbClr>
                  </a:outerShdw>
                </a:effectLst>
                <a:uLnTx/>
                <a:uFillTx/>
                <a:latin typeface="Arial" panose="020B0604020202020204" pitchFamily="34" charset="0"/>
                <a:ea typeface="LNTH-LuoLuoNotangYuanTi 1" pitchFamily="2" charset="-128"/>
                <a:cs typeface="Arial" panose="020B0604020202020204" pitchFamily="34" charset="0"/>
              </a:rPr>
              <a:t>Việt</a:t>
            </a:r>
            <a:endParaRPr kumimoji="0" lang="en-US" sz="6600" b="0" i="0" u="none" strike="noStrike" kern="1200" cap="none" spc="0" normalizeH="0" baseline="0" noProof="0" dirty="0">
              <a:ln w="19050">
                <a:solidFill>
                  <a:srgbClr val="C00000"/>
                </a:solidFill>
                <a:prstDash val="solid"/>
              </a:ln>
              <a:solidFill>
                <a:srgbClr val="FF9999"/>
              </a:solidFill>
              <a:effectLst>
                <a:glow rad="76200">
                  <a:prstClr val="white"/>
                </a:glow>
                <a:outerShdw blurRad="38100" dist="38100" dir="2700000" algn="tl">
                  <a:srgbClr val="000000">
                    <a:alpha val="43137"/>
                  </a:srgbClr>
                </a:outerShdw>
              </a:effectLst>
              <a:uLnTx/>
              <a:uFillTx/>
              <a:latin typeface="Arial" panose="020B0604020202020204" pitchFamily="34" charset="0"/>
              <a:ea typeface="LNTH-LuoLuoNotangYuanTi 1" pitchFamily="2" charset="-128"/>
              <a:cs typeface="Arial" panose="020B0604020202020204" pitchFamily="34" charset="0"/>
            </a:endParaRPr>
          </a:p>
        </p:txBody>
      </p:sp>
      <p:sp>
        <p:nvSpPr>
          <p:cNvPr id="4" name="TextBox 32">
            <a:extLst>
              <a:ext uri="{FF2B5EF4-FFF2-40B4-BE49-F238E27FC236}">
                <a16:creationId xmlns:a16="http://schemas.microsoft.com/office/drawing/2014/main" id="{786EAABD-0813-223C-C008-EAA23AAEF44A}"/>
              </a:ext>
            </a:extLst>
          </p:cNvPr>
          <p:cNvSpPr txBox="1"/>
          <p:nvPr/>
        </p:nvSpPr>
        <p:spPr>
          <a:xfrm>
            <a:off x="2428746" y="1811903"/>
            <a:ext cx="763722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w="127000">
                  <a:solidFill>
                    <a:prstClr val="white"/>
                  </a:solidFill>
                </a:ln>
                <a:solidFill>
                  <a:prstClr val="white"/>
                </a:solidFill>
                <a:effectLst/>
                <a:uLnTx/>
                <a:uFillTx/>
                <a:latin typeface="Arial" panose="020B0604020202020204" pitchFamily="34" charset="0"/>
                <a:cs typeface="Arial" panose="020B0604020202020204" pitchFamily="34" charset="0"/>
              </a:rPr>
              <a:t>Chủ</a:t>
            </a:r>
            <a:r>
              <a:rPr kumimoji="0" lang="en-US" sz="3200" b="0" i="0" u="none" strike="noStrike" kern="1200" cap="none" spc="0" normalizeH="0" baseline="0" noProof="0" dirty="0">
                <a:ln w="127000">
                  <a:solidFill>
                    <a:prstClr val="white"/>
                  </a:solidFill>
                </a:ln>
                <a:solidFill>
                  <a:prstClr val="white"/>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baseline="0" noProof="0" dirty="0" err="1">
                <a:ln w="127000">
                  <a:solidFill>
                    <a:prstClr val="white"/>
                  </a:solidFill>
                </a:ln>
                <a:solidFill>
                  <a:prstClr val="white"/>
                </a:solidFill>
                <a:effectLst/>
                <a:uLnTx/>
                <a:uFillTx/>
                <a:latin typeface="Arial" panose="020B0604020202020204" pitchFamily="34" charset="0"/>
                <a:cs typeface="Arial" panose="020B0604020202020204" pitchFamily="34" charset="0"/>
              </a:rPr>
              <a:t>điểm</a:t>
            </a:r>
            <a:r>
              <a:rPr kumimoji="0" lang="en-US" sz="3200" b="0" i="0" u="none" strike="noStrike" kern="1200" cap="none" spc="0" normalizeH="0" baseline="0" noProof="0">
                <a:ln w="127000">
                  <a:solidFill>
                    <a:prstClr val="white"/>
                  </a:solidFill>
                </a:ln>
                <a:solidFill>
                  <a:prstClr val="white"/>
                </a:solidFill>
                <a:effectLst/>
                <a:uLnTx/>
                <a:uFillTx/>
                <a:latin typeface="Arial" panose="020B0604020202020204" pitchFamily="34" charset="0"/>
                <a:cs typeface="Arial" panose="020B0604020202020204" pitchFamily="34" charset="0"/>
              </a:rPr>
              <a:t>: </a:t>
            </a:r>
            <a:r>
              <a:rPr kumimoji="0" lang="pt-BR" sz="3200" b="0" i="0" u="none" strike="noStrike" kern="1200" cap="none" spc="0" normalizeH="0" baseline="0" noProof="0">
                <a:ln w="127000">
                  <a:solidFill>
                    <a:prstClr val="white"/>
                  </a:solidFill>
                </a:ln>
                <a:solidFill>
                  <a:prstClr val="white"/>
                </a:solidFill>
                <a:effectLst/>
                <a:uLnTx/>
                <a:uFillTx/>
                <a:latin typeface="Arial" panose="020B0604020202020204" pitchFamily="34" charset="0"/>
                <a:cs typeface="Arial" panose="020B0604020202020204" pitchFamily="34" charset="0"/>
              </a:rPr>
              <a:t>Việt Nam quê hương em </a:t>
            </a:r>
            <a:endParaRPr kumimoji="0" lang="en-US" sz="3200" b="0" i="0" u="none" strike="noStrike" kern="1200" cap="none" spc="0" normalizeH="0" baseline="0" noProof="0" dirty="0">
              <a:ln w="127000">
                <a:solidFill>
                  <a:prstClr val="white"/>
                </a:solidFill>
              </a:ln>
              <a:solidFill>
                <a:prstClr val="white"/>
              </a:solidFill>
              <a:effectLst/>
              <a:uLnTx/>
              <a:uFillTx/>
              <a:latin typeface="Arial" panose="020B0604020202020204" pitchFamily="34" charset="0"/>
              <a:cs typeface="Arial" panose="020B0604020202020204" pitchFamily="34" charset="0"/>
            </a:endParaRPr>
          </a:p>
        </p:txBody>
      </p:sp>
      <p:sp>
        <p:nvSpPr>
          <p:cNvPr id="5" name="TextBox 36">
            <a:extLst>
              <a:ext uri="{FF2B5EF4-FFF2-40B4-BE49-F238E27FC236}">
                <a16:creationId xmlns:a16="http://schemas.microsoft.com/office/drawing/2014/main" id="{94F053E3-F168-6A1D-FCC1-FD2AC2011BA0}"/>
              </a:ext>
            </a:extLst>
          </p:cNvPr>
          <p:cNvSpPr txBox="1"/>
          <p:nvPr/>
        </p:nvSpPr>
        <p:spPr>
          <a:xfrm>
            <a:off x="4450944" y="2600291"/>
            <a:ext cx="2477316"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err="1">
                <a:ln>
                  <a:solidFill>
                    <a:srgbClr val="FF0000"/>
                  </a:solidFill>
                </a:ln>
                <a:solidFill>
                  <a:srgbClr val="FFFF00"/>
                </a:solidFill>
                <a:effectLst/>
                <a:uLnTx/>
                <a:uFillTx/>
                <a:latin typeface="Arial" panose="020B0604020202020204" pitchFamily="34" charset="0"/>
                <a:cs typeface="Arial" panose="020B0604020202020204" pitchFamily="34" charset="0"/>
              </a:rPr>
              <a:t>Bài</a:t>
            </a:r>
            <a:r>
              <a:rPr kumimoji="0" lang="en-US" sz="3600" b="1" i="0" u="none" strike="noStrike" kern="1200" cap="none" spc="0" normalizeH="0" baseline="0" noProof="0">
                <a:ln>
                  <a:solidFill>
                    <a:srgbClr val="FF0000"/>
                  </a:solidFill>
                </a:ln>
                <a:solidFill>
                  <a:srgbClr val="FFFF00"/>
                </a:solidFill>
                <a:effectLst/>
                <a:uLnTx/>
                <a:uFillTx/>
                <a:latin typeface="Arial" panose="020B0604020202020204" pitchFamily="34" charset="0"/>
                <a:cs typeface="Arial" panose="020B0604020202020204" pitchFamily="34" charset="0"/>
              </a:rPr>
              <a:t> 3</a:t>
            </a:r>
            <a:endParaRPr kumimoji="0" lang="en-US" sz="3600" b="1" i="0" u="none" strike="noStrike" kern="1200" cap="none" spc="0" normalizeH="0" baseline="0" noProof="0" dirty="0">
              <a:ln>
                <a:solidFill>
                  <a:srgbClr val="FF0000"/>
                </a:solidFill>
              </a:ln>
              <a:solidFill>
                <a:srgbClr val="FFFF00"/>
              </a:solidFill>
              <a:effectLst/>
              <a:uLnTx/>
              <a:uFillTx/>
              <a:latin typeface="Arial" panose="020B0604020202020204" pitchFamily="34" charset="0"/>
              <a:cs typeface="Arial" panose="020B0604020202020204" pitchFamily="34" charset="0"/>
            </a:endParaRPr>
          </a:p>
        </p:txBody>
      </p:sp>
      <p:sp>
        <p:nvSpPr>
          <p:cNvPr id="6" name="TextBox 7">
            <a:extLst>
              <a:ext uri="{FF2B5EF4-FFF2-40B4-BE49-F238E27FC236}">
                <a16:creationId xmlns:a16="http://schemas.microsoft.com/office/drawing/2014/main" id="{B390D500-769C-C010-45B6-62F21002E4B3}"/>
              </a:ext>
            </a:extLst>
          </p:cNvPr>
          <p:cNvSpPr txBox="1"/>
          <p:nvPr/>
        </p:nvSpPr>
        <p:spPr>
          <a:xfrm>
            <a:off x="1997873" y="3237149"/>
            <a:ext cx="8196255" cy="2368084"/>
          </a:xfrm>
          <a:prstGeom prst="rect">
            <a:avLst/>
          </a:prstGeom>
          <a:noFill/>
        </p:spPr>
        <p:txBody>
          <a:bodyPr wrap="square" rtlCol="0">
            <a:spAutoFit/>
          </a:bodyPr>
          <a:lstStyle/>
          <a:p>
            <a:pPr lvl="0" algn="ctr">
              <a:lnSpc>
                <a:spcPct val="130000"/>
              </a:lnSpc>
            </a:pPr>
            <a:r>
              <a:rPr lang="vi-VN" sz="6000" b="1">
                <a:ln w="190500">
                  <a:solidFill>
                    <a:schemeClr val="bg1"/>
                  </a:solidFill>
                  <a:prstDash val="solid"/>
                </a:ln>
                <a:solidFill>
                  <a:schemeClr val="bg1"/>
                </a:solidFill>
                <a:effectLst>
                  <a:glow rad="101600">
                    <a:prstClr val="white">
                      <a:alpha val="60000"/>
                    </a:prstClr>
                  </a:glow>
                  <a:outerShdw blurRad="12700" dist="38100" dir="2700000" algn="tl" rotWithShape="0">
                    <a:srgbClr val="5B9BD5">
                      <a:lumMod val="60000"/>
                      <a:lumOff val="40000"/>
                    </a:srgbClr>
                  </a:outerShdw>
                </a:effectLst>
                <a:cs typeface="Arial" panose="020B0604020202020204" pitchFamily="34" charset="0"/>
              </a:rPr>
              <a:t>Luyện tập về câu đơn và câu ghép</a:t>
            </a:r>
            <a:endParaRPr kumimoji="0" lang="en-US" sz="6000" b="1" i="0" u="none" strike="noStrike" kern="1200" cap="none" spc="0" normalizeH="0" baseline="0" noProof="0" dirty="0">
              <a:ln w="190500">
                <a:solidFill>
                  <a:schemeClr val="bg1"/>
                </a:solidFill>
                <a:prstDash val="solid"/>
              </a:ln>
              <a:solidFill>
                <a:schemeClr val="bg1"/>
              </a:solidFill>
              <a:effectLst>
                <a:glow rad="101600">
                  <a:prstClr val="white">
                    <a:alpha val="60000"/>
                  </a:prstClr>
                </a:glow>
                <a:outerShdw blurRad="12700" dist="38100" dir="2700000" algn="tl" rotWithShape="0">
                  <a:srgbClr val="5B9BD5">
                    <a:lumMod val="60000"/>
                    <a:lumOff val="40000"/>
                  </a:srgbClr>
                </a:outerShdw>
              </a:effectLst>
              <a:uLnTx/>
              <a:uFillTx/>
              <a:latin typeface="Arial" panose="020B0604020202020204" pitchFamily="34" charset="0"/>
              <a:cs typeface="Arial" panose="020B0604020202020204" pitchFamily="34" charset="0"/>
            </a:endParaRPr>
          </a:p>
        </p:txBody>
      </p:sp>
      <p:sp>
        <p:nvSpPr>
          <p:cNvPr id="12" name="TextBox 32">
            <a:extLst>
              <a:ext uri="{FF2B5EF4-FFF2-40B4-BE49-F238E27FC236}">
                <a16:creationId xmlns:a16="http://schemas.microsoft.com/office/drawing/2014/main" id="{9CEB7392-E6C0-93D3-C570-4F156CA19A26}"/>
              </a:ext>
            </a:extLst>
          </p:cNvPr>
          <p:cNvSpPr txBox="1"/>
          <p:nvPr/>
        </p:nvSpPr>
        <p:spPr>
          <a:xfrm>
            <a:off x="2428746" y="1811902"/>
            <a:ext cx="763722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0066"/>
                </a:solidFill>
                <a:effectLst/>
                <a:uLnTx/>
                <a:uFillTx/>
                <a:latin typeface="Arial" panose="020B0604020202020204" pitchFamily="34" charset="0"/>
                <a:cs typeface="Arial" panose="020B0604020202020204" pitchFamily="34" charset="0"/>
              </a:rPr>
              <a:t>Chủ</a:t>
            </a:r>
            <a:r>
              <a:rPr kumimoji="0" lang="en-US" sz="3200" b="0" i="0" u="none" strike="noStrike" kern="1200" cap="none" spc="0" normalizeH="0" baseline="0" noProof="0" dirty="0">
                <a:ln>
                  <a:noFill/>
                </a:ln>
                <a:solidFill>
                  <a:srgbClr val="FF0066"/>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baseline="0" noProof="0" dirty="0" err="1">
                <a:ln>
                  <a:noFill/>
                </a:ln>
                <a:solidFill>
                  <a:srgbClr val="FF0066"/>
                </a:solidFill>
                <a:effectLst/>
                <a:uLnTx/>
                <a:uFillTx/>
                <a:latin typeface="Arial" panose="020B0604020202020204" pitchFamily="34" charset="0"/>
                <a:cs typeface="Arial" panose="020B0604020202020204" pitchFamily="34" charset="0"/>
              </a:rPr>
              <a:t>điểm</a:t>
            </a:r>
            <a:r>
              <a:rPr kumimoji="0" lang="en-US" sz="3200" b="0" i="0" u="none" strike="noStrike" kern="1200" cap="none" spc="0" normalizeH="0" baseline="0" noProof="0">
                <a:ln>
                  <a:noFill/>
                </a:ln>
                <a:solidFill>
                  <a:srgbClr val="FF0066"/>
                </a:solidFill>
                <a:effectLst/>
                <a:uLnTx/>
                <a:uFillTx/>
                <a:latin typeface="Arial" panose="020B0604020202020204" pitchFamily="34" charset="0"/>
                <a:cs typeface="Arial" panose="020B0604020202020204" pitchFamily="34" charset="0"/>
              </a:rPr>
              <a:t>: </a:t>
            </a:r>
            <a:r>
              <a:rPr kumimoji="0" lang="pt-BR" sz="3200" b="0" i="0" u="none" strike="noStrike" kern="1200" cap="none" spc="0" normalizeH="0" baseline="0" noProof="0">
                <a:ln>
                  <a:noFill/>
                </a:ln>
                <a:solidFill>
                  <a:srgbClr val="FF0066"/>
                </a:solidFill>
                <a:effectLst/>
                <a:uLnTx/>
                <a:uFillTx/>
                <a:latin typeface="Arial" panose="020B0604020202020204" pitchFamily="34" charset="0"/>
                <a:cs typeface="Arial" panose="020B0604020202020204" pitchFamily="34" charset="0"/>
              </a:rPr>
              <a:t>Việt Nam quê hương em </a:t>
            </a:r>
            <a:endParaRPr kumimoji="0" lang="en-US" sz="3200" b="0" i="0" u="none" strike="noStrike" kern="1200" cap="none" spc="0" normalizeH="0" baseline="0" noProof="0" dirty="0">
              <a:ln>
                <a:noFill/>
              </a:ln>
              <a:solidFill>
                <a:srgbClr val="FF0066"/>
              </a:solidFill>
              <a:effectLst/>
              <a:uLnTx/>
              <a:uFillTx/>
              <a:latin typeface="Arial" panose="020B0604020202020204" pitchFamily="34" charset="0"/>
              <a:cs typeface="Arial" panose="020B0604020202020204" pitchFamily="34" charset="0"/>
            </a:endParaRPr>
          </a:p>
        </p:txBody>
      </p:sp>
      <p:sp>
        <p:nvSpPr>
          <p:cNvPr id="7" name="TextBox 7">
            <a:extLst>
              <a:ext uri="{FF2B5EF4-FFF2-40B4-BE49-F238E27FC236}">
                <a16:creationId xmlns:a16="http://schemas.microsoft.com/office/drawing/2014/main" id="{7ADAE66D-4F3E-2E04-9036-6EA4E4FFCD0C}"/>
              </a:ext>
            </a:extLst>
          </p:cNvPr>
          <p:cNvSpPr txBox="1"/>
          <p:nvPr/>
        </p:nvSpPr>
        <p:spPr>
          <a:xfrm>
            <a:off x="1997872" y="3237148"/>
            <a:ext cx="8196255" cy="2368084"/>
          </a:xfrm>
          <a:prstGeom prst="rect">
            <a:avLst/>
          </a:prstGeom>
          <a:noFill/>
        </p:spPr>
        <p:txBody>
          <a:bodyPr wrap="square" rtlCol="0">
            <a:spAutoFit/>
          </a:bodyPr>
          <a:lstStyle/>
          <a:p>
            <a:pPr lvl="0" algn="ctr">
              <a:lnSpc>
                <a:spcPct val="130000"/>
              </a:lnSpc>
            </a:pPr>
            <a:r>
              <a:rPr lang="vi-VN" sz="6000" b="1">
                <a:ln w="28575">
                  <a:solidFill>
                    <a:srgbClr val="002060"/>
                  </a:solidFill>
                  <a:prstDash val="solid"/>
                </a:ln>
                <a:gradFill>
                  <a:gsLst>
                    <a:gs pos="41500">
                      <a:srgbClr val="FFC000"/>
                    </a:gs>
                    <a:gs pos="5000">
                      <a:srgbClr val="00B0F0"/>
                    </a:gs>
                    <a:gs pos="79000">
                      <a:srgbClr val="FFC000"/>
                    </a:gs>
                    <a:gs pos="100000">
                      <a:srgbClr val="FF0000"/>
                    </a:gs>
                  </a:gsLst>
                  <a:path path="circle">
                    <a:fillToRect l="50000" t="50000" r="50000" b="50000"/>
                  </a:path>
                </a:gradFill>
                <a:effectLst>
                  <a:glow rad="101600">
                    <a:prstClr val="white">
                      <a:alpha val="60000"/>
                    </a:prstClr>
                  </a:glow>
                  <a:outerShdw blurRad="12700" dist="38100" dir="2700000" algn="tl" rotWithShape="0">
                    <a:srgbClr val="5B9BD5">
                      <a:lumMod val="60000"/>
                      <a:lumOff val="40000"/>
                    </a:srgbClr>
                  </a:outerShdw>
                </a:effectLst>
                <a:cs typeface="Arial" panose="020B0604020202020204" pitchFamily="34" charset="0"/>
              </a:rPr>
              <a:t>Luyện tập về câu đơn và câu ghép</a:t>
            </a:r>
            <a:endParaRPr kumimoji="0" lang="en-US" sz="6000" b="1" i="0" u="none" strike="noStrike" kern="1200" cap="none" spc="0" normalizeH="0" baseline="0" noProof="0" dirty="0">
              <a:ln w="28575">
                <a:solidFill>
                  <a:srgbClr val="002060"/>
                </a:solidFill>
                <a:prstDash val="solid"/>
              </a:ln>
              <a:gradFill>
                <a:gsLst>
                  <a:gs pos="41500">
                    <a:srgbClr val="FFC000"/>
                  </a:gs>
                  <a:gs pos="5000">
                    <a:srgbClr val="00B0F0"/>
                  </a:gs>
                  <a:gs pos="79000">
                    <a:srgbClr val="FFC000"/>
                  </a:gs>
                  <a:gs pos="100000">
                    <a:srgbClr val="FF0000"/>
                  </a:gs>
                </a:gsLst>
                <a:path path="circle">
                  <a:fillToRect l="50000" t="50000" r="50000" b="50000"/>
                </a:path>
              </a:gradFill>
              <a:effectLst>
                <a:glow rad="101600">
                  <a:prstClr val="white">
                    <a:alpha val="60000"/>
                  </a:prstClr>
                </a:glow>
                <a:outerShdw blurRad="12700" dist="38100" dir="2700000" algn="tl" rotWithShape="0">
                  <a:srgbClr val="5B9BD5">
                    <a:lumMod val="60000"/>
                    <a:lumOff val="40000"/>
                  </a:srgbClr>
                </a:outerShdw>
              </a:effectLst>
              <a:uLnTx/>
              <a:uFillTx/>
              <a:latin typeface="Arial" panose="020B0604020202020204" pitchFamily="34" charset="0"/>
              <a:cs typeface="Arial" panose="020B0604020202020204" pitchFamily="34" charset="0"/>
            </a:endParaRPr>
          </a:p>
        </p:txBody>
      </p:sp>
      <p:sp>
        <p:nvSpPr>
          <p:cNvPr id="8" name="TextBox 1">
            <a:extLst>
              <a:ext uri="{FF2B5EF4-FFF2-40B4-BE49-F238E27FC236}">
                <a16:creationId xmlns:a16="http://schemas.microsoft.com/office/drawing/2014/main" id="{99802D74-B291-5CA7-80A3-110374FC26A0}"/>
              </a:ext>
            </a:extLst>
          </p:cNvPr>
          <p:cNvSpPr txBox="1"/>
          <p:nvPr/>
        </p:nvSpPr>
        <p:spPr>
          <a:xfrm>
            <a:off x="2166163" y="78487"/>
            <a:ext cx="819625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Thứ</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ngày</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tháng</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năm</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endParaRPr kumimoji="0" lang="vi-VN" sz="4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051614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grpId="0" nodeType="withEffect">
                                  <p:stCondLst>
                                    <p:cond delay="50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grpId="0" nodeType="withEffect">
                                  <p:stCondLst>
                                    <p:cond delay="100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par>
                                <p:cTn id="20" presetID="53" presetClass="entr" presetSubtype="16" fill="hold" grpId="0" nodeType="withEffect">
                                  <p:stCondLst>
                                    <p:cond delay="1000"/>
                                  </p:stCondLst>
                                  <p:childTnLst>
                                    <p:set>
                                      <p:cBhvr>
                                        <p:cTn id="21" dur="1" fill="hold">
                                          <p:stCondLst>
                                            <p:cond delay="0"/>
                                          </p:stCondLst>
                                        </p:cTn>
                                        <p:tgtEl>
                                          <p:spTgt spid="12"/>
                                        </p:tgtEl>
                                        <p:attrNameLst>
                                          <p:attrName>style.visibility</p:attrName>
                                        </p:attrNameLst>
                                      </p:cBhvr>
                                      <p:to>
                                        <p:strVal val="visible"/>
                                      </p:to>
                                    </p:set>
                                    <p:anim calcmode="lin" valueType="num">
                                      <p:cBhvr>
                                        <p:cTn id="22" dur="500" fill="hold"/>
                                        <p:tgtEl>
                                          <p:spTgt spid="12"/>
                                        </p:tgtEl>
                                        <p:attrNameLst>
                                          <p:attrName>ppt_w</p:attrName>
                                        </p:attrNameLst>
                                      </p:cBhvr>
                                      <p:tavLst>
                                        <p:tav tm="0">
                                          <p:val>
                                            <p:fltVal val="0"/>
                                          </p:val>
                                        </p:tav>
                                        <p:tav tm="100000">
                                          <p:val>
                                            <p:strVal val="#ppt_w"/>
                                          </p:val>
                                        </p:tav>
                                      </p:tavLst>
                                    </p:anim>
                                    <p:anim calcmode="lin" valueType="num">
                                      <p:cBhvr>
                                        <p:cTn id="23" dur="500" fill="hold"/>
                                        <p:tgtEl>
                                          <p:spTgt spid="12"/>
                                        </p:tgtEl>
                                        <p:attrNameLst>
                                          <p:attrName>ppt_h</p:attrName>
                                        </p:attrNameLst>
                                      </p:cBhvr>
                                      <p:tavLst>
                                        <p:tav tm="0">
                                          <p:val>
                                            <p:fltVal val="0"/>
                                          </p:val>
                                        </p:tav>
                                        <p:tav tm="100000">
                                          <p:val>
                                            <p:strVal val="#ppt_h"/>
                                          </p:val>
                                        </p:tav>
                                      </p:tavLst>
                                    </p:anim>
                                    <p:animEffect transition="in" filter="fade">
                                      <p:cBhvr>
                                        <p:cTn id="24" dur="500"/>
                                        <p:tgtEl>
                                          <p:spTgt spid="12"/>
                                        </p:tgtEl>
                                      </p:cBhvr>
                                    </p:animEffect>
                                  </p:childTnLst>
                                </p:cTn>
                              </p:par>
                              <p:par>
                                <p:cTn id="25" presetID="53" presetClass="entr" presetSubtype="16" fill="hold" grpId="0" nodeType="withEffect">
                                  <p:stCondLst>
                                    <p:cond delay="1500"/>
                                  </p:stCondLst>
                                  <p:childTnLst>
                                    <p:set>
                                      <p:cBhvr>
                                        <p:cTn id="26" dur="1" fill="hold">
                                          <p:stCondLst>
                                            <p:cond delay="0"/>
                                          </p:stCondLst>
                                        </p:cTn>
                                        <p:tgtEl>
                                          <p:spTgt spid="5"/>
                                        </p:tgtEl>
                                        <p:attrNameLst>
                                          <p:attrName>style.visibility</p:attrName>
                                        </p:attrNameLst>
                                      </p:cBhvr>
                                      <p:to>
                                        <p:strVal val="visible"/>
                                      </p:to>
                                    </p:set>
                                    <p:anim calcmode="lin" valueType="num">
                                      <p:cBhvr>
                                        <p:cTn id="27" dur="500" fill="hold"/>
                                        <p:tgtEl>
                                          <p:spTgt spid="5"/>
                                        </p:tgtEl>
                                        <p:attrNameLst>
                                          <p:attrName>ppt_w</p:attrName>
                                        </p:attrNameLst>
                                      </p:cBhvr>
                                      <p:tavLst>
                                        <p:tav tm="0">
                                          <p:val>
                                            <p:fltVal val="0"/>
                                          </p:val>
                                        </p:tav>
                                        <p:tav tm="100000">
                                          <p:val>
                                            <p:strVal val="#ppt_w"/>
                                          </p:val>
                                        </p:tav>
                                      </p:tavLst>
                                    </p:anim>
                                    <p:anim calcmode="lin" valueType="num">
                                      <p:cBhvr>
                                        <p:cTn id="28" dur="500" fill="hold"/>
                                        <p:tgtEl>
                                          <p:spTgt spid="5"/>
                                        </p:tgtEl>
                                        <p:attrNameLst>
                                          <p:attrName>ppt_h</p:attrName>
                                        </p:attrNameLst>
                                      </p:cBhvr>
                                      <p:tavLst>
                                        <p:tav tm="0">
                                          <p:val>
                                            <p:fltVal val="0"/>
                                          </p:val>
                                        </p:tav>
                                        <p:tav tm="100000">
                                          <p:val>
                                            <p:strVal val="#ppt_h"/>
                                          </p:val>
                                        </p:tav>
                                      </p:tavLst>
                                    </p:anim>
                                    <p:animEffect transition="in" filter="fade">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iterate type="lt">
                                    <p:tmPct val="0"/>
                                  </p:iterate>
                                  <p:childTnLst>
                                    <p:set>
                                      <p:cBhvr>
                                        <p:cTn id="33" dur="1" fill="hold">
                                          <p:stCondLst>
                                            <p:cond delay="0"/>
                                          </p:stCondLst>
                                        </p:cTn>
                                        <p:tgtEl>
                                          <p:spTgt spid="6"/>
                                        </p:tgtEl>
                                        <p:attrNameLst>
                                          <p:attrName>style.visibility</p:attrName>
                                        </p:attrNameLst>
                                      </p:cBhvr>
                                      <p:to>
                                        <p:strVal val="visible"/>
                                      </p:to>
                                    </p:set>
                                    <p:anim calcmode="lin" valueType="num">
                                      <p:cBhvr>
                                        <p:cTn id="34" dur="500" fill="hold"/>
                                        <p:tgtEl>
                                          <p:spTgt spid="6"/>
                                        </p:tgtEl>
                                        <p:attrNameLst>
                                          <p:attrName>ppt_w</p:attrName>
                                        </p:attrNameLst>
                                      </p:cBhvr>
                                      <p:tavLst>
                                        <p:tav tm="0">
                                          <p:val>
                                            <p:fltVal val="0"/>
                                          </p:val>
                                        </p:tav>
                                        <p:tav tm="100000">
                                          <p:val>
                                            <p:strVal val="#ppt_w"/>
                                          </p:val>
                                        </p:tav>
                                      </p:tavLst>
                                    </p:anim>
                                    <p:anim calcmode="lin" valueType="num">
                                      <p:cBhvr>
                                        <p:cTn id="35" dur="500" fill="hold"/>
                                        <p:tgtEl>
                                          <p:spTgt spid="6"/>
                                        </p:tgtEl>
                                        <p:attrNameLst>
                                          <p:attrName>ppt_h</p:attrName>
                                        </p:attrNameLst>
                                      </p:cBhvr>
                                      <p:tavLst>
                                        <p:tav tm="0">
                                          <p:val>
                                            <p:fltVal val="0"/>
                                          </p:val>
                                        </p:tav>
                                        <p:tav tm="100000">
                                          <p:val>
                                            <p:strVal val="#ppt_h"/>
                                          </p:val>
                                        </p:tav>
                                      </p:tavLst>
                                    </p:anim>
                                    <p:animEffect transition="in" filter="fade">
                                      <p:cBhvr>
                                        <p:cTn id="36" dur="500"/>
                                        <p:tgtEl>
                                          <p:spTgt spid="6"/>
                                        </p:tgtEl>
                                      </p:cBhvr>
                                    </p:animEffect>
                                  </p:childTnLst>
                                </p:cTn>
                              </p:par>
                              <p:par>
                                <p:cTn id="37" presetID="34" presetClass="emph" presetSubtype="0" fill="hold" grpId="1" nodeType="withEffect">
                                  <p:stCondLst>
                                    <p:cond delay="0"/>
                                  </p:stCondLst>
                                  <p:iterate type="lt">
                                    <p:tmPct val="10000"/>
                                  </p:iterate>
                                  <p:childTnLst>
                                    <p:animMotion origin="layout" path="M 0 4.07407E-6 L 0 -0.07223 " pathEditMode="relative" rAng="0" ptsTypes="AA">
                                      <p:cBhvr>
                                        <p:cTn id="38" dur="250" accel="50000" decel="50000" autoRev="1" fill="hold">
                                          <p:stCondLst>
                                            <p:cond delay="0"/>
                                          </p:stCondLst>
                                        </p:cTn>
                                        <p:tgtEl>
                                          <p:spTgt spid="6"/>
                                        </p:tgtEl>
                                        <p:attrNameLst>
                                          <p:attrName>ppt_x</p:attrName>
                                          <p:attrName>ppt_y</p:attrName>
                                        </p:attrNameLst>
                                      </p:cBhvr>
                                      <p:rCtr x="0" y="-3611"/>
                                    </p:animMotion>
                                    <p:animRot by="1500000">
                                      <p:cBhvr>
                                        <p:cTn id="39" dur="125" fill="hold">
                                          <p:stCondLst>
                                            <p:cond delay="0"/>
                                          </p:stCondLst>
                                        </p:cTn>
                                        <p:tgtEl>
                                          <p:spTgt spid="6"/>
                                        </p:tgtEl>
                                        <p:attrNameLst>
                                          <p:attrName>r</p:attrName>
                                        </p:attrNameLst>
                                      </p:cBhvr>
                                    </p:animRot>
                                    <p:animRot by="-1500000">
                                      <p:cBhvr>
                                        <p:cTn id="40" dur="125" fill="hold">
                                          <p:stCondLst>
                                            <p:cond delay="125"/>
                                          </p:stCondLst>
                                        </p:cTn>
                                        <p:tgtEl>
                                          <p:spTgt spid="6"/>
                                        </p:tgtEl>
                                        <p:attrNameLst>
                                          <p:attrName>r</p:attrName>
                                        </p:attrNameLst>
                                      </p:cBhvr>
                                    </p:animRot>
                                    <p:animRot by="-1500000">
                                      <p:cBhvr>
                                        <p:cTn id="41" dur="125" fill="hold">
                                          <p:stCondLst>
                                            <p:cond delay="250"/>
                                          </p:stCondLst>
                                        </p:cTn>
                                        <p:tgtEl>
                                          <p:spTgt spid="6"/>
                                        </p:tgtEl>
                                        <p:attrNameLst>
                                          <p:attrName>r</p:attrName>
                                        </p:attrNameLst>
                                      </p:cBhvr>
                                    </p:animRot>
                                    <p:animRot by="1500000">
                                      <p:cBhvr>
                                        <p:cTn id="42" dur="125" fill="hold">
                                          <p:stCondLst>
                                            <p:cond delay="375"/>
                                          </p:stCondLst>
                                        </p:cTn>
                                        <p:tgtEl>
                                          <p:spTgt spid="6"/>
                                        </p:tgtEl>
                                        <p:attrNameLst>
                                          <p:attrName>r</p:attrName>
                                        </p:attrNameLst>
                                      </p:cBhvr>
                                    </p:animRot>
                                  </p:childTnLst>
                                </p:cTn>
                              </p:par>
                              <p:par>
                                <p:cTn id="43" presetID="53" presetClass="entr" presetSubtype="16" fill="hold" grpId="0" nodeType="withEffect">
                                  <p:stCondLst>
                                    <p:cond delay="0"/>
                                  </p:stCondLst>
                                  <p:iterate type="lt">
                                    <p:tmPct val="0"/>
                                  </p:iterate>
                                  <p:childTnLst>
                                    <p:set>
                                      <p:cBhvr>
                                        <p:cTn id="44" dur="1" fill="hold">
                                          <p:stCondLst>
                                            <p:cond delay="0"/>
                                          </p:stCondLst>
                                        </p:cTn>
                                        <p:tgtEl>
                                          <p:spTgt spid="7"/>
                                        </p:tgtEl>
                                        <p:attrNameLst>
                                          <p:attrName>style.visibility</p:attrName>
                                        </p:attrNameLst>
                                      </p:cBhvr>
                                      <p:to>
                                        <p:strVal val="visible"/>
                                      </p:to>
                                    </p:set>
                                    <p:anim calcmode="lin" valueType="num">
                                      <p:cBhvr>
                                        <p:cTn id="45" dur="500" fill="hold"/>
                                        <p:tgtEl>
                                          <p:spTgt spid="7"/>
                                        </p:tgtEl>
                                        <p:attrNameLst>
                                          <p:attrName>ppt_w</p:attrName>
                                        </p:attrNameLst>
                                      </p:cBhvr>
                                      <p:tavLst>
                                        <p:tav tm="0">
                                          <p:val>
                                            <p:fltVal val="0"/>
                                          </p:val>
                                        </p:tav>
                                        <p:tav tm="100000">
                                          <p:val>
                                            <p:strVal val="#ppt_w"/>
                                          </p:val>
                                        </p:tav>
                                      </p:tavLst>
                                    </p:anim>
                                    <p:anim calcmode="lin" valueType="num">
                                      <p:cBhvr>
                                        <p:cTn id="46" dur="500" fill="hold"/>
                                        <p:tgtEl>
                                          <p:spTgt spid="7"/>
                                        </p:tgtEl>
                                        <p:attrNameLst>
                                          <p:attrName>ppt_h</p:attrName>
                                        </p:attrNameLst>
                                      </p:cBhvr>
                                      <p:tavLst>
                                        <p:tav tm="0">
                                          <p:val>
                                            <p:fltVal val="0"/>
                                          </p:val>
                                        </p:tav>
                                        <p:tav tm="100000">
                                          <p:val>
                                            <p:strVal val="#ppt_h"/>
                                          </p:val>
                                        </p:tav>
                                      </p:tavLst>
                                    </p:anim>
                                    <p:animEffect transition="in" filter="fade">
                                      <p:cBhvr>
                                        <p:cTn id="47" dur="500"/>
                                        <p:tgtEl>
                                          <p:spTgt spid="7"/>
                                        </p:tgtEl>
                                      </p:cBhvr>
                                    </p:animEffect>
                                  </p:childTnLst>
                                </p:cTn>
                              </p:par>
                              <p:par>
                                <p:cTn id="48" presetID="34" presetClass="emph" presetSubtype="0" fill="hold" grpId="1" nodeType="withEffect">
                                  <p:stCondLst>
                                    <p:cond delay="0"/>
                                  </p:stCondLst>
                                  <p:iterate type="lt">
                                    <p:tmPct val="10000"/>
                                  </p:iterate>
                                  <p:childTnLst>
                                    <p:animMotion origin="layout" path="M 0 4.07407E-6 L 0 -0.07223 " pathEditMode="relative" rAng="0" ptsTypes="AA">
                                      <p:cBhvr>
                                        <p:cTn id="49" dur="250" accel="50000" decel="50000" autoRev="1" fill="hold">
                                          <p:stCondLst>
                                            <p:cond delay="0"/>
                                          </p:stCondLst>
                                        </p:cTn>
                                        <p:tgtEl>
                                          <p:spTgt spid="7"/>
                                        </p:tgtEl>
                                        <p:attrNameLst>
                                          <p:attrName>ppt_x</p:attrName>
                                          <p:attrName>ppt_y</p:attrName>
                                        </p:attrNameLst>
                                      </p:cBhvr>
                                      <p:rCtr x="0" y="-3611"/>
                                    </p:animMotion>
                                    <p:animRot by="1500000">
                                      <p:cBhvr>
                                        <p:cTn id="50" dur="125" fill="hold">
                                          <p:stCondLst>
                                            <p:cond delay="0"/>
                                          </p:stCondLst>
                                        </p:cTn>
                                        <p:tgtEl>
                                          <p:spTgt spid="7"/>
                                        </p:tgtEl>
                                        <p:attrNameLst>
                                          <p:attrName>r</p:attrName>
                                        </p:attrNameLst>
                                      </p:cBhvr>
                                    </p:animRot>
                                    <p:animRot by="-1500000">
                                      <p:cBhvr>
                                        <p:cTn id="51" dur="125" fill="hold">
                                          <p:stCondLst>
                                            <p:cond delay="125"/>
                                          </p:stCondLst>
                                        </p:cTn>
                                        <p:tgtEl>
                                          <p:spTgt spid="7"/>
                                        </p:tgtEl>
                                        <p:attrNameLst>
                                          <p:attrName>r</p:attrName>
                                        </p:attrNameLst>
                                      </p:cBhvr>
                                    </p:animRot>
                                    <p:animRot by="-1500000">
                                      <p:cBhvr>
                                        <p:cTn id="52" dur="125" fill="hold">
                                          <p:stCondLst>
                                            <p:cond delay="250"/>
                                          </p:stCondLst>
                                        </p:cTn>
                                        <p:tgtEl>
                                          <p:spTgt spid="7"/>
                                        </p:tgtEl>
                                        <p:attrNameLst>
                                          <p:attrName>r</p:attrName>
                                        </p:attrNameLst>
                                      </p:cBhvr>
                                    </p:animRot>
                                    <p:animRot by="1500000">
                                      <p:cBhvr>
                                        <p:cTn id="53" dur="125" fill="hold">
                                          <p:stCondLst>
                                            <p:cond delay="375"/>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6" grpId="1"/>
      <p:bldP spid="12" grpId="0"/>
      <p:bldP spid="7" grpId="0"/>
      <p:bldP spid="7" grpId="1"/>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a:extLst>
            <a:ext uri="{FF2B5EF4-FFF2-40B4-BE49-F238E27FC236}">
              <a16:creationId xmlns:a16="http://schemas.microsoft.com/office/drawing/2014/main" id="{0BF65862-9BBE-8570-01E0-0F10E1F5B166}"/>
            </a:ext>
          </a:extLst>
        </p:cNvPr>
        <p:cNvGrpSpPr/>
        <p:nvPr/>
      </p:nvGrpSpPr>
      <p:grpSpPr>
        <a:xfrm>
          <a:off x="0" y="0"/>
          <a:ext cx="0" cy="0"/>
          <a:chOff x="0" y="0"/>
          <a:chExt cx="0" cy="0"/>
        </a:xfrm>
      </p:grpSpPr>
      <p:sp>
        <p:nvSpPr>
          <p:cNvPr id="28" name="Rectangle: Rounded Corners 4">
            <a:extLst>
              <a:ext uri="{FF2B5EF4-FFF2-40B4-BE49-F238E27FC236}">
                <a16:creationId xmlns:a16="http://schemas.microsoft.com/office/drawing/2014/main" id="{7649E8AE-C099-D38B-2C09-359FA03AADEB}"/>
              </a:ext>
            </a:extLst>
          </p:cNvPr>
          <p:cNvSpPr/>
          <p:nvPr/>
        </p:nvSpPr>
        <p:spPr>
          <a:xfrm>
            <a:off x="204952" y="472966"/>
            <a:ext cx="11698013" cy="6149609"/>
          </a:xfrm>
          <a:prstGeom prst="roundRect">
            <a:avLst>
              <a:gd name="adj" fmla="val 6681"/>
            </a:avLst>
          </a:prstGeom>
          <a:solidFill>
            <a:schemeClr val="bg1">
              <a:alpha val="94000"/>
            </a:schemeClr>
          </a:solidFill>
          <a:ln w="57150">
            <a:solidFill>
              <a:srgbClr val="FF5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 name="Rectangle: Rounded Corners 2">
            <a:extLst>
              <a:ext uri="{FF2B5EF4-FFF2-40B4-BE49-F238E27FC236}">
                <a16:creationId xmlns:a16="http://schemas.microsoft.com/office/drawing/2014/main" id="{66D341D6-8DF1-3DCB-C8DE-4A903AF3C0A9}"/>
              </a:ext>
            </a:extLst>
          </p:cNvPr>
          <p:cNvSpPr/>
          <p:nvPr/>
        </p:nvSpPr>
        <p:spPr>
          <a:xfrm>
            <a:off x="1271752" y="131483"/>
            <a:ext cx="9648496" cy="1024759"/>
          </a:xfrm>
          <a:prstGeom prst="roundRect">
            <a:avLst/>
          </a:prstGeom>
          <a:solidFill>
            <a:schemeClr val="bg1"/>
          </a:solidFill>
          <a:ln w="57150">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en-US" sz="4000">
                <a:solidFill>
                  <a:srgbClr val="0070C0"/>
                </a:solidFill>
              </a:rPr>
              <a:t>C</a:t>
            </a:r>
            <a:r>
              <a:rPr lang="vi-VN" sz="4000">
                <a:solidFill>
                  <a:srgbClr val="0070C0"/>
                </a:solidFill>
              </a:rPr>
              <a:t>ách nối các vế câu trong câu ghép</a:t>
            </a:r>
            <a:endParaRPr kumimoji="0" lang="en-US" sz="4000" b="0" i="0" u="none" strike="noStrike" kern="1200" cap="none" spc="0" normalizeH="0" baseline="0" noProof="0">
              <a:ln>
                <a:noFill/>
              </a:ln>
              <a:solidFill>
                <a:srgbClr val="0070C0"/>
              </a:solidFill>
              <a:effectLst/>
              <a:uLnTx/>
              <a:uFillTx/>
              <a:latin typeface="Calibri" panose="020F0502020204030204"/>
            </a:endParaRPr>
          </a:p>
        </p:txBody>
      </p:sp>
      <p:sp>
        <p:nvSpPr>
          <p:cNvPr id="18" name="TextBox 17">
            <a:extLst>
              <a:ext uri="{FF2B5EF4-FFF2-40B4-BE49-F238E27FC236}">
                <a16:creationId xmlns:a16="http://schemas.microsoft.com/office/drawing/2014/main" id="{F3C92B0C-19D3-9F28-8065-6DDCCE5B9B9D}"/>
              </a:ext>
            </a:extLst>
          </p:cNvPr>
          <p:cNvSpPr txBox="1"/>
          <p:nvPr/>
        </p:nvSpPr>
        <p:spPr>
          <a:xfrm>
            <a:off x="1358793" y="1521139"/>
            <a:ext cx="10089930" cy="13234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prstClr val="black"/>
                </a:solidFill>
                <a:effectLst/>
                <a:uLnTx/>
                <a:uFillTx/>
                <a:latin typeface="Calibri" panose="020F0502020204030204"/>
                <a:ea typeface="+mn-ea"/>
                <a:cs typeface="+mn-cs"/>
              </a:rPr>
              <a:t>Lá ngô bỗng xanh đậm đà và những khóm hoa dại bắt đầu khoe cánh mỏng.</a:t>
            </a: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B5548800-01D9-8AED-01E9-9E4A32D275B4}"/>
              </a:ext>
            </a:extLst>
          </p:cNvPr>
          <p:cNvSpPr txBox="1"/>
          <p:nvPr/>
        </p:nvSpPr>
        <p:spPr>
          <a:xfrm>
            <a:off x="1271752" y="3733908"/>
            <a:ext cx="10331670"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prstClr val="black"/>
                </a:solidFill>
                <a:effectLst/>
                <a:uLnTx/>
                <a:uFillTx/>
                <a:latin typeface="Calibri" panose="020F0502020204030204"/>
                <a:ea typeface="+mn-ea"/>
                <a:cs typeface="+mn-cs"/>
              </a:rPr>
              <a:t>Trong những khe đá nhỏ, lũ cá suối mải mê đuổi theo bóng nắng, lũ cua rủ nhau ngó ra khỏi cửa hang. </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Oval 19">
            <a:extLst>
              <a:ext uri="{FF2B5EF4-FFF2-40B4-BE49-F238E27FC236}">
                <a16:creationId xmlns:a16="http://schemas.microsoft.com/office/drawing/2014/main" id="{34F123D3-F8A3-979E-9C26-EE703D913D86}"/>
              </a:ext>
            </a:extLst>
          </p:cNvPr>
          <p:cNvSpPr/>
          <p:nvPr/>
        </p:nvSpPr>
        <p:spPr>
          <a:xfrm>
            <a:off x="572814" y="1730767"/>
            <a:ext cx="654600" cy="654600"/>
          </a:xfrm>
          <a:prstGeom prst="ellipse">
            <a:avLst/>
          </a:prstGeom>
          <a:solidFill>
            <a:schemeClr val="bg1"/>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B0F0"/>
                </a:solidFill>
                <a:effectLst/>
                <a:uLnTx/>
                <a:uFillTx/>
                <a:latin typeface="Calibri" panose="020F0502020204030204"/>
                <a:ea typeface="+mn-ea"/>
                <a:cs typeface="+mn-cs"/>
              </a:rPr>
              <a:t>2</a:t>
            </a:r>
          </a:p>
        </p:txBody>
      </p:sp>
      <p:sp>
        <p:nvSpPr>
          <p:cNvPr id="21" name="Oval 20">
            <a:extLst>
              <a:ext uri="{FF2B5EF4-FFF2-40B4-BE49-F238E27FC236}">
                <a16:creationId xmlns:a16="http://schemas.microsoft.com/office/drawing/2014/main" id="{08B346CC-0F4F-C4D2-8801-D5B26C84D828}"/>
              </a:ext>
            </a:extLst>
          </p:cNvPr>
          <p:cNvSpPr/>
          <p:nvPr/>
        </p:nvSpPr>
        <p:spPr>
          <a:xfrm>
            <a:off x="588578" y="3785497"/>
            <a:ext cx="654600" cy="654600"/>
          </a:xfrm>
          <a:prstGeom prst="ellipse">
            <a:avLst/>
          </a:prstGeom>
          <a:solidFill>
            <a:schemeClr val="bg1"/>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B0F0"/>
                </a:solidFill>
                <a:effectLst/>
                <a:uLnTx/>
                <a:uFillTx/>
                <a:latin typeface="Calibri" panose="020F0502020204030204"/>
                <a:ea typeface="+mn-ea"/>
                <a:cs typeface="+mn-cs"/>
              </a:rPr>
              <a:t>4</a:t>
            </a:r>
          </a:p>
        </p:txBody>
      </p:sp>
      <p:sp>
        <p:nvSpPr>
          <p:cNvPr id="4" name="Oval 3">
            <a:extLst>
              <a:ext uri="{FF2B5EF4-FFF2-40B4-BE49-F238E27FC236}">
                <a16:creationId xmlns:a16="http://schemas.microsoft.com/office/drawing/2014/main" id="{19C7CB13-8FC9-E569-933C-4DD7D956CFE1}"/>
              </a:ext>
            </a:extLst>
          </p:cNvPr>
          <p:cNvSpPr/>
          <p:nvPr/>
        </p:nvSpPr>
        <p:spPr>
          <a:xfrm>
            <a:off x="6978871" y="1521139"/>
            <a:ext cx="725214" cy="683276"/>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rrow: Right 4">
            <a:extLst>
              <a:ext uri="{FF2B5EF4-FFF2-40B4-BE49-F238E27FC236}">
                <a16:creationId xmlns:a16="http://schemas.microsoft.com/office/drawing/2014/main" id="{701808B9-54E9-3548-14CC-C6DF6B4641AC}"/>
              </a:ext>
            </a:extLst>
          </p:cNvPr>
          <p:cNvSpPr/>
          <p:nvPr/>
        </p:nvSpPr>
        <p:spPr>
          <a:xfrm>
            <a:off x="900114" y="2937040"/>
            <a:ext cx="944452" cy="494932"/>
          </a:xfrm>
          <a:prstGeom prst="righ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ED259FC-6214-A2E4-C9DF-3B0EB887A790}"/>
              </a:ext>
            </a:extLst>
          </p:cNvPr>
          <p:cNvSpPr txBox="1"/>
          <p:nvPr/>
        </p:nvSpPr>
        <p:spPr>
          <a:xfrm>
            <a:off x="2102070" y="2859070"/>
            <a:ext cx="10089930" cy="707886"/>
          </a:xfrm>
          <a:prstGeom prst="rect">
            <a:avLst/>
          </a:prstGeom>
          <a:noFill/>
        </p:spPr>
        <p:txBody>
          <a:bodyPr wrap="square" rtlCol="0">
            <a:spAutoFit/>
          </a:bodyPr>
          <a:lstStyle/>
          <a:p>
            <a:pPr lvl="0" algn="just"/>
            <a:r>
              <a:rPr lang="vi-VN" sz="4000">
                <a:solidFill>
                  <a:srgbClr val="FF0000"/>
                </a:solidFill>
                <a:latin typeface="Calibri" panose="020F0502020204030204"/>
              </a:rPr>
              <a:t>Sử dụng kết từ</a:t>
            </a:r>
            <a:r>
              <a:rPr lang="en-US" sz="4000">
                <a:solidFill>
                  <a:srgbClr val="FF0000"/>
                </a:solidFill>
                <a:latin typeface="Calibri" panose="020F0502020204030204"/>
              </a:rPr>
              <a:t> "VÀ"</a:t>
            </a:r>
            <a:endParaRPr kumimoji="0" lang="en-US" sz="2000" b="0" i="0" u="none" strike="noStrike" kern="1200" cap="none" spc="0" normalizeH="0" baseline="0" noProof="0">
              <a:ln>
                <a:noFill/>
              </a:ln>
              <a:solidFill>
                <a:srgbClr val="FF0000"/>
              </a:solidFill>
              <a:effectLst/>
              <a:uLnTx/>
              <a:uFillTx/>
              <a:latin typeface="Calibri" panose="020F0502020204030204"/>
            </a:endParaRPr>
          </a:p>
        </p:txBody>
      </p:sp>
      <p:cxnSp>
        <p:nvCxnSpPr>
          <p:cNvPr id="9" name="Straight Connector 8">
            <a:extLst>
              <a:ext uri="{FF2B5EF4-FFF2-40B4-BE49-F238E27FC236}">
                <a16:creationId xmlns:a16="http://schemas.microsoft.com/office/drawing/2014/main" id="{FE6D3018-0D77-315C-66E5-AB5C66FF96A4}"/>
              </a:ext>
            </a:extLst>
          </p:cNvPr>
          <p:cNvCxnSpPr/>
          <p:nvPr/>
        </p:nvCxnSpPr>
        <p:spPr>
          <a:xfrm>
            <a:off x="3216164" y="4886939"/>
            <a:ext cx="283779"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Arrow: Right 9">
            <a:extLst>
              <a:ext uri="{FF2B5EF4-FFF2-40B4-BE49-F238E27FC236}">
                <a16:creationId xmlns:a16="http://schemas.microsoft.com/office/drawing/2014/main" id="{A829003C-E458-EC1E-C506-278AD5913ABA}"/>
              </a:ext>
            </a:extLst>
          </p:cNvPr>
          <p:cNvSpPr/>
          <p:nvPr/>
        </p:nvSpPr>
        <p:spPr>
          <a:xfrm>
            <a:off x="900114" y="5290740"/>
            <a:ext cx="944452" cy="494932"/>
          </a:xfrm>
          <a:prstGeom prst="righ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55293938-C395-E901-2A79-1FA4A3084203}"/>
              </a:ext>
            </a:extLst>
          </p:cNvPr>
          <p:cNvSpPr txBox="1"/>
          <p:nvPr/>
        </p:nvSpPr>
        <p:spPr>
          <a:xfrm>
            <a:off x="2102070" y="5212770"/>
            <a:ext cx="10089930" cy="707886"/>
          </a:xfrm>
          <a:prstGeom prst="rect">
            <a:avLst/>
          </a:prstGeom>
          <a:noFill/>
        </p:spPr>
        <p:txBody>
          <a:bodyPr wrap="square" rtlCol="0">
            <a:spAutoFit/>
          </a:bodyPr>
          <a:lstStyle/>
          <a:p>
            <a:pPr lvl="0" algn="just"/>
            <a:r>
              <a:rPr lang="vi-VN" sz="4000">
                <a:solidFill>
                  <a:srgbClr val="FF0000"/>
                </a:solidFill>
                <a:latin typeface="Calibri" panose="020F0502020204030204"/>
              </a:rPr>
              <a:t>Sử dụng dấu phẩy.</a:t>
            </a:r>
            <a:endParaRPr kumimoji="0" lang="en-US" sz="2000" b="0" i="0" u="none" strike="noStrike" kern="1200" cap="none" spc="0" normalizeH="0" baseline="0" noProof="0">
              <a:ln>
                <a:noFill/>
              </a:ln>
              <a:solidFill>
                <a:srgbClr val="FF0000"/>
              </a:solidFill>
              <a:effectLst/>
              <a:uLnTx/>
              <a:uFillTx/>
              <a:latin typeface="Calibri" panose="020F0502020204030204"/>
            </a:endParaRPr>
          </a:p>
        </p:txBody>
      </p:sp>
    </p:spTree>
    <p:extLst>
      <p:ext uri="{BB962C8B-B14F-4D97-AF65-F5344CB8AC3E}">
        <p14:creationId xmlns:p14="http://schemas.microsoft.com/office/powerpoint/2010/main" val="13177161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left)">
                                      <p:cBhvr>
                                        <p:cTn id="33" dur="500"/>
                                        <p:tgtEl>
                                          <p:spTgt spid="10"/>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barn(inVertical)">
                                      <p:cBhvr>
                                        <p:cTn id="3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animBg="1"/>
      <p:bldP spid="4" grpId="0" animBg="1"/>
      <p:bldP spid="5" grpId="0" animBg="1"/>
      <p:bldP spid="6" grpId="0"/>
      <p:bldP spid="10" grpId="0" animBg="1"/>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a:extLst>
            <a:ext uri="{FF2B5EF4-FFF2-40B4-BE49-F238E27FC236}">
              <a16:creationId xmlns:a16="http://schemas.microsoft.com/office/drawing/2014/main" id="{0EB740BB-C055-E766-46E4-B4BD83EFF6D3}"/>
            </a:ext>
          </a:extLst>
        </p:cNvPr>
        <p:cNvGrpSpPr/>
        <p:nvPr/>
      </p:nvGrpSpPr>
      <p:grpSpPr>
        <a:xfrm>
          <a:off x="0" y="0"/>
          <a:ext cx="0" cy="0"/>
          <a:chOff x="0" y="0"/>
          <a:chExt cx="0" cy="0"/>
        </a:xfrm>
      </p:grpSpPr>
      <p:sp>
        <p:nvSpPr>
          <p:cNvPr id="28" name="Rectangle: Rounded Corners 4">
            <a:extLst>
              <a:ext uri="{FF2B5EF4-FFF2-40B4-BE49-F238E27FC236}">
                <a16:creationId xmlns:a16="http://schemas.microsoft.com/office/drawing/2014/main" id="{178C9214-EDA4-73CB-D296-33DA626A05F2}"/>
              </a:ext>
            </a:extLst>
          </p:cNvPr>
          <p:cNvSpPr/>
          <p:nvPr/>
        </p:nvSpPr>
        <p:spPr>
          <a:xfrm>
            <a:off x="451281" y="744680"/>
            <a:ext cx="11289437" cy="5684255"/>
          </a:xfrm>
          <a:prstGeom prst="roundRect">
            <a:avLst>
              <a:gd name="adj" fmla="val 6681"/>
            </a:avLst>
          </a:prstGeom>
          <a:solidFill>
            <a:schemeClr val="bg1">
              <a:alpha val="94000"/>
            </a:schemeClr>
          </a:solidFill>
          <a:ln w="57150">
            <a:solidFill>
              <a:srgbClr val="FF5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nvGrpSpPr>
          <p:cNvPr id="29" name="Nhóm 7">
            <a:extLst>
              <a:ext uri="{FF2B5EF4-FFF2-40B4-BE49-F238E27FC236}">
                <a16:creationId xmlns:a16="http://schemas.microsoft.com/office/drawing/2014/main" id="{5A15EEDF-B317-0D2C-D287-BBA753518B7A}"/>
              </a:ext>
            </a:extLst>
          </p:cNvPr>
          <p:cNvGrpSpPr/>
          <p:nvPr/>
        </p:nvGrpSpPr>
        <p:grpSpPr>
          <a:xfrm>
            <a:off x="807282" y="1196862"/>
            <a:ext cx="704966" cy="769441"/>
            <a:chOff x="1169225" y="238709"/>
            <a:chExt cx="704966" cy="769441"/>
          </a:xfrm>
        </p:grpSpPr>
        <p:sp>
          <p:nvSpPr>
            <p:cNvPr id="30" name="Oval 22">
              <a:extLst>
                <a:ext uri="{FF2B5EF4-FFF2-40B4-BE49-F238E27FC236}">
                  <a16:creationId xmlns:a16="http://schemas.microsoft.com/office/drawing/2014/main" id="{AAA3A5E3-0694-9B14-61BB-625F948C88ED}"/>
                </a:ext>
              </a:extLst>
            </p:cNvPr>
            <p:cNvSpPr/>
            <p:nvPr/>
          </p:nvSpPr>
          <p:spPr>
            <a:xfrm>
              <a:off x="1169225" y="243763"/>
              <a:ext cx="704966"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31" name="TextBox 23">
              <a:extLst>
                <a:ext uri="{FF2B5EF4-FFF2-40B4-BE49-F238E27FC236}">
                  <a16:creationId xmlns:a16="http://schemas.microsoft.com/office/drawing/2014/main" id="{F8598BAF-2FC3-30B6-6F60-584D2418CD9A}"/>
                </a:ext>
              </a:extLst>
            </p:cNvPr>
            <p:cNvSpPr txBox="1"/>
            <p:nvPr/>
          </p:nvSpPr>
          <p:spPr>
            <a:xfrm>
              <a:off x="1302424" y="238709"/>
              <a:ext cx="55655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white"/>
                  </a:solidFill>
                  <a:effectLst/>
                  <a:uLnTx/>
                  <a:uFillTx/>
                  <a:latin typeface="iCiel Pony" panose="02000000000000000000" pitchFamily="2" charset="0"/>
                  <a:ea typeface="+mn-ea"/>
                  <a:cs typeface="+mn-cs"/>
                </a:rPr>
                <a:t>2</a:t>
              </a:r>
              <a:endParaRPr kumimoji="0" lang="vi-VN" sz="4400" b="0" i="0" u="none" strike="noStrike" kern="1200" cap="none" spc="0" normalizeH="0" baseline="0" noProof="0" dirty="0">
                <a:ln>
                  <a:noFill/>
                </a:ln>
                <a:solidFill>
                  <a:prstClr val="white"/>
                </a:solidFill>
                <a:effectLst/>
                <a:uLnTx/>
                <a:uFillTx/>
                <a:latin typeface="iCiel Pony" panose="02000000000000000000" pitchFamily="2" charset="0"/>
                <a:ea typeface="+mn-ea"/>
                <a:cs typeface="+mn-cs"/>
              </a:endParaRPr>
            </a:p>
          </p:txBody>
        </p:sp>
      </p:grpSp>
      <p:sp>
        <p:nvSpPr>
          <p:cNvPr id="32" name="TextBox 1">
            <a:extLst>
              <a:ext uri="{FF2B5EF4-FFF2-40B4-BE49-F238E27FC236}">
                <a16:creationId xmlns:a16="http://schemas.microsoft.com/office/drawing/2014/main" id="{B18083E3-E211-C37E-0D97-5F1D3836F58F}"/>
              </a:ext>
            </a:extLst>
          </p:cNvPr>
          <p:cNvSpPr txBox="1"/>
          <p:nvPr/>
        </p:nvSpPr>
        <p:spPr>
          <a:xfrm>
            <a:off x="1630233" y="1111550"/>
            <a:ext cx="9384770" cy="175432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solidFill>
                  <a:srgbClr val="FF0000"/>
                </a:solidFill>
                <a:effectLst/>
                <a:uLnTx/>
                <a:uFillTx/>
                <a:latin typeface="Calibri" panose="020F0502020204030204"/>
                <a:ea typeface="+mn-ea"/>
                <a:cs typeface="+mn-cs"/>
              </a:rPr>
              <a:t>Ghép hai câu đơn trong mỗi trường hợp sau thành một câu ghép bằng cách dùng cặp từ hô ứng phù hợp:</a:t>
            </a:r>
          </a:p>
        </p:txBody>
      </p:sp>
      <p:sp>
        <p:nvSpPr>
          <p:cNvPr id="33" name="Hộp Văn bản 32">
            <a:extLst>
              <a:ext uri="{FF2B5EF4-FFF2-40B4-BE49-F238E27FC236}">
                <a16:creationId xmlns:a16="http://schemas.microsoft.com/office/drawing/2014/main" id="{3C19F79A-3FBC-4123-3A3A-C76914E3545D}"/>
              </a:ext>
            </a:extLst>
          </p:cNvPr>
          <p:cNvSpPr txBox="1"/>
          <p:nvPr/>
        </p:nvSpPr>
        <p:spPr>
          <a:xfrm>
            <a:off x="807282" y="2884128"/>
            <a:ext cx="10452556" cy="317009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srgbClr val="0070C0"/>
                </a:solidFill>
                <a:effectLst/>
                <a:uLnTx/>
                <a:uFillTx/>
                <a:latin typeface="Calibri" panose="020F0502020204030204"/>
                <a:ea typeface="+mn-ea"/>
                <a:cs typeface="+mn-cs"/>
              </a:rPr>
              <a:t>a.</a:t>
            </a:r>
            <a:r>
              <a:rPr kumimoji="0" lang="en-US" sz="40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vi-VN" sz="4000" b="0" i="0" u="none" strike="noStrike" kern="1200" cap="none" spc="0" normalizeH="0" baseline="0" noProof="0">
                <a:ln>
                  <a:noFill/>
                </a:ln>
                <a:solidFill>
                  <a:prstClr val="black"/>
                </a:solidFill>
                <a:effectLst/>
                <a:uLnTx/>
                <a:uFillTx/>
                <a:latin typeface="Calibri" panose="020F0502020204030204"/>
                <a:ea typeface="+mn-ea"/>
                <a:cs typeface="+mn-cs"/>
              </a:rPr>
              <a:t>Mưa lớn. Nước sông dâng cao.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srgbClr val="0070C0"/>
                </a:solidFill>
                <a:effectLst/>
                <a:uLnTx/>
                <a:uFillTx/>
                <a:latin typeface="Calibri" panose="020F0502020204030204"/>
                <a:ea typeface="+mn-ea"/>
                <a:cs typeface="+mn-cs"/>
              </a:rPr>
              <a:t>b.</a:t>
            </a:r>
            <a:r>
              <a:rPr kumimoji="0" lang="en-US" sz="4000" b="0" i="0" u="none" strike="noStrike" kern="1200" cap="none" spc="0" normalizeH="0" baseline="0" noProof="0">
                <a:ln>
                  <a:noFill/>
                </a:ln>
                <a:solidFill>
                  <a:srgbClr val="0070C0"/>
                </a:solidFill>
                <a:effectLst/>
                <a:uLnTx/>
                <a:uFillTx/>
                <a:latin typeface="Calibri" panose="020F0502020204030204"/>
                <a:ea typeface="+mn-ea"/>
                <a:cs typeface="+mn-cs"/>
              </a:rPr>
              <a:t> </a:t>
            </a:r>
            <a:r>
              <a:rPr kumimoji="0" lang="vi-VN" sz="4000" b="0" i="0" u="none" strike="noStrike" kern="1200" cap="none" spc="0" normalizeH="0" baseline="0" noProof="0">
                <a:ln>
                  <a:noFill/>
                </a:ln>
                <a:solidFill>
                  <a:prstClr val="black"/>
                </a:solidFill>
                <a:effectLst/>
                <a:uLnTx/>
                <a:uFillTx/>
                <a:latin typeface="Calibri" panose="020F0502020204030204"/>
                <a:ea typeface="+mn-ea"/>
                <a:cs typeface="+mn-cs"/>
              </a:rPr>
              <a:t>Gà mẹ túc túc đi đến. Đàn gà con lon ton chạy theo đến.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srgbClr val="0070C0"/>
                </a:solidFill>
                <a:effectLst/>
                <a:uLnTx/>
                <a:uFillTx/>
                <a:latin typeface="Calibri" panose="020F0502020204030204"/>
                <a:ea typeface="+mn-ea"/>
                <a:cs typeface="+mn-cs"/>
              </a:rPr>
              <a:t>c.</a:t>
            </a:r>
            <a:r>
              <a:rPr kumimoji="0" lang="en-US" sz="4000" b="0" i="0" u="none" strike="noStrike" kern="1200" cap="none" spc="0" normalizeH="0" baseline="0" noProof="0">
                <a:ln>
                  <a:noFill/>
                </a:ln>
                <a:solidFill>
                  <a:srgbClr val="0070C0"/>
                </a:solidFill>
                <a:effectLst/>
                <a:uLnTx/>
                <a:uFillTx/>
                <a:latin typeface="Calibri" panose="020F0502020204030204"/>
                <a:ea typeface="+mn-ea"/>
                <a:cs typeface="+mn-cs"/>
              </a:rPr>
              <a:t> </a:t>
            </a:r>
            <a:r>
              <a:rPr kumimoji="0" lang="vi-VN" sz="4000" b="0" i="0" u="none" strike="noStrike" kern="1200" cap="none" spc="0" normalizeH="0" baseline="0" noProof="0">
                <a:ln>
                  <a:noFill/>
                </a:ln>
                <a:solidFill>
                  <a:prstClr val="black"/>
                </a:solidFill>
                <a:effectLst/>
                <a:uLnTx/>
                <a:uFillTx/>
                <a:latin typeface="Calibri" panose="020F0502020204030204"/>
                <a:ea typeface="+mn-ea"/>
                <a:cs typeface="+mn-cs"/>
              </a:rPr>
              <a:t>Tiếng trống vang lên. Các bạn học sinh xếp hàng ngay ngắn.</a:t>
            </a:r>
          </a:p>
        </p:txBody>
      </p:sp>
    </p:spTree>
    <p:extLst>
      <p:ext uri="{BB962C8B-B14F-4D97-AF65-F5344CB8AC3E}">
        <p14:creationId xmlns:p14="http://schemas.microsoft.com/office/powerpoint/2010/main" val="504220958"/>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a:extLst>
            <a:ext uri="{FF2B5EF4-FFF2-40B4-BE49-F238E27FC236}">
              <a16:creationId xmlns:a16="http://schemas.microsoft.com/office/drawing/2014/main" id="{933AC6E5-B018-EE73-0843-5530AD9CA561}"/>
            </a:ext>
          </a:extLst>
        </p:cNvPr>
        <p:cNvGrpSpPr/>
        <p:nvPr/>
      </p:nvGrpSpPr>
      <p:grpSpPr>
        <a:xfrm>
          <a:off x="0" y="0"/>
          <a:ext cx="0" cy="0"/>
          <a:chOff x="0" y="0"/>
          <a:chExt cx="0" cy="0"/>
        </a:xfrm>
      </p:grpSpPr>
      <p:sp>
        <p:nvSpPr>
          <p:cNvPr id="28" name="Rectangle: Rounded Corners 4">
            <a:extLst>
              <a:ext uri="{FF2B5EF4-FFF2-40B4-BE49-F238E27FC236}">
                <a16:creationId xmlns:a16="http://schemas.microsoft.com/office/drawing/2014/main" id="{C3931389-197B-23A6-5190-FAB30DDA9CA9}"/>
              </a:ext>
            </a:extLst>
          </p:cNvPr>
          <p:cNvSpPr/>
          <p:nvPr/>
        </p:nvSpPr>
        <p:spPr>
          <a:xfrm>
            <a:off x="451281" y="744680"/>
            <a:ext cx="11289437" cy="5684255"/>
          </a:xfrm>
          <a:prstGeom prst="roundRect">
            <a:avLst>
              <a:gd name="adj" fmla="val 6681"/>
            </a:avLst>
          </a:prstGeom>
          <a:solidFill>
            <a:schemeClr val="bg1">
              <a:alpha val="94000"/>
            </a:schemeClr>
          </a:solidFill>
          <a:ln w="57150">
            <a:solidFill>
              <a:srgbClr val="FF5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2" name="TextBox 1">
            <a:extLst>
              <a:ext uri="{FF2B5EF4-FFF2-40B4-BE49-F238E27FC236}">
                <a16:creationId xmlns:a16="http://schemas.microsoft.com/office/drawing/2014/main" id="{EEF3FDEB-B3D5-E21E-5AA1-60748157E9D5}"/>
              </a:ext>
            </a:extLst>
          </p:cNvPr>
          <p:cNvSpPr txBox="1"/>
          <p:nvPr/>
        </p:nvSpPr>
        <p:spPr>
          <a:xfrm>
            <a:off x="-645903" y="1225245"/>
            <a:ext cx="938477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black"/>
                </a:solidFill>
                <a:effectLst/>
                <a:uLnTx/>
                <a:uFillTx/>
                <a:latin typeface="Calibri" panose="020F0502020204030204"/>
                <a:ea typeface="+mn-ea"/>
                <a:cs typeface="+mn-cs"/>
              </a:rPr>
              <a:t>THẢO LUẬN NHÓM 2</a:t>
            </a:r>
          </a:p>
        </p:txBody>
      </p:sp>
      <p:pic>
        <p:nvPicPr>
          <p:cNvPr id="3" name="Picture 2">
            <a:extLst>
              <a:ext uri="{FF2B5EF4-FFF2-40B4-BE49-F238E27FC236}">
                <a16:creationId xmlns:a16="http://schemas.microsoft.com/office/drawing/2014/main" id="{39D55AD1-D5E3-C8B4-AEF2-A581E4C8C5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98950" y="1686910"/>
            <a:ext cx="9193049" cy="5171090"/>
          </a:xfrm>
          <a:prstGeom prst="rect">
            <a:avLst/>
          </a:prstGeom>
        </p:spPr>
      </p:pic>
    </p:spTree>
    <p:extLst>
      <p:ext uri="{BB962C8B-B14F-4D97-AF65-F5344CB8AC3E}">
        <p14:creationId xmlns:p14="http://schemas.microsoft.com/office/powerpoint/2010/main" val="3356504413"/>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a:extLst>
            <a:ext uri="{FF2B5EF4-FFF2-40B4-BE49-F238E27FC236}">
              <a16:creationId xmlns:a16="http://schemas.microsoft.com/office/drawing/2014/main" id="{EAC8A2C5-5914-354A-729C-98AD8ED9AA0B}"/>
            </a:ext>
          </a:extLst>
        </p:cNvPr>
        <p:cNvGrpSpPr/>
        <p:nvPr/>
      </p:nvGrpSpPr>
      <p:grpSpPr>
        <a:xfrm>
          <a:off x="0" y="0"/>
          <a:ext cx="0" cy="0"/>
          <a:chOff x="0" y="0"/>
          <a:chExt cx="0" cy="0"/>
        </a:xfrm>
      </p:grpSpPr>
      <p:sp>
        <p:nvSpPr>
          <p:cNvPr id="28" name="Rectangle: Rounded Corners 4">
            <a:extLst>
              <a:ext uri="{FF2B5EF4-FFF2-40B4-BE49-F238E27FC236}">
                <a16:creationId xmlns:a16="http://schemas.microsoft.com/office/drawing/2014/main" id="{9BE40289-E077-10DB-561A-FFFD43459C6F}"/>
              </a:ext>
            </a:extLst>
          </p:cNvPr>
          <p:cNvSpPr/>
          <p:nvPr/>
        </p:nvSpPr>
        <p:spPr>
          <a:xfrm>
            <a:off x="451281" y="429065"/>
            <a:ext cx="11289437" cy="6203421"/>
          </a:xfrm>
          <a:prstGeom prst="roundRect">
            <a:avLst>
              <a:gd name="adj" fmla="val 6681"/>
            </a:avLst>
          </a:prstGeom>
          <a:solidFill>
            <a:schemeClr val="bg1">
              <a:alpha val="94000"/>
            </a:schemeClr>
          </a:solidFill>
          <a:ln w="57150">
            <a:solidFill>
              <a:srgbClr val="FF5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3" name="Hộp Văn bản 32">
            <a:extLst>
              <a:ext uri="{FF2B5EF4-FFF2-40B4-BE49-F238E27FC236}">
                <a16:creationId xmlns:a16="http://schemas.microsoft.com/office/drawing/2014/main" id="{ED668068-5BA5-652A-ACBC-748E0C22F4F8}"/>
              </a:ext>
            </a:extLst>
          </p:cNvPr>
          <p:cNvSpPr txBox="1"/>
          <p:nvPr/>
        </p:nvSpPr>
        <p:spPr>
          <a:xfrm>
            <a:off x="1894480" y="495839"/>
            <a:ext cx="10452556" cy="76944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a:ln>
                  <a:noFill/>
                </a:ln>
                <a:solidFill>
                  <a:srgbClr val="0070C0"/>
                </a:solidFill>
                <a:effectLst/>
                <a:uLnTx/>
                <a:uFillTx/>
                <a:latin typeface="Calibri" panose="020F0502020204030204"/>
                <a:ea typeface="+mn-ea"/>
                <a:cs typeface="+mn-cs"/>
              </a:rPr>
              <a:t>a.</a:t>
            </a:r>
            <a:r>
              <a:rPr kumimoji="0" lang="en-US" sz="44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vi-VN" sz="4400" b="0" i="0" u="none" strike="noStrike" kern="1200" cap="none" spc="0" normalizeH="0" baseline="0" noProof="0">
                <a:ln>
                  <a:noFill/>
                </a:ln>
                <a:solidFill>
                  <a:prstClr val="black"/>
                </a:solidFill>
                <a:effectLst/>
                <a:uLnTx/>
                <a:uFillTx/>
                <a:latin typeface="Calibri" panose="020F0502020204030204"/>
                <a:ea typeface="+mn-ea"/>
                <a:cs typeface="+mn-cs"/>
              </a:rPr>
              <a:t>Mưa lớn. Nước sông dâng cao.</a:t>
            </a:r>
          </a:p>
        </p:txBody>
      </p:sp>
      <p:sp>
        <p:nvSpPr>
          <p:cNvPr id="2" name="Arrow: Right 1">
            <a:extLst>
              <a:ext uri="{FF2B5EF4-FFF2-40B4-BE49-F238E27FC236}">
                <a16:creationId xmlns:a16="http://schemas.microsoft.com/office/drawing/2014/main" id="{2D76614A-A73F-F4B1-2C87-36F15B8291B5}"/>
              </a:ext>
            </a:extLst>
          </p:cNvPr>
          <p:cNvSpPr/>
          <p:nvPr/>
        </p:nvSpPr>
        <p:spPr>
          <a:xfrm>
            <a:off x="706336" y="1172545"/>
            <a:ext cx="944452" cy="494932"/>
          </a:xfrm>
          <a:prstGeom prst="righ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820B760-9646-3F14-5E44-AEA9BD47879D}"/>
              </a:ext>
            </a:extLst>
          </p:cNvPr>
          <p:cNvSpPr txBox="1"/>
          <p:nvPr/>
        </p:nvSpPr>
        <p:spPr>
          <a:xfrm>
            <a:off x="1772634" y="1149294"/>
            <a:ext cx="10089930" cy="707886"/>
          </a:xfrm>
          <a:prstGeom prst="rect">
            <a:avLst/>
          </a:prstGeom>
          <a:noFill/>
        </p:spPr>
        <p:txBody>
          <a:bodyPr wrap="square" rtlCol="0">
            <a:spAutoFit/>
          </a:bodyPr>
          <a:lstStyle/>
          <a:p>
            <a:pPr lvl="0" algn="just"/>
            <a:r>
              <a:rPr lang="vi-VN" sz="4000">
                <a:solidFill>
                  <a:srgbClr val="FF0000"/>
                </a:solidFill>
                <a:latin typeface="Calibri" panose="020F0502020204030204"/>
              </a:rPr>
              <a:t>Mưa càng lớn, nước sông càng dâng cao.</a:t>
            </a:r>
            <a:endParaRPr kumimoji="0" lang="en-US" sz="2000" b="0" i="0" u="none" strike="noStrike" kern="1200" cap="none" spc="0" normalizeH="0" baseline="0" noProof="0">
              <a:ln>
                <a:noFill/>
              </a:ln>
              <a:solidFill>
                <a:srgbClr val="FF0000"/>
              </a:solidFill>
              <a:effectLst/>
              <a:uLnTx/>
              <a:uFillTx/>
              <a:latin typeface="Calibri" panose="020F0502020204030204"/>
            </a:endParaRPr>
          </a:p>
        </p:txBody>
      </p:sp>
      <p:sp>
        <p:nvSpPr>
          <p:cNvPr id="4" name="Hộp Văn bản 32">
            <a:extLst>
              <a:ext uri="{FF2B5EF4-FFF2-40B4-BE49-F238E27FC236}">
                <a16:creationId xmlns:a16="http://schemas.microsoft.com/office/drawing/2014/main" id="{4CB4DA85-0917-06FD-974C-4FDBBA301A23}"/>
              </a:ext>
            </a:extLst>
          </p:cNvPr>
          <p:cNvSpPr txBox="1"/>
          <p:nvPr/>
        </p:nvSpPr>
        <p:spPr>
          <a:xfrm>
            <a:off x="1806802" y="1750264"/>
            <a:ext cx="8873368" cy="1323439"/>
          </a:xfrm>
          <a:prstGeom prst="rect">
            <a:avLst/>
          </a:prstGeom>
          <a:noFill/>
        </p:spPr>
        <p:txBody>
          <a:bodyPr wrap="square">
            <a:spAutoFit/>
          </a:bodyPr>
          <a:lstStyle/>
          <a:p>
            <a:pPr lvl="0" algn="just">
              <a:defRPr/>
            </a:pPr>
            <a:r>
              <a:rPr lang="vi-VN" sz="4000">
                <a:solidFill>
                  <a:srgbClr val="0070C0"/>
                </a:solidFill>
                <a:latin typeface="Calibri" panose="020F0502020204030204"/>
              </a:rPr>
              <a:t>b.</a:t>
            </a:r>
            <a:r>
              <a:rPr lang="en-US" sz="4000">
                <a:solidFill>
                  <a:srgbClr val="0070C0"/>
                </a:solidFill>
              </a:rPr>
              <a:t> </a:t>
            </a:r>
            <a:r>
              <a:rPr lang="vi-VN" sz="4000">
                <a:solidFill>
                  <a:prstClr val="black"/>
                </a:solidFill>
                <a:latin typeface="Calibri" panose="020F0502020204030204"/>
              </a:rPr>
              <a:t>Gà mẹ túc túc đi đến. Đàn gà con lon ton chạy theo đến.</a:t>
            </a:r>
          </a:p>
        </p:txBody>
      </p:sp>
      <p:sp>
        <p:nvSpPr>
          <p:cNvPr id="5" name="Arrow: Right 4">
            <a:extLst>
              <a:ext uri="{FF2B5EF4-FFF2-40B4-BE49-F238E27FC236}">
                <a16:creationId xmlns:a16="http://schemas.microsoft.com/office/drawing/2014/main" id="{7D268CE6-B618-C12C-A546-E84EDBB950BA}"/>
              </a:ext>
            </a:extLst>
          </p:cNvPr>
          <p:cNvSpPr/>
          <p:nvPr/>
        </p:nvSpPr>
        <p:spPr>
          <a:xfrm>
            <a:off x="746254" y="2952451"/>
            <a:ext cx="944452" cy="494932"/>
          </a:xfrm>
          <a:prstGeom prst="righ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49941930-3E72-33F9-0D17-9D44891E6B65}"/>
              </a:ext>
            </a:extLst>
          </p:cNvPr>
          <p:cNvSpPr txBox="1"/>
          <p:nvPr/>
        </p:nvSpPr>
        <p:spPr>
          <a:xfrm>
            <a:off x="1874456" y="2931466"/>
            <a:ext cx="8510742" cy="1323439"/>
          </a:xfrm>
          <a:prstGeom prst="rect">
            <a:avLst/>
          </a:prstGeom>
          <a:noFill/>
        </p:spPr>
        <p:txBody>
          <a:bodyPr wrap="square" rtlCol="0">
            <a:spAutoFit/>
          </a:bodyPr>
          <a:lstStyle/>
          <a:p>
            <a:pPr lvl="0" algn="just"/>
            <a:r>
              <a:rPr lang="vi-VN" sz="4000">
                <a:solidFill>
                  <a:srgbClr val="FF0000"/>
                </a:solidFill>
                <a:latin typeface="Calibri" panose="020F0502020204030204"/>
              </a:rPr>
              <a:t>Gà mẹ túc túc đi đến đâu, đàn gà con lon ton chạy theo đến đó.</a:t>
            </a:r>
            <a:endParaRPr kumimoji="0" lang="en-US" sz="2000" b="0" i="0" u="none" strike="noStrike" kern="1200" cap="none" spc="0" normalizeH="0" baseline="0" noProof="0">
              <a:ln>
                <a:noFill/>
              </a:ln>
              <a:solidFill>
                <a:srgbClr val="FF0000"/>
              </a:solidFill>
              <a:effectLst/>
              <a:uLnTx/>
              <a:uFillTx/>
              <a:latin typeface="Calibri" panose="020F0502020204030204"/>
            </a:endParaRPr>
          </a:p>
        </p:txBody>
      </p:sp>
      <p:sp>
        <p:nvSpPr>
          <p:cNvPr id="7" name="Hộp Văn bản 32">
            <a:extLst>
              <a:ext uri="{FF2B5EF4-FFF2-40B4-BE49-F238E27FC236}">
                <a16:creationId xmlns:a16="http://schemas.microsoft.com/office/drawing/2014/main" id="{E17D6C1E-3BCF-CEEE-8159-5AF66252DBB3}"/>
              </a:ext>
            </a:extLst>
          </p:cNvPr>
          <p:cNvSpPr txBox="1"/>
          <p:nvPr/>
        </p:nvSpPr>
        <p:spPr>
          <a:xfrm>
            <a:off x="1806802" y="4127846"/>
            <a:ext cx="8873368" cy="1323439"/>
          </a:xfrm>
          <a:prstGeom prst="rect">
            <a:avLst/>
          </a:prstGeom>
          <a:noFill/>
        </p:spPr>
        <p:txBody>
          <a:bodyPr wrap="square">
            <a:spAutoFit/>
          </a:bodyPr>
          <a:lstStyle/>
          <a:p>
            <a:pPr lvl="0" algn="just">
              <a:defRPr/>
            </a:pPr>
            <a:r>
              <a:rPr lang="vi-VN" sz="4000">
                <a:solidFill>
                  <a:srgbClr val="0070C0"/>
                </a:solidFill>
                <a:latin typeface="Calibri" panose="020F0502020204030204"/>
              </a:rPr>
              <a:t>c.</a:t>
            </a:r>
            <a:r>
              <a:rPr lang="en-US" sz="4000">
                <a:solidFill>
                  <a:srgbClr val="0070C0"/>
                </a:solidFill>
              </a:rPr>
              <a:t> </a:t>
            </a:r>
            <a:r>
              <a:rPr lang="vi-VN" sz="4000">
                <a:solidFill>
                  <a:prstClr val="black"/>
                </a:solidFill>
                <a:latin typeface="Calibri" panose="020F0502020204030204"/>
              </a:rPr>
              <a:t>Tiếng trống vang lên. Các bạn học sinh xếp hàng ngay ngắn.</a:t>
            </a:r>
          </a:p>
        </p:txBody>
      </p:sp>
      <p:sp>
        <p:nvSpPr>
          <p:cNvPr id="8" name="Arrow: Right 7">
            <a:extLst>
              <a:ext uri="{FF2B5EF4-FFF2-40B4-BE49-F238E27FC236}">
                <a16:creationId xmlns:a16="http://schemas.microsoft.com/office/drawing/2014/main" id="{EC6D6CCD-0CF2-2ECB-E373-B4B4B427C39A}"/>
              </a:ext>
            </a:extLst>
          </p:cNvPr>
          <p:cNvSpPr/>
          <p:nvPr/>
        </p:nvSpPr>
        <p:spPr>
          <a:xfrm>
            <a:off x="728258" y="5437989"/>
            <a:ext cx="944452" cy="494932"/>
          </a:xfrm>
          <a:prstGeom prst="righ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47A67FC0-AB42-4A26-B73C-455606BC240D}"/>
              </a:ext>
            </a:extLst>
          </p:cNvPr>
          <p:cNvSpPr txBox="1"/>
          <p:nvPr/>
        </p:nvSpPr>
        <p:spPr>
          <a:xfrm>
            <a:off x="1988115" y="5309048"/>
            <a:ext cx="8510742" cy="1323439"/>
          </a:xfrm>
          <a:prstGeom prst="rect">
            <a:avLst/>
          </a:prstGeom>
          <a:noFill/>
        </p:spPr>
        <p:txBody>
          <a:bodyPr wrap="square" rtlCol="0">
            <a:spAutoFit/>
          </a:bodyPr>
          <a:lstStyle/>
          <a:p>
            <a:pPr lvl="0" algn="just"/>
            <a:r>
              <a:rPr lang="vi-VN" sz="4000">
                <a:solidFill>
                  <a:srgbClr val="FF0000"/>
                </a:solidFill>
                <a:latin typeface="Calibri" panose="020F0502020204030204"/>
              </a:rPr>
              <a:t>Tiếng trống vừa vang lên, các bạn học sinh đã xếp hàng ngay ngắn.</a:t>
            </a:r>
            <a:endParaRPr kumimoji="0" lang="en-US" sz="2000" b="0" i="0" u="none" strike="noStrike" kern="1200" cap="none" spc="0" normalizeH="0" baseline="0" noProof="0">
              <a:ln>
                <a:noFill/>
              </a:ln>
              <a:solidFill>
                <a:srgbClr val="FF0000"/>
              </a:solidFill>
              <a:effectLst/>
              <a:uLnTx/>
              <a:uFillTx/>
              <a:latin typeface="Calibri" panose="020F0502020204030204"/>
            </a:endParaRPr>
          </a:p>
        </p:txBody>
      </p:sp>
    </p:spTree>
    <p:extLst>
      <p:ext uri="{BB962C8B-B14F-4D97-AF65-F5344CB8AC3E}">
        <p14:creationId xmlns:p14="http://schemas.microsoft.com/office/powerpoint/2010/main" val="33126213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randombar(horizontal)">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randombar(horizontal)">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left)">
                                      <p:cBhvr>
                                        <p:cTn id="25" dur="500"/>
                                        <p:tgtEl>
                                          <p:spTgt spid="5"/>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barn(inVertical)">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randombar(horizontal)">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wipe(left)">
                                      <p:cBhvr>
                                        <p:cTn id="38" dur="500"/>
                                        <p:tgtEl>
                                          <p:spTgt spid="8"/>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barn(inVertical)">
                                      <p:cBhvr>
                                        <p:cTn id="4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2" grpId="0" animBg="1"/>
      <p:bldP spid="3" grpId="0"/>
      <p:bldP spid="4" grpId="0"/>
      <p:bldP spid="5" grpId="0" animBg="1"/>
      <p:bldP spid="6" grpId="0"/>
      <p:bldP spid="7" grpId="0"/>
      <p:bldP spid="8" grpId="0" animBg="1"/>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a:extLst>
            <a:ext uri="{FF2B5EF4-FFF2-40B4-BE49-F238E27FC236}">
              <a16:creationId xmlns:a16="http://schemas.microsoft.com/office/drawing/2014/main" id="{51C5E3CF-34FA-D4E5-BD83-0E12673ACAAF}"/>
            </a:ext>
          </a:extLst>
        </p:cNvPr>
        <p:cNvGrpSpPr/>
        <p:nvPr/>
      </p:nvGrpSpPr>
      <p:grpSpPr>
        <a:xfrm>
          <a:off x="0" y="0"/>
          <a:ext cx="0" cy="0"/>
          <a:chOff x="0" y="0"/>
          <a:chExt cx="0" cy="0"/>
        </a:xfrm>
      </p:grpSpPr>
      <p:sp>
        <p:nvSpPr>
          <p:cNvPr id="28" name="Rectangle: Rounded Corners 4">
            <a:extLst>
              <a:ext uri="{FF2B5EF4-FFF2-40B4-BE49-F238E27FC236}">
                <a16:creationId xmlns:a16="http://schemas.microsoft.com/office/drawing/2014/main" id="{105F8B73-31B2-39A7-FEC0-56E8FE92A4E5}"/>
              </a:ext>
            </a:extLst>
          </p:cNvPr>
          <p:cNvSpPr/>
          <p:nvPr/>
        </p:nvSpPr>
        <p:spPr>
          <a:xfrm>
            <a:off x="451281" y="744680"/>
            <a:ext cx="11289437" cy="5684255"/>
          </a:xfrm>
          <a:prstGeom prst="roundRect">
            <a:avLst>
              <a:gd name="adj" fmla="val 6681"/>
            </a:avLst>
          </a:prstGeom>
          <a:solidFill>
            <a:schemeClr val="bg1">
              <a:alpha val="94000"/>
            </a:schemeClr>
          </a:solidFill>
          <a:ln w="57150">
            <a:solidFill>
              <a:srgbClr val="FF5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nvGrpSpPr>
          <p:cNvPr id="29" name="Nhóm 7">
            <a:extLst>
              <a:ext uri="{FF2B5EF4-FFF2-40B4-BE49-F238E27FC236}">
                <a16:creationId xmlns:a16="http://schemas.microsoft.com/office/drawing/2014/main" id="{9552F92F-B057-5882-81BF-0E820B21E80B}"/>
              </a:ext>
            </a:extLst>
          </p:cNvPr>
          <p:cNvGrpSpPr/>
          <p:nvPr/>
        </p:nvGrpSpPr>
        <p:grpSpPr>
          <a:xfrm>
            <a:off x="807282" y="1196862"/>
            <a:ext cx="704966" cy="769441"/>
            <a:chOff x="1169225" y="238709"/>
            <a:chExt cx="704966" cy="769441"/>
          </a:xfrm>
        </p:grpSpPr>
        <p:sp>
          <p:nvSpPr>
            <p:cNvPr id="30" name="Oval 22">
              <a:extLst>
                <a:ext uri="{FF2B5EF4-FFF2-40B4-BE49-F238E27FC236}">
                  <a16:creationId xmlns:a16="http://schemas.microsoft.com/office/drawing/2014/main" id="{8962852F-ACCD-C3FB-B70E-BCCD1454D573}"/>
                </a:ext>
              </a:extLst>
            </p:cNvPr>
            <p:cNvSpPr/>
            <p:nvPr/>
          </p:nvSpPr>
          <p:spPr>
            <a:xfrm>
              <a:off x="1169225" y="243763"/>
              <a:ext cx="704966"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31" name="TextBox 23">
              <a:extLst>
                <a:ext uri="{FF2B5EF4-FFF2-40B4-BE49-F238E27FC236}">
                  <a16:creationId xmlns:a16="http://schemas.microsoft.com/office/drawing/2014/main" id="{46B7F5DF-452B-B0E9-BCB9-48A6E34E2A8F}"/>
                </a:ext>
              </a:extLst>
            </p:cNvPr>
            <p:cNvSpPr txBox="1"/>
            <p:nvPr/>
          </p:nvSpPr>
          <p:spPr>
            <a:xfrm>
              <a:off x="1302424" y="238709"/>
              <a:ext cx="55655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white"/>
                  </a:solidFill>
                  <a:effectLst/>
                  <a:uLnTx/>
                  <a:uFillTx/>
                  <a:latin typeface="iCiel Pony" panose="02000000000000000000" pitchFamily="2" charset="0"/>
                  <a:ea typeface="+mn-ea"/>
                  <a:cs typeface="+mn-cs"/>
                </a:rPr>
                <a:t>3</a:t>
              </a:r>
              <a:endParaRPr kumimoji="0" lang="vi-VN" sz="4400" b="0" i="0" u="none" strike="noStrike" kern="1200" cap="none" spc="0" normalizeH="0" baseline="0" noProof="0" dirty="0">
                <a:ln>
                  <a:noFill/>
                </a:ln>
                <a:solidFill>
                  <a:prstClr val="white"/>
                </a:solidFill>
                <a:effectLst/>
                <a:uLnTx/>
                <a:uFillTx/>
                <a:latin typeface="iCiel Pony" panose="02000000000000000000" pitchFamily="2" charset="0"/>
                <a:ea typeface="+mn-ea"/>
                <a:cs typeface="+mn-cs"/>
              </a:endParaRPr>
            </a:p>
          </p:txBody>
        </p:sp>
      </p:grpSp>
      <p:sp>
        <p:nvSpPr>
          <p:cNvPr id="32" name="TextBox 1">
            <a:extLst>
              <a:ext uri="{FF2B5EF4-FFF2-40B4-BE49-F238E27FC236}">
                <a16:creationId xmlns:a16="http://schemas.microsoft.com/office/drawing/2014/main" id="{CFC51CDE-5343-2B03-9224-11AB455E779E}"/>
              </a:ext>
            </a:extLst>
          </p:cNvPr>
          <p:cNvSpPr txBox="1"/>
          <p:nvPr/>
        </p:nvSpPr>
        <p:spPr>
          <a:xfrm>
            <a:off x="1630232" y="1111550"/>
            <a:ext cx="9941657"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solidFill>
                  <a:srgbClr val="FF0000"/>
                </a:solidFill>
                <a:effectLst/>
                <a:uLnTx/>
                <a:uFillTx/>
                <a:latin typeface="Calibri" panose="020F0502020204030204"/>
                <a:ea typeface="+mn-ea"/>
                <a:cs typeface="+mn-cs"/>
              </a:rPr>
              <a:t>Viết đoạn văn (từ 4 đến 5 câu) nói về nội dung của bức tranh sau, trong đó có ít nhất một câu ghép.</a:t>
            </a:r>
          </a:p>
        </p:txBody>
      </p:sp>
      <p:pic>
        <p:nvPicPr>
          <p:cNvPr id="3" name="Picture 2">
            <a:extLst>
              <a:ext uri="{FF2B5EF4-FFF2-40B4-BE49-F238E27FC236}">
                <a16:creationId xmlns:a16="http://schemas.microsoft.com/office/drawing/2014/main" id="{735147F4-41D9-4E88-9F2F-C027699F270C}"/>
              </a:ext>
            </a:extLst>
          </p:cNvPr>
          <p:cNvPicPr>
            <a:picLocks noChangeAspect="1"/>
          </p:cNvPicPr>
          <p:nvPr/>
        </p:nvPicPr>
        <p:blipFill>
          <a:blip r:embed="rId3"/>
          <a:stretch>
            <a:fillRect/>
          </a:stretch>
        </p:blipFill>
        <p:spPr>
          <a:xfrm>
            <a:off x="1497033" y="2311879"/>
            <a:ext cx="8644953" cy="3978815"/>
          </a:xfrm>
          <a:prstGeom prst="rect">
            <a:avLst/>
          </a:prstGeom>
        </p:spPr>
      </p:pic>
    </p:spTree>
    <p:extLst>
      <p:ext uri="{BB962C8B-B14F-4D97-AF65-F5344CB8AC3E}">
        <p14:creationId xmlns:p14="http://schemas.microsoft.com/office/powerpoint/2010/main" val="2239757547"/>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A3E0B482-F2C1-C0E5-A7B7-E6435F3E2031}"/>
              </a:ext>
            </a:extLst>
          </p:cNvPr>
          <p:cNvSpPr/>
          <p:nvPr/>
        </p:nvSpPr>
        <p:spPr>
          <a:xfrm>
            <a:off x="2057079" y="1581575"/>
            <a:ext cx="8708287" cy="4665160"/>
          </a:xfrm>
          <a:prstGeom prst="roundRect">
            <a:avLst/>
          </a:prstGeom>
          <a:solidFill>
            <a:schemeClr val="bg1">
              <a:alpha val="83000"/>
            </a:schemeClr>
          </a:solid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Hình ảnh 2" descr="Ảnh có chứa trang phục, Mặt người, phim hoạt hình, người&#10;&#10;Mô tả được tạo tự động">
            <a:extLst>
              <a:ext uri="{FF2B5EF4-FFF2-40B4-BE49-F238E27FC236}">
                <a16:creationId xmlns:a16="http://schemas.microsoft.com/office/drawing/2014/main" id="{EAEC785D-5168-3ACD-7A14-111A321C411C}"/>
              </a:ext>
            </a:extLst>
          </p:cNvPr>
          <p:cNvPicPr>
            <a:picLocks noChangeAspect="1"/>
          </p:cNvPicPr>
          <p:nvPr/>
        </p:nvPicPr>
        <p:blipFill>
          <a:blip r:embed="rId3"/>
          <a:stretch>
            <a:fillRect/>
          </a:stretch>
        </p:blipFill>
        <p:spPr>
          <a:xfrm>
            <a:off x="3343849" y="1638780"/>
            <a:ext cx="6134745" cy="4983098"/>
          </a:xfrm>
          <a:prstGeom prst="rect">
            <a:avLst/>
          </a:prstGeom>
        </p:spPr>
      </p:pic>
      <p:grpSp>
        <p:nvGrpSpPr>
          <p:cNvPr id="4" name="Nhóm 3">
            <a:extLst>
              <a:ext uri="{FF2B5EF4-FFF2-40B4-BE49-F238E27FC236}">
                <a16:creationId xmlns:a16="http://schemas.microsoft.com/office/drawing/2014/main" id="{5F35EC74-E1E6-C575-F397-1C2A663C2F86}"/>
              </a:ext>
            </a:extLst>
          </p:cNvPr>
          <p:cNvGrpSpPr/>
          <p:nvPr/>
        </p:nvGrpSpPr>
        <p:grpSpPr>
          <a:xfrm>
            <a:off x="1673838" y="583355"/>
            <a:ext cx="9301685" cy="998220"/>
            <a:chOff x="712469" y="0"/>
            <a:chExt cx="9301685" cy="998220"/>
          </a:xfrm>
        </p:grpSpPr>
        <p:sp>
          <p:nvSpPr>
            <p:cNvPr id="7" name="Hình chữ nhật 6">
              <a:extLst>
                <a:ext uri="{FF2B5EF4-FFF2-40B4-BE49-F238E27FC236}">
                  <a16:creationId xmlns:a16="http://schemas.microsoft.com/office/drawing/2014/main" id="{04AB9C7E-A51E-FB29-6579-06642167F560}"/>
                </a:ext>
              </a:extLst>
            </p:cNvPr>
            <p:cNvSpPr/>
            <p:nvPr/>
          </p:nvSpPr>
          <p:spPr>
            <a:xfrm>
              <a:off x="712469" y="0"/>
              <a:ext cx="9301685" cy="998220"/>
            </a:xfrm>
            <a:custGeom>
              <a:avLst/>
              <a:gdLst>
                <a:gd name="connsiteX0" fmla="*/ 0 w 9301685"/>
                <a:gd name="connsiteY0" fmla="*/ 0 h 998220"/>
                <a:gd name="connsiteX1" fmla="*/ 9301685 w 9301685"/>
                <a:gd name="connsiteY1" fmla="*/ 0 h 998220"/>
                <a:gd name="connsiteX2" fmla="*/ 9301685 w 9301685"/>
                <a:gd name="connsiteY2" fmla="*/ 998220 h 998220"/>
                <a:gd name="connsiteX3" fmla="*/ 0 w 9301685"/>
                <a:gd name="connsiteY3" fmla="*/ 998220 h 998220"/>
                <a:gd name="connsiteX4" fmla="*/ 0 w 9301685"/>
                <a:gd name="connsiteY4" fmla="*/ 0 h 998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01685" h="998220" fill="none" extrusionOk="0">
                  <a:moveTo>
                    <a:pt x="0" y="0"/>
                  </a:moveTo>
                  <a:cubicBezTo>
                    <a:pt x="1266732" y="-70808"/>
                    <a:pt x="5065698" y="-43998"/>
                    <a:pt x="9301685" y="0"/>
                  </a:cubicBezTo>
                  <a:cubicBezTo>
                    <a:pt x="9258172" y="494433"/>
                    <a:pt x="9269091" y="840081"/>
                    <a:pt x="9301685" y="998220"/>
                  </a:cubicBezTo>
                  <a:cubicBezTo>
                    <a:pt x="7121213" y="1148078"/>
                    <a:pt x="2561867" y="874645"/>
                    <a:pt x="0" y="998220"/>
                  </a:cubicBezTo>
                  <a:cubicBezTo>
                    <a:pt x="27323" y="837355"/>
                    <a:pt x="-79574" y="206393"/>
                    <a:pt x="0" y="0"/>
                  </a:cubicBezTo>
                  <a:close/>
                </a:path>
                <a:path w="9301685" h="998220" stroke="0" extrusionOk="0">
                  <a:moveTo>
                    <a:pt x="0" y="0"/>
                  </a:moveTo>
                  <a:cubicBezTo>
                    <a:pt x="2011597" y="136911"/>
                    <a:pt x="5433210" y="144888"/>
                    <a:pt x="9301685" y="0"/>
                  </a:cubicBezTo>
                  <a:cubicBezTo>
                    <a:pt x="9225128" y="341410"/>
                    <a:pt x="9300270" y="661737"/>
                    <a:pt x="9301685" y="998220"/>
                  </a:cubicBezTo>
                  <a:cubicBezTo>
                    <a:pt x="4702768" y="867285"/>
                    <a:pt x="3392772" y="856118"/>
                    <a:pt x="0" y="998220"/>
                  </a:cubicBezTo>
                  <a:cubicBezTo>
                    <a:pt x="-75097" y="760341"/>
                    <a:pt x="-68901" y="384608"/>
                    <a:pt x="0" y="0"/>
                  </a:cubicBezTo>
                  <a:close/>
                </a:path>
              </a:pathLst>
            </a:custGeom>
            <a:solidFill>
              <a:schemeClr val="accent4">
                <a:lumMod val="40000"/>
                <a:lumOff val="60000"/>
              </a:schemeClr>
            </a:solidFill>
            <a:ln w="28575">
              <a:solidFill>
                <a:srgbClr val="FF0000"/>
              </a:solidFill>
              <a:extLst>
                <a:ext uri="{C807C97D-BFC1-408E-A445-0C87EB9F89A2}">
                  <ask:lineSketchStyleProps xmlns:ask="http://schemas.microsoft.com/office/drawing/2018/sketchyshapes" sd="3243826647">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Hộp Văn bản 7">
              <a:extLst>
                <a:ext uri="{FF2B5EF4-FFF2-40B4-BE49-F238E27FC236}">
                  <a16:creationId xmlns:a16="http://schemas.microsoft.com/office/drawing/2014/main" id="{2D6165D2-B3E1-7F92-64FA-EB195EFE4276}"/>
                </a:ext>
              </a:extLst>
            </p:cNvPr>
            <p:cNvSpPr txBox="1"/>
            <p:nvPr/>
          </p:nvSpPr>
          <p:spPr>
            <a:xfrm>
              <a:off x="1846041" y="127759"/>
              <a:ext cx="8160058" cy="769441"/>
            </a:xfrm>
            <a:prstGeom prst="rect">
              <a:avLst/>
            </a:prstGeom>
            <a:noFill/>
          </p:spPr>
          <p:txBody>
            <a:bodyPr wrap="square" rtlCol="0">
              <a:spAutoFit/>
            </a:bodyPr>
            <a:lstStyle/>
            <a:p>
              <a:r>
                <a:rPr lang="en-US" sz="4400" b="1">
                  <a:latin typeface="+mn-lt"/>
                </a:rPr>
                <a:t>Thực hiện bài tập 2 vào vở bài tập </a:t>
              </a:r>
            </a:p>
          </p:txBody>
        </p:sp>
      </p:grpSp>
      <p:grpSp>
        <p:nvGrpSpPr>
          <p:cNvPr id="9" name="Nhóm 8">
            <a:extLst>
              <a:ext uri="{FF2B5EF4-FFF2-40B4-BE49-F238E27FC236}">
                <a16:creationId xmlns:a16="http://schemas.microsoft.com/office/drawing/2014/main" id="{A70C31F0-DFD8-E338-FEDC-790A87775A63}"/>
              </a:ext>
            </a:extLst>
          </p:cNvPr>
          <p:cNvGrpSpPr/>
          <p:nvPr/>
        </p:nvGrpSpPr>
        <p:grpSpPr>
          <a:xfrm>
            <a:off x="557211" y="524327"/>
            <a:ext cx="2368545" cy="2228905"/>
            <a:chOff x="-88562" y="-57205"/>
            <a:chExt cx="2368545" cy="2228905"/>
          </a:xfrm>
        </p:grpSpPr>
        <p:sp>
          <p:nvSpPr>
            <p:cNvPr id="18" name="Hình Bầu dục 17">
              <a:extLst>
                <a:ext uri="{FF2B5EF4-FFF2-40B4-BE49-F238E27FC236}">
                  <a16:creationId xmlns:a16="http://schemas.microsoft.com/office/drawing/2014/main" id="{205950BA-0C71-B575-3836-7DEE631D6978}"/>
                </a:ext>
              </a:extLst>
            </p:cNvPr>
            <p:cNvSpPr/>
            <p:nvPr/>
          </p:nvSpPr>
          <p:spPr>
            <a:xfrm>
              <a:off x="-88562" y="-57205"/>
              <a:ext cx="2242144" cy="2228905"/>
            </a:xfrm>
            <a:prstGeom prst="ellipse">
              <a:avLst/>
            </a:prstGeom>
            <a:solidFill>
              <a:srgbClr val="FFD9E8"/>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6" descr="A cartoon of a child holding a pencil&#10;&#10;Description automatically generated with medium confidence">
              <a:extLst>
                <a:ext uri="{FF2B5EF4-FFF2-40B4-BE49-F238E27FC236}">
                  <a16:creationId xmlns:a16="http://schemas.microsoft.com/office/drawing/2014/main" id="{14D7DB57-F086-7B30-55D1-C877488657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88562" y="144834"/>
              <a:ext cx="2368545" cy="2026866"/>
            </a:xfrm>
            <a:prstGeom prst="rect">
              <a:avLst/>
            </a:prstGeom>
          </p:spPr>
        </p:pic>
      </p:grpSp>
    </p:spTree>
    <p:extLst>
      <p:ext uri="{BB962C8B-B14F-4D97-AF65-F5344CB8AC3E}">
        <p14:creationId xmlns:p14="http://schemas.microsoft.com/office/powerpoint/2010/main" val="27745693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16" presetClass="entr" presetSubtype="21"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arn(inVertical)">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a:extLst>
            <a:ext uri="{FF2B5EF4-FFF2-40B4-BE49-F238E27FC236}">
              <a16:creationId xmlns:a16="http://schemas.microsoft.com/office/drawing/2014/main" id="{1D167508-272E-66FE-EEAE-63DDEFDDF61A}"/>
            </a:ext>
          </a:extLst>
        </p:cNvPr>
        <p:cNvGrpSpPr/>
        <p:nvPr/>
      </p:nvGrpSpPr>
      <p:grpSpPr>
        <a:xfrm>
          <a:off x="0" y="0"/>
          <a:ext cx="0" cy="0"/>
          <a:chOff x="0" y="0"/>
          <a:chExt cx="0" cy="0"/>
        </a:xfrm>
      </p:grpSpPr>
      <p:sp>
        <p:nvSpPr>
          <p:cNvPr id="28" name="Rectangle: Rounded Corners 4">
            <a:extLst>
              <a:ext uri="{FF2B5EF4-FFF2-40B4-BE49-F238E27FC236}">
                <a16:creationId xmlns:a16="http://schemas.microsoft.com/office/drawing/2014/main" id="{74379061-BF50-8C7D-C5B6-D0999D832E0E}"/>
              </a:ext>
            </a:extLst>
          </p:cNvPr>
          <p:cNvSpPr/>
          <p:nvPr/>
        </p:nvSpPr>
        <p:spPr>
          <a:xfrm>
            <a:off x="451281" y="744680"/>
            <a:ext cx="11289437" cy="5684255"/>
          </a:xfrm>
          <a:prstGeom prst="roundRect">
            <a:avLst>
              <a:gd name="adj" fmla="val 6681"/>
            </a:avLst>
          </a:prstGeom>
          <a:solidFill>
            <a:schemeClr val="bg1">
              <a:alpha val="94000"/>
            </a:schemeClr>
          </a:solidFill>
          <a:ln w="57150">
            <a:solidFill>
              <a:srgbClr val="FF5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2" name="TextBox 1">
            <a:extLst>
              <a:ext uri="{FF2B5EF4-FFF2-40B4-BE49-F238E27FC236}">
                <a16:creationId xmlns:a16="http://schemas.microsoft.com/office/drawing/2014/main" id="{E70FBA47-7CED-EF5F-FDB0-5168822AA8FB}"/>
              </a:ext>
            </a:extLst>
          </p:cNvPr>
          <p:cNvSpPr txBox="1"/>
          <p:nvPr/>
        </p:nvSpPr>
        <p:spPr>
          <a:xfrm>
            <a:off x="999611" y="1078428"/>
            <a:ext cx="9941657" cy="501675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effectLst/>
                <a:uLnTx/>
                <a:uFillTx/>
                <a:latin typeface="Calibri" panose="020F0502020204030204"/>
                <a:ea typeface="+mn-ea"/>
                <a:cs typeface="+mn-cs"/>
              </a:rPr>
              <a:t>	</a:t>
            </a:r>
            <a:r>
              <a:rPr kumimoji="0" lang="en-US" sz="4000" b="1" i="0" u="none" strike="noStrike" kern="1200" cap="none" spc="0" normalizeH="0" baseline="0" noProof="0">
                <a:ln>
                  <a:noFill/>
                </a:ln>
                <a:solidFill>
                  <a:srgbClr val="FF0000"/>
                </a:solidFill>
                <a:effectLst/>
                <a:uLnTx/>
                <a:uFillTx/>
                <a:latin typeface="Calibri" panose="020F0502020204030204"/>
                <a:ea typeface="+mn-ea"/>
                <a:cs typeface="+mn-cs"/>
              </a:rPr>
              <a:t>MẪU:</a:t>
            </a:r>
            <a:r>
              <a:rPr kumimoji="0" lang="en-US" sz="4000" b="1" i="0" u="none" strike="noStrike" kern="1200" cap="none" spc="0" normalizeH="0" baseline="0" noProof="0">
                <a:ln>
                  <a:noFill/>
                </a:ln>
                <a:effectLst/>
                <a:uLnTx/>
                <a:uFillTx/>
                <a:latin typeface="Calibri" panose="020F0502020204030204"/>
                <a:ea typeface="+mn-ea"/>
                <a:cs typeface="+mn-cs"/>
              </a:rPr>
              <a:t> </a:t>
            </a:r>
            <a:r>
              <a:rPr kumimoji="0" lang="vi-VN" sz="4000" b="1" i="0" u="none" strike="noStrike" kern="1200" cap="none" spc="0" normalizeH="0" baseline="0" noProof="0">
                <a:ln>
                  <a:noFill/>
                </a:ln>
                <a:effectLst/>
                <a:uLnTx/>
                <a:uFillTx/>
                <a:latin typeface="Calibri" panose="020F0502020204030204"/>
                <a:ea typeface="+mn-ea"/>
                <a:cs typeface="+mn-cs"/>
              </a:rPr>
              <a:t>Vào ngày Tết Trung thu, trẻ em rất háo hức mặc đồ đẹp, cầm đồ chơi hòa vào chúng bạn đi rước đèn. Đúng bảy giờ tối, trẻ em rủ nhau đi rước đèn. Các bạn đi từ cuối làng lên đến đình làng. Dẫn đầu đoàn quân là ông tễu tinh nghịch. Theo sau đó, các bạn nhỏ hóa thân thành chú lân, tay các bạn cầm nhiều loại đèn lồng và đèn ông sao đủ màu.</a:t>
            </a:r>
          </a:p>
        </p:txBody>
      </p:sp>
    </p:spTree>
    <p:extLst>
      <p:ext uri="{BB962C8B-B14F-4D97-AF65-F5344CB8AC3E}">
        <p14:creationId xmlns:p14="http://schemas.microsoft.com/office/powerpoint/2010/main" val="1417099892"/>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E53F5FFD-356E-6A5C-E60B-24DA63817EA5}"/>
              </a:ext>
            </a:extLst>
          </p:cNvPr>
          <p:cNvSpPr/>
          <p:nvPr/>
        </p:nvSpPr>
        <p:spPr>
          <a:xfrm>
            <a:off x="970671" y="288349"/>
            <a:ext cx="10241280" cy="3790948"/>
          </a:xfrm>
          <a:prstGeom prst="roundRect">
            <a:avLst/>
          </a:prstGeom>
          <a:solidFill>
            <a:schemeClr val="bg1"/>
          </a:solid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13">
            <a:extLst>
              <a:ext uri="{FF2B5EF4-FFF2-40B4-BE49-F238E27FC236}">
                <a16:creationId xmlns:a16="http://schemas.microsoft.com/office/drawing/2014/main" id="{8BC9F400-F1E4-A189-F14E-8FBA368A09BC}"/>
              </a:ext>
            </a:extLst>
          </p:cNvPr>
          <p:cNvSpPr txBox="1"/>
          <p:nvPr/>
        </p:nvSpPr>
        <p:spPr>
          <a:xfrm>
            <a:off x="744228" y="978990"/>
            <a:ext cx="10321539" cy="2546146"/>
          </a:xfrm>
          <a:prstGeom prst="rect">
            <a:avLst/>
          </a:prstGeom>
          <a:noFill/>
        </p:spPr>
        <p:txBody>
          <a:bodyPr wrap="square" rtlCol="0">
            <a:spAutoFit/>
          </a:bodyPr>
          <a:lstStyle/>
          <a:p>
            <a:pPr lvl="0" algn="ctr">
              <a:lnSpc>
                <a:spcPct val="80000"/>
              </a:lnSpc>
            </a:pPr>
            <a:r>
              <a:rPr lang="en-US" sz="19900">
                <a:ln w="28575">
                  <a:solidFill>
                    <a:srgbClr val="FF0000"/>
                  </a:solidFill>
                </a:ln>
                <a:solidFill>
                  <a:srgbClr val="FFFF00"/>
                </a:solidFill>
                <a:latin typeface="LNTH-LuoLuoNotangYuanTi 1" pitchFamily="2" charset="-128"/>
                <a:ea typeface="LNTH-LuoLuoNotangYuanTi 1" pitchFamily="2" charset="-128"/>
                <a:cs typeface="LNTH-LuoLuoNotangYuanTi 1" pitchFamily="2" charset="-128"/>
              </a:rPr>
              <a:t>Củng cố</a:t>
            </a:r>
          </a:p>
        </p:txBody>
      </p:sp>
      <p:sp>
        <p:nvSpPr>
          <p:cNvPr id="18" name="Hình chữ nhật: Góc Tròn 17">
            <a:extLst>
              <a:ext uri="{FF2B5EF4-FFF2-40B4-BE49-F238E27FC236}">
                <a16:creationId xmlns:a16="http://schemas.microsoft.com/office/drawing/2014/main" id="{C7A48042-9824-F888-9702-4D37D8268F3D}"/>
              </a:ext>
            </a:extLst>
          </p:cNvPr>
          <p:cNvSpPr/>
          <p:nvPr/>
        </p:nvSpPr>
        <p:spPr>
          <a:xfrm>
            <a:off x="1280160" y="548640"/>
            <a:ext cx="9642470" cy="3249637"/>
          </a:xfrm>
          <a:prstGeom prst="roundRect">
            <a:avLst/>
          </a:prstGeom>
          <a:noFill/>
          <a:ln w="57150">
            <a:solidFill>
              <a:srgbClr val="FFC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Picture 12">
            <a:extLst>
              <a:ext uri="{FF2B5EF4-FFF2-40B4-BE49-F238E27FC236}">
                <a16:creationId xmlns:a16="http://schemas.microsoft.com/office/drawing/2014/main" id="{484DFFE3-524B-DF1E-3EFD-E0F111D114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5280" y="3436089"/>
            <a:ext cx="3067014" cy="3255405"/>
          </a:xfrm>
          <a:prstGeom prst="rect">
            <a:avLst/>
          </a:prstGeom>
        </p:spPr>
      </p:pic>
      <p:pic>
        <p:nvPicPr>
          <p:cNvPr id="21" name="Picture 18">
            <a:extLst>
              <a:ext uri="{FF2B5EF4-FFF2-40B4-BE49-F238E27FC236}">
                <a16:creationId xmlns:a16="http://schemas.microsoft.com/office/drawing/2014/main" id="{444DACCC-39F7-1C4F-8ED8-DDA450B31146}"/>
              </a:ext>
            </a:extLst>
          </p:cNvPr>
          <p:cNvPicPr>
            <a:picLocks noChangeAspect="1"/>
          </p:cNvPicPr>
          <p:nvPr/>
        </p:nvPicPr>
        <p:blipFill>
          <a:blip r:embed="rId4"/>
          <a:stretch>
            <a:fillRect/>
          </a:stretch>
        </p:blipFill>
        <p:spPr>
          <a:xfrm>
            <a:off x="6400800" y="3429000"/>
            <a:ext cx="2519817" cy="3188156"/>
          </a:xfrm>
          <a:prstGeom prst="rect">
            <a:avLst/>
          </a:prstGeom>
        </p:spPr>
      </p:pic>
    </p:spTree>
    <p:extLst>
      <p:ext uri="{BB962C8B-B14F-4D97-AF65-F5344CB8AC3E}">
        <p14:creationId xmlns:p14="http://schemas.microsoft.com/office/powerpoint/2010/main" val="40140038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3" name="Hình chữ nhật: Góc Tròn 2">
            <a:extLst>
              <a:ext uri="{FF2B5EF4-FFF2-40B4-BE49-F238E27FC236}">
                <a16:creationId xmlns:a16="http://schemas.microsoft.com/office/drawing/2014/main" id="{0A3E42C0-A243-1FFC-7921-906A6282B7E9}"/>
              </a:ext>
            </a:extLst>
          </p:cNvPr>
          <p:cNvSpPr/>
          <p:nvPr/>
        </p:nvSpPr>
        <p:spPr>
          <a:xfrm>
            <a:off x="627796" y="474869"/>
            <a:ext cx="11025181" cy="1590846"/>
          </a:xfrm>
          <a:prstGeom prst="roundRect">
            <a:avLst/>
          </a:prstGeom>
          <a:solidFill>
            <a:schemeClr val="bg1"/>
          </a:solidFill>
          <a:ln>
            <a:solidFill>
              <a:srgbClr val="00B0F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7030A0"/>
                </a:solidFill>
              </a:rPr>
              <a:t>       Câu dưới là câu đơn hay câu ghép</a:t>
            </a:r>
          </a:p>
          <a:p>
            <a:pPr algn="ctr"/>
            <a:r>
              <a:rPr lang="vi-VN" sz="4000" b="1">
                <a:solidFill>
                  <a:srgbClr val="FF0066"/>
                </a:solidFill>
                <a:latin typeface="Calibri" panose="020F0502020204030204" pitchFamily="34" charset="0"/>
                <a:cs typeface="Calibri" panose="020F0502020204030204" pitchFamily="34" charset="0"/>
              </a:rPr>
              <a:t>Mình đi siêu thị hay bạn đi ra chợ?</a:t>
            </a:r>
          </a:p>
        </p:txBody>
      </p:sp>
      <p:grpSp>
        <p:nvGrpSpPr>
          <p:cNvPr id="5" name="Group 18">
            <a:extLst>
              <a:ext uri="{FF2B5EF4-FFF2-40B4-BE49-F238E27FC236}">
                <a16:creationId xmlns:a16="http://schemas.microsoft.com/office/drawing/2014/main" id="{D0C7946D-C774-BE18-A450-A1EC3235338C}"/>
              </a:ext>
            </a:extLst>
          </p:cNvPr>
          <p:cNvGrpSpPr/>
          <p:nvPr/>
        </p:nvGrpSpPr>
        <p:grpSpPr>
          <a:xfrm>
            <a:off x="349875" y="2961443"/>
            <a:ext cx="5410499" cy="1380932"/>
            <a:chOff x="266252" y="4457700"/>
            <a:chExt cx="8115748" cy="2071397"/>
          </a:xfrm>
        </p:grpSpPr>
        <p:sp>
          <p:nvSpPr>
            <p:cNvPr id="6" name="a">
              <a:extLst>
                <a:ext uri="{FF2B5EF4-FFF2-40B4-BE49-F238E27FC236}">
                  <a16:creationId xmlns:a16="http://schemas.microsoft.com/office/drawing/2014/main" id="{E7843FDB-0E08-BB32-7F02-FA78DF2067E1}"/>
                </a:ext>
              </a:extLst>
            </p:cNvPr>
            <p:cNvSpPr/>
            <p:nvPr/>
          </p:nvSpPr>
          <p:spPr>
            <a:xfrm>
              <a:off x="1078816" y="4457700"/>
              <a:ext cx="7303184" cy="2071397"/>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lang="en-US" sz="4800" b="1">
                  <a:solidFill>
                    <a:srgbClr val="C00000"/>
                  </a:solidFill>
                  <a:latin typeface="Calibri" panose="020F0502020204030204"/>
                </a:rPr>
                <a:t>câu đơn</a:t>
              </a:r>
              <a:endParaRPr kumimoji="0" lang="en-US" sz="4800" b="1" i="0" u="none" strike="noStrike" kern="1200" cap="none" spc="0" normalizeH="0" baseline="0" noProof="0">
                <a:ln>
                  <a:noFill/>
                </a:ln>
                <a:solidFill>
                  <a:srgbClr val="C00000"/>
                </a:solidFill>
                <a:effectLst/>
                <a:uLnTx/>
                <a:uFillTx/>
                <a:latin typeface="Calibri" panose="020F0502020204030204"/>
                <a:ea typeface="+mn-ea"/>
                <a:cs typeface="+mn-cs"/>
              </a:endParaRPr>
            </a:p>
          </p:txBody>
        </p:sp>
        <p:pic>
          <p:nvPicPr>
            <p:cNvPr id="7" name="Picture 4">
              <a:extLst>
                <a:ext uri="{FF2B5EF4-FFF2-40B4-BE49-F238E27FC236}">
                  <a16:creationId xmlns:a16="http://schemas.microsoft.com/office/drawing/2014/main" id="{D4E31A67-F32C-7D25-DF96-98C52246478B}"/>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66252" y="4699902"/>
              <a:ext cx="1279612" cy="1417853"/>
            </a:xfrm>
            <a:prstGeom prst="rect">
              <a:avLst/>
            </a:prstGeom>
          </p:spPr>
        </p:pic>
      </p:grpSp>
      <p:grpSp>
        <p:nvGrpSpPr>
          <p:cNvPr id="8" name="Group 19">
            <a:extLst>
              <a:ext uri="{FF2B5EF4-FFF2-40B4-BE49-F238E27FC236}">
                <a16:creationId xmlns:a16="http://schemas.microsoft.com/office/drawing/2014/main" id="{CF750B1A-9F35-81E9-6A3D-C9D87903CE1E}"/>
              </a:ext>
            </a:extLst>
          </p:cNvPr>
          <p:cNvGrpSpPr/>
          <p:nvPr/>
        </p:nvGrpSpPr>
        <p:grpSpPr>
          <a:xfrm>
            <a:off x="6289824" y="2944734"/>
            <a:ext cx="5308220" cy="1380931"/>
            <a:chOff x="9105901" y="4457700"/>
            <a:chExt cx="7962330" cy="2071397"/>
          </a:xfrm>
        </p:grpSpPr>
        <p:sp>
          <p:nvSpPr>
            <p:cNvPr id="9" name="b">
              <a:extLst>
                <a:ext uri="{FF2B5EF4-FFF2-40B4-BE49-F238E27FC236}">
                  <a16:creationId xmlns:a16="http://schemas.microsoft.com/office/drawing/2014/main" id="{9EE855AA-1229-E9DC-AE04-D55DA57FE152}"/>
                </a:ext>
              </a:extLst>
            </p:cNvPr>
            <p:cNvSpPr/>
            <p:nvPr/>
          </p:nvSpPr>
          <p:spPr>
            <a:xfrm>
              <a:off x="9765047" y="4457700"/>
              <a:ext cx="7303184" cy="2071397"/>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9999"/>
                  </a:solidFill>
                  <a:effectLst/>
                  <a:uLnTx/>
                  <a:uFillTx/>
                  <a:latin typeface="Calibri" panose="020F0502020204030204"/>
                  <a:ea typeface="+mn-ea"/>
                  <a:cs typeface="+mn-cs"/>
                </a:rPr>
                <a:t>   </a:t>
              </a:r>
              <a:r>
                <a:rPr kumimoji="0" lang="en-US" sz="4800" b="1" i="0" u="none" strike="noStrike" kern="1200" cap="none" spc="0" normalizeH="0" baseline="0" noProof="0">
                  <a:ln>
                    <a:noFill/>
                  </a:ln>
                  <a:solidFill>
                    <a:srgbClr val="C00000"/>
                  </a:solidFill>
                  <a:effectLst/>
                  <a:uLnTx/>
                  <a:uFillTx/>
                  <a:latin typeface="Calibri" panose="020F0502020204030204"/>
                  <a:ea typeface="+mn-ea"/>
                  <a:cs typeface="+mn-cs"/>
                </a:rPr>
                <a:t>câu ghép</a:t>
              </a:r>
              <a:endParaRPr kumimoji="0" lang="en-US" sz="48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pic>
          <p:nvPicPr>
            <p:cNvPr id="10" name="Picture 11">
              <a:extLst>
                <a:ext uri="{FF2B5EF4-FFF2-40B4-BE49-F238E27FC236}">
                  <a16:creationId xmlns:a16="http://schemas.microsoft.com/office/drawing/2014/main" id="{78BCFA03-9531-7FED-4E80-0CE14BBBA4F2}"/>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105901" y="4724966"/>
              <a:ext cx="1377585" cy="1532778"/>
            </a:xfrm>
            <a:prstGeom prst="rect">
              <a:avLst/>
            </a:prstGeom>
          </p:spPr>
        </p:pic>
      </p:grpSp>
      <p:pic>
        <p:nvPicPr>
          <p:cNvPr id="11" name="Đúng">
            <a:extLst>
              <a:ext uri="{FF2B5EF4-FFF2-40B4-BE49-F238E27FC236}">
                <a16:creationId xmlns:a16="http://schemas.microsoft.com/office/drawing/2014/main" id="{137A87F2-2C59-F49D-1871-6E0649BFB7CF}"/>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25000"/>
                    </a14:imgEffect>
                    <a14:imgEffect>
                      <a14:brightnessContrast bright="-30000" contrast="71000"/>
                    </a14:imgEffect>
                  </a14:imgLayer>
                </a14:imgProps>
              </a:ext>
              <a:ext uri="{28A0092B-C50C-407E-A947-70E740481C1C}">
                <a14:useLocalDpi xmlns:a14="http://schemas.microsoft.com/office/drawing/2010/main" val="0"/>
              </a:ext>
            </a:extLst>
          </a:blip>
          <a:stretch>
            <a:fillRect/>
          </a:stretch>
        </p:blipFill>
        <p:spPr>
          <a:xfrm>
            <a:off x="5876258" y="3109539"/>
            <a:ext cx="1486303" cy="1189041"/>
          </a:xfrm>
          <a:prstGeom prst="rect">
            <a:avLst/>
          </a:prstGeom>
        </p:spPr>
      </p:pic>
      <p:pic>
        <p:nvPicPr>
          <p:cNvPr id="35" name="Picture 21">
            <a:extLst>
              <a:ext uri="{FF2B5EF4-FFF2-40B4-BE49-F238E27FC236}">
                <a16:creationId xmlns:a16="http://schemas.microsoft.com/office/drawing/2014/main" id="{47F455D8-19F0-F5E7-C879-AFA3D0BFE04C}"/>
              </a:ext>
            </a:extLst>
          </p:cNvPr>
          <p:cNvPicPr>
            <a:picLocks noChangeAspect="1"/>
          </p:cNvPicPr>
          <p:nvPr/>
        </p:nvPicPr>
        <p:blipFill rotWithShape="1">
          <a:blip r:embed="rId10"/>
          <a:srcRect t="-1" b="40569"/>
          <a:stretch/>
        </p:blipFill>
        <p:spPr>
          <a:xfrm flipH="1">
            <a:off x="1728017" y="307959"/>
            <a:ext cx="867936" cy="945237"/>
          </a:xfrm>
          <a:prstGeom prst="rect">
            <a:avLst/>
          </a:prstGeom>
        </p:spPr>
      </p:pic>
    </p:spTree>
    <p:extLst>
      <p:ext uri="{BB962C8B-B14F-4D97-AF65-F5344CB8AC3E}">
        <p14:creationId xmlns:p14="http://schemas.microsoft.com/office/powerpoint/2010/main" val="2015386725"/>
      </p:ext>
    </p:extLst>
  </p:cSld>
  <p:clrMapOvr>
    <a:masterClrMapping/>
  </p:clrMapOvr>
  <p:transition>
    <p:fade/>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9" presetID="2" presetClass="entr" presetSubtype="4" fill="hold" nodeType="withEffect" p14:presetBounceEnd="70667">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14:bounceEnd="70667">
                                          <p:cBhvr additive="base">
                                            <p:cTn id="11" dur="1000" fill="hold"/>
                                            <p:tgtEl>
                                              <p:spTgt spid="5"/>
                                            </p:tgtEl>
                                            <p:attrNameLst>
                                              <p:attrName>ppt_x</p:attrName>
                                            </p:attrNameLst>
                                          </p:cBhvr>
                                          <p:tavLst>
                                            <p:tav tm="0">
                                              <p:val>
                                                <p:strVal val="#ppt_x"/>
                                              </p:val>
                                            </p:tav>
                                            <p:tav tm="100000">
                                              <p:val>
                                                <p:strVal val="#ppt_x"/>
                                              </p:val>
                                            </p:tav>
                                          </p:tavLst>
                                        </p:anim>
                                        <p:anim calcmode="lin" valueType="num" p14:bounceEnd="70667">
                                          <p:cBhvr additive="base">
                                            <p:cTn id="12" dur="10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70667">
                                      <p:stCondLst>
                                        <p:cond delay="1000"/>
                                      </p:stCondLst>
                                      <p:childTnLst>
                                        <p:set>
                                          <p:cBhvr>
                                            <p:cTn id="14" dur="1" fill="hold">
                                              <p:stCondLst>
                                                <p:cond delay="0"/>
                                              </p:stCondLst>
                                            </p:cTn>
                                            <p:tgtEl>
                                              <p:spTgt spid="8"/>
                                            </p:tgtEl>
                                            <p:attrNameLst>
                                              <p:attrName>style.visibility</p:attrName>
                                            </p:attrNameLst>
                                          </p:cBhvr>
                                          <p:to>
                                            <p:strVal val="visible"/>
                                          </p:to>
                                        </p:set>
                                        <p:anim calcmode="lin" valueType="num" p14:bounceEnd="70667">
                                          <p:cBhvr additive="base">
                                            <p:cTn id="15" dur="1000" fill="hold"/>
                                            <p:tgtEl>
                                              <p:spTgt spid="8"/>
                                            </p:tgtEl>
                                            <p:attrNameLst>
                                              <p:attrName>ppt_x</p:attrName>
                                            </p:attrNameLst>
                                          </p:cBhvr>
                                          <p:tavLst>
                                            <p:tav tm="0">
                                              <p:val>
                                                <p:strVal val="#ppt_x"/>
                                              </p:val>
                                            </p:tav>
                                            <p:tav tm="100000">
                                              <p:val>
                                                <p:strVal val="#ppt_x"/>
                                              </p:val>
                                            </p:tav>
                                          </p:tavLst>
                                        </p:anim>
                                        <p:anim calcmode="lin" valueType="num" p14:bounceEnd="70667">
                                          <p:cBhvr additive="base">
                                            <p:cTn id="16"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5"/>
                        </p:tgtEl>
                      </p:cond>
                    </p:stCondLst>
                    <p:endSync evt="end" delay="0">
                      <p:rtn val="all"/>
                    </p:endSync>
                    <p:childTnLst>
                      <p:par>
                        <p:cTn id="18" fill="hold">
                          <p:stCondLst>
                            <p:cond delay="0"/>
                          </p:stCondLst>
                          <p:childTnLst>
                            <p:par>
                              <p:cTn id="19" fill="hold">
                                <p:stCondLst>
                                  <p:cond delay="0"/>
                                </p:stCondLst>
                                <p:childTnLst>
                                  <p:par>
                                    <p:cTn id="20" presetID="26" presetClass="emph" presetSubtype="0" fill="hold" nodeType="withEffect">
                                      <p:stCondLst>
                                        <p:cond delay="0"/>
                                      </p:stCondLst>
                                      <p:childTnLst>
                                        <p:animEffect transition="out" filter="fade">
                                          <p:cBhvr>
                                            <p:cTn id="21" dur="500" tmFilter="0, 0; .2, .5; .8, .5; 1, 0"/>
                                            <p:tgtEl>
                                              <p:spTgt spid="5"/>
                                            </p:tgtEl>
                                          </p:cBhvr>
                                        </p:animEffect>
                                        <p:animScale>
                                          <p:cBhvr>
                                            <p:cTn id="22" dur="250" autoRev="1" fill="hold"/>
                                            <p:tgtEl>
                                              <p:spTgt spid="5"/>
                                            </p:tgtEl>
                                          </p:cBhvr>
                                          <p:by x="105000" y="105000"/>
                                        </p:animScale>
                                      </p:childTnLst>
                                    </p:cTn>
                                  </p:par>
                                </p:childTnLst>
                              </p:cTn>
                            </p:par>
                          </p:childTnLst>
                        </p:cTn>
                      </p:par>
                    </p:childTnLst>
                  </p:cTn>
                  <p:nextCondLst>
                    <p:cond evt="onClick" delay="0">
                      <p:tgtEl>
                        <p:spTgt spid="5"/>
                      </p:tgtEl>
                    </p:cond>
                  </p:nextCondLst>
                </p:seq>
                <p:seq concurrent="1" nextAc="seek">
                  <p:cTn id="23" restart="whenNotActive" fill="hold" evtFilter="cancelBubble" nodeType="interactiveSeq">
                    <p:stCondLst>
                      <p:cond evt="onClick" delay="0">
                        <p:tgtEl>
                          <p:spTgt spid="8"/>
                        </p:tgtEl>
                      </p:cond>
                    </p:stCondLst>
                    <p:endSync evt="end" delay="0">
                      <p:rtn val="all"/>
                    </p:endSync>
                    <p:childTnLst>
                      <p:par>
                        <p:cTn id="24" fill="hold">
                          <p:stCondLst>
                            <p:cond delay="0"/>
                          </p:stCondLst>
                          <p:childTnLst>
                            <p:par>
                              <p:cTn id="25" fill="hold">
                                <p:stCondLst>
                                  <p:cond delay="0"/>
                                </p:stCondLst>
                                <p:childTnLst>
                                  <p:par>
                                    <p:cTn id="26" presetID="26" presetClass="emph" presetSubtype="0" fill="hold" nodeType="clickEffect">
                                      <p:stCondLst>
                                        <p:cond delay="0"/>
                                      </p:stCondLst>
                                      <p:childTnLst>
                                        <p:animEffect transition="out" filter="fade">
                                          <p:cBhvr>
                                            <p:cTn id="27" dur="500" tmFilter="0, 0; .2, .5; .8, .5; 1, 0"/>
                                            <p:tgtEl>
                                              <p:spTgt spid="8"/>
                                            </p:tgtEl>
                                          </p:cBhvr>
                                        </p:animEffect>
                                        <p:animScale>
                                          <p:cBhvr>
                                            <p:cTn id="28" dur="250" autoRev="1" fill="hold"/>
                                            <p:tgtEl>
                                              <p:spTgt spid="8"/>
                                            </p:tgtEl>
                                          </p:cBhvr>
                                          <p:by x="105000" y="105000"/>
                                        </p:animScale>
                                      </p:childTnLst>
                                    </p:cTn>
                                  </p:par>
                                  <p:par>
                                    <p:cTn id="29" presetID="49" presetClass="entr" presetSubtype="0" decel="10000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500" fill="hold"/>
                                            <p:tgtEl>
                                              <p:spTgt spid="11"/>
                                            </p:tgtEl>
                                            <p:attrNameLst>
                                              <p:attrName>ppt_w</p:attrName>
                                            </p:attrNameLst>
                                          </p:cBhvr>
                                          <p:tavLst>
                                            <p:tav tm="0">
                                              <p:val>
                                                <p:fltVal val="0"/>
                                              </p:val>
                                            </p:tav>
                                            <p:tav tm="100000">
                                              <p:val>
                                                <p:strVal val="#ppt_w"/>
                                              </p:val>
                                            </p:tav>
                                          </p:tavLst>
                                        </p:anim>
                                        <p:anim calcmode="lin" valueType="num">
                                          <p:cBhvr>
                                            <p:cTn id="32" dur="500" fill="hold"/>
                                            <p:tgtEl>
                                              <p:spTgt spid="11"/>
                                            </p:tgtEl>
                                            <p:attrNameLst>
                                              <p:attrName>ppt_h</p:attrName>
                                            </p:attrNameLst>
                                          </p:cBhvr>
                                          <p:tavLst>
                                            <p:tav tm="0">
                                              <p:val>
                                                <p:fltVal val="0"/>
                                              </p:val>
                                            </p:tav>
                                            <p:tav tm="100000">
                                              <p:val>
                                                <p:strVal val="#ppt_h"/>
                                              </p:val>
                                            </p:tav>
                                          </p:tavLst>
                                        </p:anim>
                                        <p:anim calcmode="lin" valueType="num">
                                          <p:cBhvr>
                                            <p:cTn id="33" dur="500" fill="hold"/>
                                            <p:tgtEl>
                                              <p:spTgt spid="11"/>
                                            </p:tgtEl>
                                            <p:attrNameLst>
                                              <p:attrName>style.rotation</p:attrName>
                                            </p:attrNameLst>
                                          </p:cBhvr>
                                          <p:tavLst>
                                            <p:tav tm="0">
                                              <p:val>
                                                <p:fltVal val="360"/>
                                              </p:val>
                                            </p:tav>
                                            <p:tav tm="100000">
                                              <p:val>
                                                <p:fltVal val="0"/>
                                              </p:val>
                                            </p:tav>
                                          </p:tavLst>
                                        </p:anim>
                                        <p:animEffect transition="in" filter="fade">
                                          <p:cBhvr>
                                            <p:cTn id="34" dur="500"/>
                                            <p:tgtEl>
                                              <p:spTgt spid="11"/>
                                            </p:tgtEl>
                                          </p:cBhvr>
                                        </p:animEffect>
                                      </p:childTnLst>
                                    </p:cTn>
                                  </p:par>
                                  <p:par>
                                    <p:cTn id="35" presetID="32" presetClass="emph" presetSubtype="0" fill="hold" nodeType="withEffect">
                                      <p:stCondLst>
                                        <p:cond delay="200"/>
                                      </p:stCondLst>
                                      <p:childTnLst>
                                        <p:animRot by="120000">
                                          <p:cBhvr>
                                            <p:cTn id="36" dur="100" fill="hold">
                                              <p:stCondLst>
                                                <p:cond delay="0"/>
                                              </p:stCondLst>
                                            </p:cTn>
                                            <p:tgtEl>
                                              <p:spTgt spid="11"/>
                                            </p:tgtEl>
                                            <p:attrNameLst>
                                              <p:attrName>r</p:attrName>
                                            </p:attrNameLst>
                                          </p:cBhvr>
                                        </p:animRot>
                                        <p:animRot by="-240000">
                                          <p:cBhvr>
                                            <p:cTn id="37" dur="200" fill="hold">
                                              <p:stCondLst>
                                                <p:cond delay="200"/>
                                              </p:stCondLst>
                                            </p:cTn>
                                            <p:tgtEl>
                                              <p:spTgt spid="11"/>
                                            </p:tgtEl>
                                            <p:attrNameLst>
                                              <p:attrName>r</p:attrName>
                                            </p:attrNameLst>
                                          </p:cBhvr>
                                        </p:animRot>
                                        <p:animRot by="240000">
                                          <p:cBhvr>
                                            <p:cTn id="38" dur="200" fill="hold">
                                              <p:stCondLst>
                                                <p:cond delay="400"/>
                                              </p:stCondLst>
                                            </p:cTn>
                                            <p:tgtEl>
                                              <p:spTgt spid="11"/>
                                            </p:tgtEl>
                                            <p:attrNameLst>
                                              <p:attrName>r</p:attrName>
                                            </p:attrNameLst>
                                          </p:cBhvr>
                                        </p:animRot>
                                        <p:animRot by="-240000">
                                          <p:cBhvr>
                                            <p:cTn id="39" dur="200" fill="hold">
                                              <p:stCondLst>
                                                <p:cond delay="600"/>
                                              </p:stCondLst>
                                            </p:cTn>
                                            <p:tgtEl>
                                              <p:spTgt spid="11"/>
                                            </p:tgtEl>
                                            <p:attrNameLst>
                                              <p:attrName>r</p:attrName>
                                            </p:attrNameLst>
                                          </p:cBhvr>
                                        </p:animRot>
                                        <p:animRot by="120000">
                                          <p:cBhvr>
                                            <p:cTn id="40" dur="200" fill="hold">
                                              <p:stCondLst>
                                                <p:cond delay="800"/>
                                              </p:stCondLst>
                                            </p:cTn>
                                            <p:tgtEl>
                                              <p:spTgt spid="11"/>
                                            </p:tgtEl>
                                            <p:attrNameLst>
                                              <p:attrName>r</p:attrName>
                                            </p:attrNameLst>
                                          </p:cBhvr>
                                        </p:animRot>
                                      </p:childTnLst>
                                    </p:cTn>
                                  </p:par>
                                  <p:par>
                                    <p:cTn id="41" presetID="31" presetClass="exit" presetSubtype="0" fill="hold" nodeType="withEffect">
                                      <p:stCondLst>
                                        <p:cond delay="200"/>
                                      </p:stCondLst>
                                      <p:childTnLst>
                                        <p:anim calcmode="lin" valueType="num">
                                          <p:cBhvr>
                                            <p:cTn id="42" dur="1000"/>
                                            <p:tgtEl>
                                              <p:spTgt spid="5"/>
                                            </p:tgtEl>
                                            <p:attrNameLst>
                                              <p:attrName>ppt_w</p:attrName>
                                            </p:attrNameLst>
                                          </p:cBhvr>
                                          <p:tavLst>
                                            <p:tav tm="0">
                                              <p:val>
                                                <p:strVal val="ppt_w"/>
                                              </p:val>
                                            </p:tav>
                                            <p:tav tm="100000">
                                              <p:val>
                                                <p:fltVal val="0"/>
                                              </p:val>
                                            </p:tav>
                                          </p:tavLst>
                                        </p:anim>
                                        <p:anim calcmode="lin" valueType="num">
                                          <p:cBhvr>
                                            <p:cTn id="43" dur="1000"/>
                                            <p:tgtEl>
                                              <p:spTgt spid="5"/>
                                            </p:tgtEl>
                                            <p:attrNameLst>
                                              <p:attrName>ppt_h</p:attrName>
                                            </p:attrNameLst>
                                          </p:cBhvr>
                                          <p:tavLst>
                                            <p:tav tm="0">
                                              <p:val>
                                                <p:strVal val="ppt_h"/>
                                              </p:val>
                                            </p:tav>
                                            <p:tav tm="100000">
                                              <p:val>
                                                <p:fltVal val="0"/>
                                              </p:val>
                                            </p:tav>
                                          </p:tavLst>
                                        </p:anim>
                                        <p:anim calcmode="lin" valueType="num">
                                          <p:cBhvr>
                                            <p:cTn id="44" dur="1000"/>
                                            <p:tgtEl>
                                              <p:spTgt spid="5"/>
                                            </p:tgtEl>
                                            <p:attrNameLst>
                                              <p:attrName>style.rotation</p:attrName>
                                            </p:attrNameLst>
                                          </p:cBhvr>
                                          <p:tavLst>
                                            <p:tav tm="0">
                                              <p:val>
                                                <p:fltVal val="0"/>
                                              </p:val>
                                            </p:tav>
                                            <p:tav tm="100000">
                                              <p:val>
                                                <p:fltVal val="90"/>
                                              </p:val>
                                            </p:tav>
                                          </p:tavLst>
                                        </p:anim>
                                        <p:animEffect transition="out" filter="fade">
                                          <p:cBhvr>
                                            <p:cTn id="45" dur="1000"/>
                                            <p:tgtEl>
                                              <p:spTgt spid="5"/>
                                            </p:tgtEl>
                                          </p:cBhvr>
                                        </p:animEffect>
                                        <p:set>
                                          <p:cBhvr>
                                            <p:cTn id="46" dur="1" fill="hold">
                                              <p:stCondLst>
                                                <p:cond delay="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bldLst>
          <p:bldP spid="3" grpId="0" animBg="1"/>
        </p:bldLst>
      </p:timing>
    </mc:Choice>
    <mc:Fallback>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000" fill="hold"/>
                                            <p:tgtEl>
                                              <p:spTgt spid="5"/>
                                            </p:tgtEl>
                                            <p:attrNameLst>
                                              <p:attrName>ppt_x</p:attrName>
                                            </p:attrNameLst>
                                          </p:cBhvr>
                                          <p:tavLst>
                                            <p:tav tm="0">
                                              <p:val>
                                                <p:strVal val="#ppt_x"/>
                                              </p:val>
                                            </p:tav>
                                            <p:tav tm="100000">
                                              <p:val>
                                                <p:strVal val="#ppt_x"/>
                                              </p:val>
                                            </p:tav>
                                          </p:tavLst>
                                        </p:anim>
                                        <p:anim calcmode="lin" valueType="num">
                                          <p:cBhvr additive="base">
                                            <p:cTn id="12" dur="10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100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1000" fill="hold"/>
                                            <p:tgtEl>
                                              <p:spTgt spid="8"/>
                                            </p:tgtEl>
                                            <p:attrNameLst>
                                              <p:attrName>ppt_x</p:attrName>
                                            </p:attrNameLst>
                                          </p:cBhvr>
                                          <p:tavLst>
                                            <p:tav tm="0">
                                              <p:val>
                                                <p:strVal val="#ppt_x"/>
                                              </p:val>
                                            </p:tav>
                                            <p:tav tm="100000">
                                              <p:val>
                                                <p:strVal val="#ppt_x"/>
                                              </p:val>
                                            </p:tav>
                                          </p:tavLst>
                                        </p:anim>
                                        <p:anim calcmode="lin" valueType="num">
                                          <p:cBhvr additive="base">
                                            <p:cTn id="16"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5"/>
                        </p:tgtEl>
                      </p:cond>
                    </p:stCondLst>
                    <p:endSync evt="end" delay="0">
                      <p:rtn val="all"/>
                    </p:endSync>
                    <p:childTnLst>
                      <p:par>
                        <p:cTn id="18" fill="hold">
                          <p:stCondLst>
                            <p:cond delay="0"/>
                          </p:stCondLst>
                          <p:childTnLst>
                            <p:par>
                              <p:cTn id="19" fill="hold">
                                <p:stCondLst>
                                  <p:cond delay="0"/>
                                </p:stCondLst>
                                <p:childTnLst>
                                  <p:par>
                                    <p:cTn id="20" presetID="26" presetClass="emph" presetSubtype="0" fill="hold" nodeType="withEffect">
                                      <p:stCondLst>
                                        <p:cond delay="0"/>
                                      </p:stCondLst>
                                      <p:childTnLst>
                                        <p:animEffect transition="out" filter="fade">
                                          <p:cBhvr>
                                            <p:cTn id="21" dur="500" tmFilter="0, 0; .2, .5; .8, .5; 1, 0"/>
                                            <p:tgtEl>
                                              <p:spTgt spid="5"/>
                                            </p:tgtEl>
                                          </p:cBhvr>
                                        </p:animEffect>
                                        <p:animScale>
                                          <p:cBhvr>
                                            <p:cTn id="22" dur="250" autoRev="1" fill="hold"/>
                                            <p:tgtEl>
                                              <p:spTgt spid="5"/>
                                            </p:tgtEl>
                                          </p:cBhvr>
                                          <p:by x="105000" y="105000"/>
                                        </p:animScale>
                                      </p:childTnLst>
                                    </p:cTn>
                                  </p:par>
                                </p:childTnLst>
                              </p:cTn>
                            </p:par>
                          </p:childTnLst>
                        </p:cTn>
                      </p:par>
                    </p:childTnLst>
                  </p:cTn>
                  <p:nextCondLst>
                    <p:cond evt="onClick" delay="0">
                      <p:tgtEl>
                        <p:spTgt spid="5"/>
                      </p:tgtEl>
                    </p:cond>
                  </p:nextCondLst>
                </p:seq>
                <p:seq concurrent="1" nextAc="seek">
                  <p:cTn id="23" restart="whenNotActive" fill="hold" evtFilter="cancelBubble" nodeType="interactiveSeq">
                    <p:stCondLst>
                      <p:cond evt="onClick" delay="0">
                        <p:tgtEl>
                          <p:spTgt spid="8"/>
                        </p:tgtEl>
                      </p:cond>
                    </p:stCondLst>
                    <p:endSync evt="end" delay="0">
                      <p:rtn val="all"/>
                    </p:endSync>
                    <p:childTnLst>
                      <p:par>
                        <p:cTn id="24" fill="hold">
                          <p:stCondLst>
                            <p:cond delay="0"/>
                          </p:stCondLst>
                          <p:childTnLst>
                            <p:par>
                              <p:cTn id="25" fill="hold">
                                <p:stCondLst>
                                  <p:cond delay="0"/>
                                </p:stCondLst>
                                <p:childTnLst>
                                  <p:par>
                                    <p:cTn id="26" presetID="26" presetClass="emph" presetSubtype="0" fill="hold" nodeType="clickEffect">
                                      <p:stCondLst>
                                        <p:cond delay="0"/>
                                      </p:stCondLst>
                                      <p:childTnLst>
                                        <p:animEffect transition="out" filter="fade">
                                          <p:cBhvr>
                                            <p:cTn id="27" dur="500" tmFilter="0, 0; .2, .5; .8, .5; 1, 0"/>
                                            <p:tgtEl>
                                              <p:spTgt spid="8"/>
                                            </p:tgtEl>
                                          </p:cBhvr>
                                        </p:animEffect>
                                        <p:animScale>
                                          <p:cBhvr>
                                            <p:cTn id="28" dur="250" autoRev="1" fill="hold"/>
                                            <p:tgtEl>
                                              <p:spTgt spid="8"/>
                                            </p:tgtEl>
                                          </p:cBhvr>
                                          <p:by x="105000" y="105000"/>
                                        </p:animScale>
                                      </p:childTnLst>
                                    </p:cTn>
                                  </p:par>
                                  <p:par>
                                    <p:cTn id="29" presetID="49" presetClass="entr" presetSubtype="0" decel="10000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500" fill="hold"/>
                                            <p:tgtEl>
                                              <p:spTgt spid="11"/>
                                            </p:tgtEl>
                                            <p:attrNameLst>
                                              <p:attrName>ppt_w</p:attrName>
                                            </p:attrNameLst>
                                          </p:cBhvr>
                                          <p:tavLst>
                                            <p:tav tm="0">
                                              <p:val>
                                                <p:fltVal val="0"/>
                                              </p:val>
                                            </p:tav>
                                            <p:tav tm="100000">
                                              <p:val>
                                                <p:strVal val="#ppt_w"/>
                                              </p:val>
                                            </p:tav>
                                          </p:tavLst>
                                        </p:anim>
                                        <p:anim calcmode="lin" valueType="num">
                                          <p:cBhvr>
                                            <p:cTn id="32" dur="500" fill="hold"/>
                                            <p:tgtEl>
                                              <p:spTgt spid="11"/>
                                            </p:tgtEl>
                                            <p:attrNameLst>
                                              <p:attrName>ppt_h</p:attrName>
                                            </p:attrNameLst>
                                          </p:cBhvr>
                                          <p:tavLst>
                                            <p:tav tm="0">
                                              <p:val>
                                                <p:fltVal val="0"/>
                                              </p:val>
                                            </p:tav>
                                            <p:tav tm="100000">
                                              <p:val>
                                                <p:strVal val="#ppt_h"/>
                                              </p:val>
                                            </p:tav>
                                          </p:tavLst>
                                        </p:anim>
                                        <p:anim calcmode="lin" valueType="num">
                                          <p:cBhvr>
                                            <p:cTn id="33" dur="500" fill="hold"/>
                                            <p:tgtEl>
                                              <p:spTgt spid="11"/>
                                            </p:tgtEl>
                                            <p:attrNameLst>
                                              <p:attrName>style.rotation</p:attrName>
                                            </p:attrNameLst>
                                          </p:cBhvr>
                                          <p:tavLst>
                                            <p:tav tm="0">
                                              <p:val>
                                                <p:fltVal val="360"/>
                                              </p:val>
                                            </p:tav>
                                            <p:tav tm="100000">
                                              <p:val>
                                                <p:fltVal val="0"/>
                                              </p:val>
                                            </p:tav>
                                          </p:tavLst>
                                        </p:anim>
                                        <p:animEffect transition="in" filter="fade">
                                          <p:cBhvr>
                                            <p:cTn id="34" dur="500"/>
                                            <p:tgtEl>
                                              <p:spTgt spid="11"/>
                                            </p:tgtEl>
                                          </p:cBhvr>
                                        </p:animEffect>
                                      </p:childTnLst>
                                    </p:cTn>
                                  </p:par>
                                  <p:par>
                                    <p:cTn id="35" presetID="32" presetClass="emph" presetSubtype="0" fill="hold" nodeType="withEffect">
                                      <p:stCondLst>
                                        <p:cond delay="200"/>
                                      </p:stCondLst>
                                      <p:childTnLst>
                                        <p:animRot by="120000">
                                          <p:cBhvr>
                                            <p:cTn id="36" dur="100" fill="hold">
                                              <p:stCondLst>
                                                <p:cond delay="0"/>
                                              </p:stCondLst>
                                            </p:cTn>
                                            <p:tgtEl>
                                              <p:spTgt spid="11"/>
                                            </p:tgtEl>
                                            <p:attrNameLst>
                                              <p:attrName>r</p:attrName>
                                            </p:attrNameLst>
                                          </p:cBhvr>
                                        </p:animRot>
                                        <p:animRot by="-240000">
                                          <p:cBhvr>
                                            <p:cTn id="37" dur="200" fill="hold">
                                              <p:stCondLst>
                                                <p:cond delay="200"/>
                                              </p:stCondLst>
                                            </p:cTn>
                                            <p:tgtEl>
                                              <p:spTgt spid="11"/>
                                            </p:tgtEl>
                                            <p:attrNameLst>
                                              <p:attrName>r</p:attrName>
                                            </p:attrNameLst>
                                          </p:cBhvr>
                                        </p:animRot>
                                        <p:animRot by="240000">
                                          <p:cBhvr>
                                            <p:cTn id="38" dur="200" fill="hold">
                                              <p:stCondLst>
                                                <p:cond delay="400"/>
                                              </p:stCondLst>
                                            </p:cTn>
                                            <p:tgtEl>
                                              <p:spTgt spid="11"/>
                                            </p:tgtEl>
                                            <p:attrNameLst>
                                              <p:attrName>r</p:attrName>
                                            </p:attrNameLst>
                                          </p:cBhvr>
                                        </p:animRot>
                                        <p:animRot by="-240000">
                                          <p:cBhvr>
                                            <p:cTn id="39" dur="200" fill="hold">
                                              <p:stCondLst>
                                                <p:cond delay="600"/>
                                              </p:stCondLst>
                                            </p:cTn>
                                            <p:tgtEl>
                                              <p:spTgt spid="11"/>
                                            </p:tgtEl>
                                            <p:attrNameLst>
                                              <p:attrName>r</p:attrName>
                                            </p:attrNameLst>
                                          </p:cBhvr>
                                        </p:animRot>
                                        <p:animRot by="120000">
                                          <p:cBhvr>
                                            <p:cTn id="40" dur="200" fill="hold">
                                              <p:stCondLst>
                                                <p:cond delay="800"/>
                                              </p:stCondLst>
                                            </p:cTn>
                                            <p:tgtEl>
                                              <p:spTgt spid="11"/>
                                            </p:tgtEl>
                                            <p:attrNameLst>
                                              <p:attrName>r</p:attrName>
                                            </p:attrNameLst>
                                          </p:cBhvr>
                                        </p:animRot>
                                      </p:childTnLst>
                                    </p:cTn>
                                  </p:par>
                                  <p:par>
                                    <p:cTn id="41" presetID="31" presetClass="exit" presetSubtype="0" fill="hold" nodeType="withEffect">
                                      <p:stCondLst>
                                        <p:cond delay="200"/>
                                      </p:stCondLst>
                                      <p:childTnLst>
                                        <p:anim calcmode="lin" valueType="num">
                                          <p:cBhvr>
                                            <p:cTn id="42" dur="1000"/>
                                            <p:tgtEl>
                                              <p:spTgt spid="5"/>
                                            </p:tgtEl>
                                            <p:attrNameLst>
                                              <p:attrName>ppt_w</p:attrName>
                                            </p:attrNameLst>
                                          </p:cBhvr>
                                          <p:tavLst>
                                            <p:tav tm="0">
                                              <p:val>
                                                <p:strVal val="ppt_w"/>
                                              </p:val>
                                            </p:tav>
                                            <p:tav tm="100000">
                                              <p:val>
                                                <p:fltVal val="0"/>
                                              </p:val>
                                            </p:tav>
                                          </p:tavLst>
                                        </p:anim>
                                        <p:anim calcmode="lin" valueType="num">
                                          <p:cBhvr>
                                            <p:cTn id="43" dur="1000"/>
                                            <p:tgtEl>
                                              <p:spTgt spid="5"/>
                                            </p:tgtEl>
                                            <p:attrNameLst>
                                              <p:attrName>ppt_h</p:attrName>
                                            </p:attrNameLst>
                                          </p:cBhvr>
                                          <p:tavLst>
                                            <p:tav tm="0">
                                              <p:val>
                                                <p:strVal val="ppt_h"/>
                                              </p:val>
                                            </p:tav>
                                            <p:tav tm="100000">
                                              <p:val>
                                                <p:fltVal val="0"/>
                                              </p:val>
                                            </p:tav>
                                          </p:tavLst>
                                        </p:anim>
                                        <p:anim calcmode="lin" valueType="num">
                                          <p:cBhvr>
                                            <p:cTn id="44" dur="1000"/>
                                            <p:tgtEl>
                                              <p:spTgt spid="5"/>
                                            </p:tgtEl>
                                            <p:attrNameLst>
                                              <p:attrName>style.rotation</p:attrName>
                                            </p:attrNameLst>
                                          </p:cBhvr>
                                          <p:tavLst>
                                            <p:tav tm="0">
                                              <p:val>
                                                <p:fltVal val="0"/>
                                              </p:val>
                                            </p:tav>
                                            <p:tav tm="100000">
                                              <p:val>
                                                <p:fltVal val="90"/>
                                              </p:val>
                                            </p:tav>
                                          </p:tavLst>
                                        </p:anim>
                                        <p:animEffect transition="out" filter="fade">
                                          <p:cBhvr>
                                            <p:cTn id="45" dur="1000"/>
                                            <p:tgtEl>
                                              <p:spTgt spid="5"/>
                                            </p:tgtEl>
                                          </p:cBhvr>
                                        </p:animEffect>
                                        <p:set>
                                          <p:cBhvr>
                                            <p:cTn id="46" dur="1" fill="hold">
                                              <p:stCondLst>
                                                <p:cond delay="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bldLst>
          <p:bldP spid="3" grpId="0" animBg="1"/>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3" name="Hình chữ nhật: Góc Tròn 2">
            <a:extLst>
              <a:ext uri="{FF2B5EF4-FFF2-40B4-BE49-F238E27FC236}">
                <a16:creationId xmlns:a16="http://schemas.microsoft.com/office/drawing/2014/main" id="{0A3E42C0-A243-1FFC-7921-906A6282B7E9}"/>
              </a:ext>
            </a:extLst>
          </p:cNvPr>
          <p:cNvSpPr/>
          <p:nvPr/>
        </p:nvSpPr>
        <p:spPr>
          <a:xfrm>
            <a:off x="198284" y="382056"/>
            <a:ext cx="11795432" cy="1590846"/>
          </a:xfrm>
          <a:prstGeom prst="roundRect">
            <a:avLst/>
          </a:prstGeom>
          <a:solidFill>
            <a:schemeClr val="bg1"/>
          </a:solidFill>
          <a:ln>
            <a:solidFill>
              <a:srgbClr val="00B0F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7030A0"/>
                </a:solidFill>
              </a:rPr>
              <a:t>       Cách nối các vế câu trong câu ghép dưới đây là gì?</a:t>
            </a:r>
          </a:p>
          <a:p>
            <a:pPr algn="ctr"/>
            <a:r>
              <a:rPr lang="vi-VN" sz="3200" b="1">
                <a:solidFill>
                  <a:srgbClr val="FF0000"/>
                </a:solidFill>
              </a:rPr>
              <a:t>Trong vườn, hoa lặng lẽ tỏa hương, những chú ong thầm lặng hút mật đem lại ngọt bùi cho đời.</a:t>
            </a:r>
            <a:endParaRPr lang="en-US" sz="3200" b="1">
              <a:solidFill>
                <a:srgbClr val="FF0000"/>
              </a:solidFill>
            </a:endParaRPr>
          </a:p>
        </p:txBody>
      </p:sp>
      <p:grpSp>
        <p:nvGrpSpPr>
          <p:cNvPr id="5" name="Group 18">
            <a:extLst>
              <a:ext uri="{FF2B5EF4-FFF2-40B4-BE49-F238E27FC236}">
                <a16:creationId xmlns:a16="http://schemas.microsoft.com/office/drawing/2014/main" id="{D0C7946D-C774-BE18-A450-A1EC3235338C}"/>
              </a:ext>
            </a:extLst>
          </p:cNvPr>
          <p:cNvGrpSpPr/>
          <p:nvPr/>
        </p:nvGrpSpPr>
        <p:grpSpPr>
          <a:xfrm>
            <a:off x="349875" y="2961443"/>
            <a:ext cx="5410499" cy="1380932"/>
            <a:chOff x="266252" y="4457700"/>
            <a:chExt cx="8115748" cy="2071397"/>
          </a:xfrm>
        </p:grpSpPr>
        <p:sp>
          <p:nvSpPr>
            <p:cNvPr id="6" name="a">
              <a:extLst>
                <a:ext uri="{FF2B5EF4-FFF2-40B4-BE49-F238E27FC236}">
                  <a16:creationId xmlns:a16="http://schemas.microsoft.com/office/drawing/2014/main" id="{E7843FDB-0E08-BB32-7F02-FA78DF2067E1}"/>
                </a:ext>
              </a:extLst>
            </p:cNvPr>
            <p:cNvSpPr/>
            <p:nvPr/>
          </p:nvSpPr>
          <p:spPr>
            <a:xfrm>
              <a:off x="1078816" y="4457700"/>
              <a:ext cx="7303184" cy="2071397"/>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lang="en-US" sz="4800" b="1">
                  <a:solidFill>
                    <a:srgbClr val="C00000"/>
                  </a:solidFill>
                  <a:latin typeface="Calibri" panose="020F0502020204030204"/>
                </a:rPr>
                <a:t>sử dụng </a:t>
              </a:r>
            </a:p>
            <a:p>
              <a:pPr marL="0" marR="0" lvl="0" indent="0" algn="ctr" defTabSz="914446" rtl="0" eaLnBrk="1" fontAlgn="auto" latinLnBrk="0" hangingPunct="1">
                <a:lnSpc>
                  <a:spcPct val="100000"/>
                </a:lnSpc>
                <a:spcBef>
                  <a:spcPts val="0"/>
                </a:spcBef>
                <a:spcAft>
                  <a:spcPts val="0"/>
                </a:spcAft>
                <a:buClrTx/>
                <a:buSzTx/>
                <a:buFontTx/>
                <a:buNone/>
                <a:tabLst/>
                <a:defRPr/>
              </a:pPr>
              <a:r>
                <a:rPr lang="en-US" sz="4800" b="1">
                  <a:solidFill>
                    <a:srgbClr val="C00000"/>
                  </a:solidFill>
                  <a:latin typeface="Calibri" panose="020F0502020204030204"/>
                </a:rPr>
                <a:t>kết từ</a:t>
              </a:r>
              <a:endParaRPr kumimoji="0" lang="en-US" sz="4800" b="1" i="0" u="none" strike="noStrike" kern="1200" cap="none" spc="0" normalizeH="0" baseline="0" noProof="0">
                <a:ln>
                  <a:noFill/>
                </a:ln>
                <a:solidFill>
                  <a:srgbClr val="C00000"/>
                </a:solidFill>
                <a:effectLst/>
                <a:uLnTx/>
                <a:uFillTx/>
                <a:latin typeface="Calibri" panose="020F0502020204030204"/>
                <a:ea typeface="+mn-ea"/>
                <a:cs typeface="+mn-cs"/>
              </a:endParaRPr>
            </a:p>
          </p:txBody>
        </p:sp>
        <p:pic>
          <p:nvPicPr>
            <p:cNvPr id="7" name="Picture 4">
              <a:extLst>
                <a:ext uri="{FF2B5EF4-FFF2-40B4-BE49-F238E27FC236}">
                  <a16:creationId xmlns:a16="http://schemas.microsoft.com/office/drawing/2014/main" id="{D4E31A67-F32C-7D25-DF96-98C52246478B}"/>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66252" y="4699902"/>
              <a:ext cx="1279612" cy="1417853"/>
            </a:xfrm>
            <a:prstGeom prst="rect">
              <a:avLst/>
            </a:prstGeom>
          </p:spPr>
        </p:pic>
      </p:grpSp>
      <p:grpSp>
        <p:nvGrpSpPr>
          <p:cNvPr id="8" name="Group 19">
            <a:extLst>
              <a:ext uri="{FF2B5EF4-FFF2-40B4-BE49-F238E27FC236}">
                <a16:creationId xmlns:a16="http://schemas.microsoft.com/office/drawing/2014/main" id="{CF750B1A-9F35-81E9-6A3D-C9D87903CE1E}"/>
              </a:ext>
            </a:extLst>
          </p:cNvPr>
          <p:cNvGrpSpPr/>
          <p:nvPr/>
        </p:nvGrpSpPr>
        <p:grpSpPr>
          <a:xfrm>
            <a:off x="6289824" y="2944734"/>
            <a:ext cx="5308220" cy="1380931"/>
            <a:chOff x="9105901" y="4457700"/>
            <a:chExt cx="7962330" cy="2071397"/>
          </a:xfrm>
        </p:grpSpPr>
        <p:sp>
          <p:nvSpPr>
            <p:cNvPr id="9" name="b">
              <a:extLst>
                <a:ext uri="{FF2B5EF4-FFF2-40B4-BE49-F238E27FC236}">
                  <a16:creationId xmlns:a16="http://schemas.microsoft.com/office/drawing/2014/main" id="{9EE855AA-1229-E9DC-AE04-D55DA57FE152}"/>
                </a:ext>
              </a:extLst>
            </p:cNvPr>
            <p:cNvSpPr/>
            <p:nvPr/>
          </p:nvSpPr>
          <p:spPr>
            <a:xfrm>
              <a:off x="9765047" y="4457700"/>
              <a:ext cx="7303184" cy="2071397"/>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9999"/>
                  </a:solidFill>
                  <a:effectLst/>
                  <a:uLnTx/>
                  <a:uFillTx/>
                  <a:latin typeface="Calibri" panose="020F0502020204030204"/>
                  <a:ea typeface="+mn-ea"/>
                  <a:cs typeface="+mn-cs"/>
                </a:rPr>
                <a:t> </a:t>
              </a:r>
              <a:r>
                <a:rPr lang="en-US" sz="4800" b="1">
                  <a:solidFill>
                    <a:srgbClr val="C00000"/>
                  </a:solidFill>
                  <a:latin typeface="Calibri" panose="020F0502020204030204"/>
                </a:rPr>
                <a:t>sử dụng </a:t>
              </a:r>
            </a:p>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C00000"/>
                  </a:solidFill>
                  <a:effectLst/>
                  <a:uLnTx/>
                  <a:uFillTx/>
                  <a:latin typeface="Calibri" panose="020F0502020204030204"/>
                  <a:ea typeface="+mn-ea"/>
                  <a:cs typeface="+mn-cs"/>
                </a:rPr>
                <a:t>dấu phảy</a:t>
              </a:r>
              <a:endParaRPr kumimoji="0" lang="en-US" sz="48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pic>
          <p:nvPicPr>
            <p:cNvPr id="10" name="Picture 11">
              <a:extLst>
                <a:ext uri="{FF2B5EF4-FFF2-40B4-BE49-F238E27FC236}">
                  <a16:creationId xmlns:a16="http://schemas.microsoft.com/office/drawing/2014/main" id="{78BCFA03-9531-7FED-4E80-0CE14BBBA4F2}"/>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105901" y="4724966"/>
              <a:ext cx="1377585" cy="1532778"/>
            </a:xfrm>
            <a:prstGeom prst="rect">
              <a:avLst/>
            </a:prstGeom>
          </p:spPr>
        </p:pic>
      </p:grpSp>
      <p:pic>
        <p:nvPicPr>
          <p:cNvPr id="11" name="Đúng">
            <a:extLst>
              <a:ext uri="{FF2B5EF4-FFF2-40B4-BE49-F238E27FC236}">
                <a16:creationId xmlns:a16="http://schemas.microsoft.com/office/drawing/2014/main" id="{137A87F2-2C59-F49D-1871-6E0649BFB7CF}"/>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25000"/>
                    </a14:imgEffect>
                    <a14:imgEffect>
                      <a14:brightnessContrast bright="-30000" contrast="71000"/>
                    </a14:imgEffect>
                  </a14:imgLayer>
                </a14:imgProps>
              </a:ext>
              <a:ext uri="{28A0092B-C50C-407E-A947-70E740481C1C}">
                <a14:useLocalDpi xmlns:a14="http://schemas.microsoft.com/office/drawing/2010/main" val="0"/>
              </a:ext>
            </a:extLst>
          </a:blip>
          <a:stretch>
            <a:fillRect/>
          </a:stretch>
        </p:blipFill>
        <p:spPr>
          <a:xfrm>
            <a:off x="5876258" y="3109539"/>
            <a:ext cx="1486303" cy="1189041"/>
          </a:xfrm>
          <a:prstGeom prst="rect">
            <a:avLst/>
          </a:prstGeom>
        </p:spPr>
      </p:pic>
      <p:grpSp>
        <p:nvGrpSpPr>
          <p:cNvPr id="12" name="Group 23">
            <a:extLst>
              <a:ext uri="{FF2B5EF4-FFF2-40B4-BE49-F238E27FC236}">
                <a16:creationId xmlns:a16="http://schemas.microsoft.com/office/drawing/2014/main" id="{E646DD0D-D6FA-EA8F-B6CC-51D83B05500D}"/>
              </a:ext>
            </a:extLst>
          </p:cNvPr>
          <p:cNvGrpSpPr/>
          <p:nvPr/>
        </p:nvGrpSpPr>
        <p:grpSpPr>
          <a:xfrm>
            <a:off x="363313" y="4953039"/>
            <a:ext cx="5377330" cy="1380931"/>
            <a:chOff x="316005" y="7429560"/>
            <a:chExt cx="8065995" cy="2071397"/>
          </a:xfrm>
        </p:grpSpPr>
        <p:sp>
          <p:nvSpPr>
            <p:cNvPr id="13" name="c">
              <a:extLst>
                <a:ext uri="{FF2B5EF4-FFF2-40B4-BE49-F238E27FC236}">
                  <a16:creationId xmlns:a16="http://schemas.microsoft.com/office/drawing/2014/main" id="{8B55CA42-A2E8-639A-EEEB-A35A1B878160}"/>
                </a:ext>
              </a:extLst>
            </p:cNvPr>
            <p:cNvSpPr/>
            <p:nvPr/>
          </p:nvSpPr>
          <p:spPr>
            <a:xfrm>
              <a:off x="1078816" y="7429560"/>
              <a:ext cx="7303184" cy="2071397"/>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lang="en-US" sz="4800" b="1">
                  <a:solidFill>
                    <a:srgbClr val="C00000"/>
                  </a:solidFill>
                  <a:latin typeface="Calibri" panose="020F0502020204030204"/>
                </a:rPr>
                <a:t>sử dụng </a:t>
              </a:r>
            </a:p>
            <a:p>
              <a:pPr marL="0" marR="0" lvl="0" indent="0" algn="ctr" defTabSz="914446" rtl="0" eaLnBrk="1" fontAlgn="auto" latinLnBrk="0" hangingPunct="1">
                <a:lnSpc>
                  <a:spcPct val="100000"/>
                </a:lnSpc>
                <a:spcBef>
                  <a:spcPts val="0"/>
                </a:spcBef>
                <a:spcAft>
                  <a:spcPts val="0"/>
                </a:spcAft>
                <a:buClrTx/>
                <a:buSzTx/>
                <a:buFontTx/>
                <a:buNone/>
                <a:tabLst/>
                <a:defRPr/>
              </a:pPr>
              <a:r>
                <a:rPr lang="en-US" sz="4800" b="1">
                  <a:solidFill>
                    <a:srgbClr val="C00000"/>
                  </a:solidFill>
                  <a:latin typeface="Calibri" panose="020F0502020204030204"/>
                </a:rPr>
                <a:t>cặp từ hô ứng</a:t>
              </a:r>
              <a:endParaRPr kumimoji="0" lang="en-US" sz="4800" b="1" i="0" u="none" strike="noStrike" kern="1200" cap="none" spc="0" normalizeH="0" baseline="0" noProof="0">
                <a:ln>
                  <a:noFill/>
                </a:ln>
                <a:solidFill>
                  <a:srgbClr val="C00000"/>
                </a:solidFill>
                <a:effectLst/>
                <a:uLnTx/>
                <a:uFillTx/>
                <a:latin typeface="Calibri" panose="020F0502020204030204"/>
                <a:ea typeface="+mn-ea"/>
                <a:cs typeface="+mn-cs"/>
              </a:endParaRPr>
            </a:p>
          </p:txBody>
        </p:sp>
        <p:pic>
          <p:nvPicPr>
            <p:cNvPr id="14" name="Picture 12">
              <a:extLst>
                <a:ext uri="{FF2B5EF4-FFF2-40B4-BE49-F238E27FC236}">
                  <a16:creationId xmlns:a16="http://schemas.microsoft.com/office/drawing/2014/main" id="{82F39453-74EF-6ADA-080F-CB3347209ACD}"/>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316005" y="7807031"/>
              <a:ext cx="1299108" cy="1417854"/>
            </a:xfrm>
            <a:prstGeom prst="rect">
              <a:avLst/>
            </a:prstGeom>
          </p:spPr>
        </p:pic>
      </p:grpSp>
      <p:grpSp>
        <p:nvGrpSpPr>
          <p:cNvPr id="15" name="Group 22">
            <a:extLst>
              <a:ext uri="{FF2B5EF4-FFF2-40B4-BE49-F238E27FC236}">
                <a16:creationId xmlns:a16="http://schemas.microsoft.com/office/drawing/2014/main" id="{6BDB56C0-EE65-E8B0-EEB2-39194E80037F}"/>
              </a:ext>
            </a:extLst>
          </p:cNvPr>
          <p:cNvGrpSpPr/>
          <p:nvPr/>
        </p:nvGrpSpPr>
        <p:grpSpPr>
          <a:xfrm>
            <a:off x="6361297" y="4920397"/>
            <a:ext cx="5291681" cy="1380931"/>
            <a:chOff x="9130707" y="7429559"/>
            <a:chExt cx="7937522" cy="2071397"/>
          </a:xfrm>
        </p:grpSpPr>
        <p:sp>
          <p:nvSpPr>
            <p:cNvPr id="16" name="d">
              <a:extLst>
                <a:ext uri="{FF2B5EF4-FFF2-40B4-BE49-F238E27FC236}">
                  <a16:creationId xmlns:a16="http://schemas.microsoft.com/office/drawing/2014/main" id="{41766F4E-C83F-2BF9-AD65-8D5E8D49AEB5}"/>
                </a:ext>
              </a:extLst>
            </p:cNvPr>
            <p:cNvSpPr/>
            <p:nvPr/>
          </p:nvSpPr>
          <p:spPr>
            <a:xfrm>
              <a:off x="9765045" y="7429559"/>
              <a:ext cx="7303184" cy="2071397"/>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lang="en-US" sz="4400" b="1">
                  <a:solidFill>
                    <a:srgbClr val="C00000"/>
                  </a:solidFill>
                  <a:latin typeface="Calibri" panose="020F0502020204030204"/>
                </a:rPr>
                <a:t>sử dụng </a:t>
              </a:r>
            </a:p>
            <a:p>
              <a:pPr marL="0" marR="0" lvl="0" indent="0" algn="ctr" defTabSz="914446" rtl="0" eaLnBrk="1" fontAlgn="auto" latinLnBrk="0" hangingPunct="1">
                <a:lnSpc>
                  <a:spcPct val="100000"/>
                </a:lnSpc>
                <a:spcBef>
                  <a:spcPts val="0"/>
                </a:spcBef>
                <a:spcAft>
                  <a:spcPts val="0"/>
                </a:spcAft>
                <a:buClrTx/>
                <a:buSzTx/>
                <a:buFontTx/>
                <a:buNone/>
                <a:tabLst/>
                <a:defRPr/>
              </a:pPr>
              <a:r>
                <a:rPr lang="en-US" sz="4400" b="1">
                  <a:solidFill>
                    <a:srgbClr val="C00000"/>
                  </a:solidFill>
                  <a:latin typeface="Calibri" panose="020F0502020204030204"/>
                </a:rPr>
                <a:t>đại từ</a:t>
              </a:r>
              <a:endParaRPr kumimoji="0" lang="en-US" sz="4400" b="1" i="0" u="none" strike="noStrike" kern="1200" cap="none" spc="0" normalizeH="0" baseline="0" noProof="0">
                <a:ln>
                  <a:noFill/>
                </a:ln>
                <a:solidFill>
                  <a:srgbClr val="C00000"/>
                </a:solidFill>
                <a:effectLst/>
                <a:uLnTx/>
                <a:uFillTx/>
                <a:latin typeface="Calibri" panose="020F0502020204030204"/>
                <a:ea typeface="+mn-ea"/>
                <a:cs typeface="+mn-cs"/>
              </a:endParaRPr>
            </a:p>
          </p:txBody>
        </p:sp>
        <p:pic>
          <p:nvPicPr>
            <p:cNvPr id="17" name="Picture 13">
              <a:extLst>
                <a:ext uri="{FF2B5EF4-FFF2-40B4-BE49-F238E27FC236}">
                  <a16:creationId xmlns:a16="http://schemas.microsoft.com/office/drawing/2014/main" id="{695A6244-9E00-CFDF-6E08-3C0CF8EFCB10}"/>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9130707" y="7855990"/>
              <a:ext cx="1268676" cy="1394150"/>
            </a:xfrm>
            <a:prstGeom prst="rect">
              <a:avLst/>
            </a:prstGeom>
          </p:spPr>
        </p:pic>
      </p:grpSp>
      <p:pic>
        <p:nvPicPr>
          <p:cNvPr id="35" name="Picture 21">
            <a:extLst>
              <a:ext uri="{FF2B5EF4-FFF2-40B4-BE49-F238E27FC236}">
                <a16:creationId xmlns:a16="http://schemas.microsoft.com/office/drawing/2014/main" id="{47F455D8-19F0-F5E7-C879-AFA3D0BFE04C}"/>
              </a:ext>
            </a:extLst>
          </p:cNvPr>
          <p:cNvPicPr>
            <a:picLocks noChangeAspect="1"/>
          </p:cNvPicPr>
          <p:nvPr/>
        </p:nvPicPr>
        <p:blipFill rotWithShape="1">
          <a:blip r:embed="rId14"/>
          <a:srcRect t="-1" b="40569"/>
          <a:stretch/>
        </p:blipFill>
        <p:spPr>
          <a:xfrm flipH="1">
            <a:off x="90612" y="107828"/>
            <a:ext cx="867936" cy="945237"/>
          </a:xfrm>
          <a:prstGeom prst="rect">
            <a:avLst/>
          </a:prstGeom>
        </p:spPr>
      </p:pic>
    </p:spTree>
    <p:extLst>
      <p:ext uri="{BB962C8B-B14F-4D97-AF65-F5344CB8AC3E}">
        <p14:creationId xmlns:p14="http://schemas.microsoft.com/office/powerpoint/2010/main" val="434662530"/>
      </p:ext>
    </p:extLst>
  </p:cSld>
  <p:clrMapOvr>
    <a:masterClrMapping/>
  </p:clrMapOvr>
  <p:transition>
    <p:fade/>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9" presetID="2" presetClass="entr" presetSubtype="4" fill="hold" nodeType="withEffect" p14:presetBounceEnd="70667">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14:bounceEnd="70667">
                                          <p:cBhvr additive="base">
                                            <p:cTn id="11" dur="1000" fill="hold"/>
                                            <p:tgtEl>
                                              <p:spTgt spid="5"/>
                                            </p:tgtEl>
                                            <p:attrNameLst>
                                              <p:attrName>ppt_x</p:attrName>
                                            </p:attrNameLst>
                                          </p:cBhvr>
                                          <p:tavLst>
                                            <p:tav tm="0">
                                              <p:val>
                                                <p:strVal val="#ppt_x"/>
                                              </p:val>
                                            </p:tav>
                                            <p:tav tm="100000">
                                              <p:val>
                                                <p:strVal val="#ppt_x"/>
                                              </p:val>
                                            </p:tav>
                                          </p:tavLst>
                                        </p:anim>
                                        <p:anim calcmode="lin" valueType="num" p14:bounceEnd="70667">
                                          <p:cBhvr additive="base">
                                            <p:cTn id="12" dur="10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70667">
                                      <p:stCondLst>
                                        <p:cond delay="500"/>
                                      </p:stCondLst>
                                      <p:childTnLst>
                                        <p:set>
                                          <p:cBhvr>
                                            <p:cTn id="14" dur="1" fill="hold">
                                              <p:stCondLst>
                                                <p:cond delay="0"/>
                                              </p:stCondLst>
                                            </p:cTn>
                                            <p:tgtEl>
                                              <p:spTgt spid="12"/>
                                            </p:tgtEl>
                                            <p:attrNameLst>
                                              <p:attrName>style.visibility</p:attrName>
                                            </p:attrNameLst>
                                          </p:cBhvr>
                                          <p:to>
                                            <p:strVal val="visible"/>
                                          </p:to>
                                        </p:set>
                                        <p:anim calcmode="lin" valueType="num" p14:bounceEnd="70667">
                                          <p:cBhvr additive="base">
                                            <p:cTn id="15" dur="1000" fill="hold"/>
                                            <p:tgtEl>
                                              <p:spTgt spid="12"/>
                                            </p:tgtEl>
                                            <p:attrNameLst>
                                              <p:attrName>ppt_x</p:attrName>
                                            </p:attrNameLst>
                                          </p:cBhvr>
                                          <p:tavLst>
                                            <p:tav tm="0">
                                              <p:val>
                                                <p:strVal val="#ppt_x"/>
                                              </p:val>
                                            </p:tav>
                                            <p:tav tm="100000">
                                              <p:val>
                                                <p:strVal val="#ppt_x"/>
                                              </p:val>
                                            </p:tav>
                                          </p:tavLst>
                                        </p:anim>
                                        <p:anim calcmode="lin" valueType="num" p14:bounceEnd="70667">
                                          <p:cBhvr additive="base">
                                            <p:cTn id="16" dur="10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70667">
                                      <p:stCondLst>
                                        <p:cond delay="1000"/>
                                      </p:stCondLst>
                                      <p:childTnLst>
                                        <p:set>
                                          <p:cBhvr>
                                            <p:cTn id="18" dur="1" fill="hold">
                                              <p:stCondLst>
                                                <p:cond delay="0"/>
                                              </p:stCondLst>
                                            </p:cTn>
                                            <p:tgtEl>
                                              <p:spTgt spid="8"/>
                                            </p:tgtEl>
                                            <p:attrNameLst>
                                              <p:attrName>style.visibility</p:attrName>
                                            </p:attrNameLst>
                                          </p:cBhvr>
                                          <p:to>
                                            <p:strVal val="visible"/>
                                          </p:to>
                                        </p:set>
                                        <p:anim calcmode="lin" valueType="num" p14:bounceEnd="70667">
                                          <p:cBhvr additive="base">
                                            <p:cTn id="19" dur="1000" fill="hold"/>
                                            <p:tgtEl>
                                              <p:spTgt spid="8"/>
                                            </p:tgtEl>
                                            <p:attrNameLst>
                                              <p:attrName>ppt_x</p:attrName>
                                            </p:attrNameLst>
                                          </p:cBhvr>
                                          <p:tavLst>
                                            <p:tav tm="0">
                                              <p:val>
                                                <p:strVal val="#ppt_x"/>
                                              </p:val>
                                            </p:tav>
                                            <p:tav tm="100000">
                                              <p:val>
                                                <p:strVal val="#ppt_x"/>
                                              </p:val>
                                            </p:tav>
                                          </p:tavLst>
                                        </p:anim>
                                        <p:anim calcmode="lin" valueType="num" p14:bounceEnd="70667">
                                          <p:cBhvr additive="base">
                                            <p:cTn id="20" dur="1000" fill="hold"/>
                                            <p:tgtEl>
                                              <p:spTgt spid="8"/>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14:presetBounceEnd="70667">
                                      <p:stCondLst>
                                        <p:cond delay="1500"/>
                                      </p:stCondLst>
                                      <p:childTnLst>
                                        <p:set>
                                          <p:cBhvr>
                                            <p:cTn id="22" dur="1" fill="hold">
                                              <p:stCondLst>
                                                <p:cond delay="0"/>
                                              </p:stCondLst>
                                            </p:cTn>
                                            <p:tgtEl>
                                              <p:spTgt spid="15"/>
                                            </p:tgtEl>
                                            <p:attrNameLst>
                                              <p:attrName>style.visibility</p:attrName>
                                            </p:attrNameLst>
                                          </p:cBhvr>
                                          <p:to>
                                            <p:strVal val="visible"/>
                                          </p:to>
                                        </p:set>
                                        <p:anim calcmode="lin" valueType="num" p14:bounceEnd="70667">
                                          <p:cBhvr additive="base">
                                            <p:cTn id="23" dur="1000" fill="hold"/>
                                            <p:tgtEl>
                                              <p:spTgt spid="15"/>
                                            </p:tgtEl>
                                            <p:attrNameLst>
                                              <p:attrName>ppt_x</p:attrName>
                                            </p:attrNameLst>
                                          </p:cBhvr>
                                          <p:tavLst>
                                            <p:tav tm="0">
                                              <p:val>
                                                <p:strVal val="#ppt_x"/>
                                              </p:val>
                                            </p:tav>
                                            <p:tav tm="100000">
                                              <p:val>
                                                <p:strVal val="#ppt_x"/>
                                              </p:val>
                                            </p:tav>
                                          </p:tavLst>
                                        </p:anim>
                                        <p:anim calcmode="lin" valueType="num" p14:bounceEnd="70667">
                                          <p:cBhvr additive="base">
                                            <p:cTn id="24" dur="10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5"/>
                        </p:tgtEl>
                      </p:cond>
                    </p:stCondLst>
                    <p:endSync evt="end" delay="0">
                      <p:rtn val="all"/>
                    </p:endSync>
                    <p:childTnLst>
                      <p:par>
                        <p:cTn id="26" fill="hold">
                          <p:stCondLst>
                            <p:cond delay="0"/>
                          </p:stCondLst>
                          <p:childTnLst>
                            <p:par>
                              <p:cTn id="27" fill="hold">
                                <p:stCondLst>
                                  <p:cond delay="0"/>
                                </p:stCondLst>
                                <p:childTnLst>
                                  <p:par>
                                    <p:cTn id="28" presetID="26" presetClass="emph" presetSubtype="0" fill="hold" nodeType="withEffect">
                                      <p:stCondLst>
                                        <p:cond delay="0"/>
                                      </p:stCondLst>
                                      <p:childTnLst>
                                        <p:animEffect transition="out" filter="fade">
                                          <p:cBhvr>
                                            <p:cTn id="29" dur="500" tmFilter="0, 0; .2, .5; .8, .5; 1, 0"/>
                                            <p:tgtEl>
                                              <p:spTgt spid="5"/>
                                            </p:tgtEl>
                                          </p:cBhvr>
                                        </p:animEffect>
                                        <p:animScale>
                                          <p:cBhvr>
                                            <p:cTn id="30" dur="250" autoRev="1" fill="hold"/>
                                            <p:tgtEl>
                                              <p:spTgt spid="5"/>
                                            </p:tgtEl>
                                          </p:cBhvr>
                                          <p:by x="105000" y="105000"/>
                                        </p:animScale>
                                      </p:childTnLst>
                                    </p:cTn>
                                  </p:par>
                                </p:childTnLst>
                              </p:cTn>
                            </p:par>
                          </p:childTnLst>
                        </p:cTn>
                      </p:par>
                    </p:childTnLst>
                  </p:cTn>
                  <p:nextCondLst>
                    <p:cond evt="onClick" delay="0">
                      <p:tgtEl>
                        <p:spTgt spid="5"/>
                      </p:tgtEl>
                    </p:cond>
                  </p:nextCondLst>
                </p:seq>
                <p:seq concurrent="1" nextAc="seek">
                  <p:cTn id="31" restart="whenNotActive" fill="hold" evtFilter="cancelBubble" nodeType="interactiveSeq">
                    <p:stCondLst>
                      <p:cond evt="onClick" delay="0">
                        <p:tgtEl>
                          <p:spTgt spid="12"/>
                        </p:tgtEl>
                      </p:cond>
                    </p:stCondLst>
                    <p:endSync evt="end" delay="0">
                      <p:rtn val="all"/>
                    </p:endSync>
                    <p:childTnLst>
                      <p:par>
                        <p:cTn id="32" fill="hold">
                          <p:stCondLst>
                            <p:cond delay="0"/>
                          </p:stCondLst>
                          <p:childTnLst>
                            <p:par>
                              <p:cTn id="33" fill="hold">
                                <p:stCondLst>
                                  <p:cond delay="0"/>
                                </p:stCondLst>
                                <p:childTnLst>
                                  <p:par>
                                    <p:cTn id="34" presetID="26" presetClass="emph" presetSubtype="0" fill="hold" nodeType="withEffect">
                                      <p:stCondLst>
                                        <p:cond delay="0"/>
                                      </p:stCondLst>
                                      <p:childTnLst>
                                        <p:animEffect transition="out" filter="fade">
                                          <p:cBhvr>
                                            <p:cTn id="35" dur="500" tmFilter="0, 0; .2, .5; .8, .5; 1, 0"/>
                                            <p:tgtEl>
                                              <p:spTgt spid="12"/>
                                            </p:tgtEl>
                                          </p:cBhvr>
                                        </p:animEffect>
                                        <p:animScale>
                                          <p:cBhvr>
                                            <p:cTn id="36" dur="250" autoRev="1" fill="hold"/>
                                            <p:tgtEl>
                                              <p:spTgt spid="12"/>
                                            </p:tgtEl>
                                          </p:cBhvr>
                                          <p:by x="105000" y="105000"/>
                                        </p:animScale>
                                      </p:childTnLst>
                                    </p:cTn>
                                  </p:par>
                                </p:childTnLst>
                              </p:cTn>
                            </p:par>
                          </p:childTnLst>
                        </p:cTn>
                      </p:par>
                    </p:childTnLst>
                  </p:cTn>
                  <p:nextCondLst>
                    <p:cond evt="onClick" delay="0">
                      <p:tgtEl>
                        <p:spTgt spid="12"/>
                      </p:tgtEl>
                    </p:cond>
                  </p:nextCondLst>
                </p:seq>
                <p:seq concurrent="1" nextAc="seek">
                  <p:cTn id="37" restart="whenNotActive" fill="hold" evtFilter="cancelBubble" nodeType="interactiveSeq">
                    <p:stCondLst>
                      <p:cond evt="onClick" delay="0">
                        <p:tgtEl>
                          <p:spTgt spid="15"/>
                        </p:tgtEl>
                      </p:cond>
                    </p:stCondLst>
                    <p:endSync evt="end" delay="0">
                      <p:rtn val="all"/>
                    </p:endSync>
                    <p:childTnLst>
                      <p:par>
                        <p:cTn id="38" fill="hold">
                          <p:stCondLst>
                            <p:cond delay="0"/>
                          </p:stCondLst>
                          <p:childTnLst>
                            <p:par>
                              <p:cTn id="39" fill="hold">
                                <p:stCondLst>
                                  <p:cond delay="0"/>
                                </p:stCondLst>
                                <p:childTnLst>
                                  <p:par>
                                    <p:cTn id="40" presetID="26" presetClass="emph" presetSubtype="0" fill="hold" nodeType="withEffect">
                                      <p:stCondLst>
                                        <p:cond delay="0"/>
                                      </p:stCondLst>
                                      <p:childTnLst>
                                        <p:animEffect transition="out" filter="fade">
                                          <p:cBhvr>
                                            <p:cTn id="41" dur="500" tmFilter="0, 0; .2, .5; .8, .5; 1, 0"/>
                                            <p:tgtEl>
                                              <p:spTgt spid="15"/>
                                            </p:tgtEl>
                                          </p:cBhvr>
                                        </p:animEffect>
                                        <p:animScale>
                                          <p:cBhvr>
                                            <p:cTn id="42" dur="250" autoRev="1" fill="hold"/>
                                            <p:tgtEl>
                                              <p:spTgt spid="15"/>
                                            </p:tgtEl>
                                          </p:cBhvr>
                                          <p:by x="105000" y="105000"/>
                                        </p:animScale>
                                      </p:childTnLst>
                                    </p:cTn>
                                  </p:par>
                                </p:childTnLst>
                              </p:cTn>
                            </p:par>
                          </p:childTnLst>
                        </p:cTn>
                      </p:par>
                    </p:childTnLst>
                  </p:cTn>
                  <p:nextCondLst>
                    <p:cond evt="onClick" delay="0">
                      <p:tgtEl>
                        <p:spTgt spid="15"/>
                      </p:tgtEl>
                    </p:cond>
                  </p:nextCondLst>
                </p:seq>
                <p:seq concurrent="1" nextAc="seek">
                  <p:cTn id="43" restart="whenNotActive" fill="hold" evtFilter="cancelBubble" nodeType="interactiveSeq">
                    <p:stCondLst>
                      <p:cond evt="onClick" delay="0">
                        <p:tgtEl>
                          <p:spTgt spid="8"/>
                        </p:tgtEl>
                      </p:cond>
                    </p:stCondLst>
                    <p:endSync evt="end" delay="0">
                      <p:rtn val="all"/>
                    </p:endSync>
                    <p:childTnLst>
                      <p:par>
                        <p:cTn id="44" fill="hold">
                          <p:stCondLst>
                            <p:cond delay="0"/>
                          </p:stCondLst>
                          <p:childTnLst>
                            <p:par>
                              <p:cTn id="45" fill="hold">
                                <p:stCondLst>
                                  <p:cond delay="0"/>
                                </p:stCondLst>
                                <p:childTnLst>
                                  <p:par>
                                    <p:cTn id="46" presetID="26" presetClass="emph" presetSubtype="0" fill="hold" nodeType="clickEffect">
                                      <p:stCondLst>
                                        <p:cond delay="0"/>
                                      </p:stCondLst>
                                      <p:childTnLst>
                                        <p:animEffect transition="out" filter="fade">
                                          <p:cBhvr>
                                            <p:cTn id="47" dur="500" tmFilter="0, 0; .2, .5; .8, .5; 1, 0"/>
                                            <p:tgtEl>
                                              <p:spTgt spid="8"/>
                                            </p:tgtEl>
                                          </p:cBhvr>
                                        </p:animEffect>
                                        <p:animScale>
                                          <p:cBhvr>
                                            <p:cTn id="48" dur="250" autoRev="1" fill="hold"/>
                                            <p:tgtEl>
                                              <p:spTgt spid="8"/>
                                            </p:tgtEl>
                                          </p:cBhvr>
                                          <p:by x="105000" y="105000"/>
                                        </p:animScale>
                                      </p:childTnLst>
                                    </p:cTn>
                                  </p:par>
                                  <p:par>
                                    <p:cTn id="49" presetID="49" presetClass="entr" presetSubtype="0" decel="100000" fill="hold" nodeType="withEffect">
                                      <p:stCondLst>
                                        <p:cond delay="0"/>
                                      </p:stCondLst>
                                      <p:childTnLst>
                                        <p:set>
                                          <p:cBhvr>
                                            <p:cTn id="50" dur="1" fill="hold">
                                              <p:stCondLst>
                                                <p:cond delay="0"/>
                                              </p:stCondLst>
                                            </p:cTn>
                                            <p:tgtEl>
                                              <p:spTgt spid="11"/>
                                            </p:tgtEl>
                                            <p:attrNameLst>
                                              <p:attrName>style.visibility</p:attrName>
                                            </p:attrNameLst>
                                          </p:cBhvr>
                                          <p:to>
                                            <p:strVal val="visible"/>
                                          </p:to>
                                        </p:set>
                                        <p:anim calcmode="lin" valueType="num">
                                          <p:cBhvr>
                                            <p:cTn id="51" dur="500" fill="hold"/>
                                            <p:tgtEl>
                                              <p:spTgt spid="11"/>
                                            </p:tgtEl>
                                            <p:attrNameLst>
                                              <p:attrName>ppt_w</p:attrName>
                                            </p:attrNameLst>
                                          </p:cBhvr>
                                          <p:tavLst>
                                            <p:tav tm="0">
                                              <p:val>
                                                <p:fltVal val="0"/>
                                              </p:val>
                                            </p:tav>
                                            <p:tav tm="100000">
                                              <p:val>
                                                <p:strVal val="#ppt_w"/>
                                              </p:val>
                                            </p:tav>
                                          </p:tavLst>
                                        </p:anim>
                                        <p:anim calcmode="lin" valueType="num">
                                          <p:cBhvr>
                                            <p:cTn id="52" dur="500" fill="hold"/>
                                            <p:tgtEl>
                                              <p:spTgt spid="11"/>
                                            </p:tgtEl>
                                            <p:attrNameLst>
                                              <p:attrName>ppt_h</p:attrName>
                                            </p:attrNameLst>
                                          </p:cBhvr>
                                          <p:tavLst>
                                            <p:tav tm="0">
                                              <p:val>
                                                <p:fltVal val="0"/>
                                              </p:val>
                                            </p:tav>
                                            <p:tav tm="100000">
                                              <p:val>
                                                <p:strVal val="#ppt_h"/>
                                              </p:val>
                                            </p:tav>
                                          </p:tavLst>
                                        </p:anim>
                                        <p:anim calcmode="lin" valueType="num">
                                          <p:cBhvr>
                                            <p:cTn id="53" dur="500" fill="hold"/>
                                            <p:tgtEl>
                                              <p:spTgt spid="11"/>
                                            </p:tgtEl>
                                            <p:attrNameLst>
                                              <p:attrName>style.rotation</p:attrName>
                                            </p:attrNameLst>
                                          </p:cBhvr>
                                          <p:tavLst>
                                            <p:tav tm="0">
                                              <p:val>
                                                <p:fltVal val="360"/>
                                              </p:val>
                                            </p:tav>
                                            <p:tav tm="100000">
                                              <p:val>
                                                <p:fltVal val="0"/>
                                              </p:val>
                                            </p:tav>
                                          </p:tavLst>
                                        </p:anim>
                                        <p:animEffect transition="in" filter="fade">
                                          <p:cBhvr>
                                            <p:cTn id="54" dur="500"/>
                                            <p:tgtEl>
                                              <p:spTgt spid="11"/>
                                            </p:tgtEl>
                                          </p:cBhvr>
                                        </p:animEffect>
                                      </p:childTnLst>
                                    </p:cTn>
                                  </p:par>
                                  <p:par>
                                    <p:cTn id="55" presetID="32" presetClass="emph" presetSubtype="0" fill="hold" nodeType="withEffect">
                                      <p:stCondLst>
                                        <p:cond delay="200"/>
                                      </p:stCondLst>
                                      <p:childTnLst>
                                        <p:animRot by="120000">
                                          <p:cBhvr>
                                            <p:cTn id="56" dur="100" fill="hold">
                                              <p:stCondLst>
                                                <p:cond delay="0"/>
                                              </p:stCondLst>
                                            </p:cTn>
                                            <p:tgtEl>
                                              <p:spTgt spid="11"/>
                                            </p:tgtEl>
                                            <p:attrNameLst>
                                              <p:attrName>r</p:attrName>
                                            </p:attrNameLst>
                                          </p:cBhvr>
                                        </p:animRot>
                                        <p:animRot by="-240000">
                                          <p:cBhvr>
                                            <p:cTn id="57" dur="200" fill="hold">
                                              <p:stCondLst>
                                                <p:cond delay="200"/>
                                              </p:stCondLst>
                                            </p:cTn>
                                            <p:tgtEl>
                                              <p:spTgt spid="11"/>
                                            </p:tgtEl>
                                            <p:attrNameLst>
                                              <p:attrName>r</p:attrName>
                                            </p:attrNameLst>
                                          </p:cBhvr>
                                        </p:animRot>
                                        <p:animRot by="240000">
                                          <p:cBhvr>
                                            <p:cTn id="58" dur="200" fill="hold">
                                              <p:stCondLst>
                                                <p:cond delay="400"/>
                                              </p:stCondLst>
                                            </p:cTn>
                                            <p:tgtEl>
                                              <p:spTgt spid="11"/>
                                            </p:tgtEl>
                                            <p:attrNameLst>
                                              <p:attrName>r</p:attrName>
                                            </p:attrNameLst>
                                          </p:cBhvr>
                                        </p:animRot>
                                        <p:animRot by="-240000">
                                          <p:cBhvr>
                                            <p:cTn id="59" dur="200" fill="hold">
                                              <p:stCondLst>
                                                <p:cond delay="600"/>
                                              </p:stCondLst>
                                            </p:cTn>
                                            <p:tgtEl>
                                              <p:spTgt spid="11"/>
                                            </p:tgtEl>
                                            <p:attrNameLst>
                                              <p:attrName>r</p:attrName>
                                            </p:attrNameLst>
                                          </p:cBhvr>
                                        </p:animRot>
                                        <p:animRot by="120000">
                                          <p:cBhvr>
                                            <p:cTn id="60" dur="200" fill="hold">
                                              <p:stCondLst>
                                                <p:cond delay="800"/>
                                              </p:stCondLst>
                                            </p:cTn>
                                            <p:tgtEl>
                                              <p:spTgt spid="11"/>
                                            </p:tgtEl>
                                            <p:attrNameLst>
                                              <p:attrName>r</p:attrName>
                                            </p:attrNameLst>
                                          </p:cBhvr>
                                        </p:animRot>
                                      </p:childTnLst>
                                    </p:cTn>
                                  </p:par>
                                  <p:par>
                                    <p:cTn id="61" presetID="31" presetClass="exit" presetSubtype="0" fill="hold" nodeType="withEffect">
                                      <p:stCondLst>
                                        <p:cond delay="200"/>
                                      </p:stCondLst>
                                      <p:childTnLst>
                                        <p:anim calcmode="lin" valueType="num">
                                          <p:cBhvr>
                                            <p:cTn id="62" dur="1000"/>
                                            <p:tgtEl>
                                              <p:spTgt spid="5"/>
                                            </p:tgtEl>
                                            <p:attrNameLst>
                                              <p:attrName>ppt_w</p:attrName>
                                            </p:attrNameLst>
                                          </p:cBhvr>
                                          <p:tavLst>
                                            <p:tav tm="0">
                                              <p:val>
                                                <p:strVal val="ppt_w"/>
                                              </p:val>
                                            </p:tav>
                                            <p:tav tm="100000">
                                              <p:val>
                                                <p:fltVal val="0"/>
                                              </p:val>
                                            </p:tav>
                                          </p:tavLst>
                                        </p:anim>
                                        <p:anim calcmode="lin" valueType="num">
                                          <p:cBhvr>
                                            <p:cTn id="63" dur="1000"/>
                                            <p:tgtEl>
                                              <p:spTgt spid="5"/>
                                            </p:tgtEl>
                                            <p:attrNameLst>
                                              <p:attrName>ppt_h</p:attrName>
                                            </p:attrNameLst>
                                          </p:cBhvr>
                                          <p:tavLst>
                                            <p:tav tm="0">
                                              <p:val>
                                                <p:strVal val="ppt_h"/>
                                              </p:val>
                                            </p:tav>
                                            <p:tav tm="100000">
                                              <p:val>
                                                <p:fltVal val="0"/>
                                              </p:val>
                                            </p:tav>
                                          </p:tavLst>
                                        </p:anim>
                                        <p:anim calcmode="lin" valueType="num">
                                          <p:cBhvr>
                                            <p:cTn id="64" dur="1000"/>
                                            <p:tgtEl>
                                              <p:spTgt spid="5"/>
                                            </p:tgtEl>
                                            <p:attrNameLst>
                                              <p:attrName>style.rotation</p:attrName>
                                            </p:attrNameLst>
                                          </p:cBhvr>
                                          <p:tavLst>
                                            <p:tav tm="0">
                                              <p:val>
                                                <p:fltVal val="0"/>
                                              </p:val>
                                            </p:tav>
                                            <p:tav tm="100000">
                                              <p:val>
                                                <p:fltVal val="90"/>
                                              </p:val>
                                            </p:tav>
                                          </p:tavLst>
                                        </p:anim>
                                        <p:animEffect transition="out" filter="fade">
                                          <p:cBhvr>
                                            <p:cTn id="65" dur="1000"/>
                                            <p:tgtEl>
                                              <p:spTgt spid="5"/>
                                            </p:tgtEl>
                                          </p:cBhvr>
                                        </p:animEffect>
                                        <p:set>
                                          <p:cBhvr>
                                            <p:cTn id="66" dur="1" fill="hold">
                                              <p:stCondLst>
                                                <p:cond delay="999"/>
                                              </p:stCondLst>
                                            </p:cTn>
                                            <p:tgtEl>
                                              <p:spTgt spid="5"/>
                                            </p:tgtEl>
                                            <p:attrNameLst>
                                              <p:attrName>style.visibility</p:attrName>
                                            </p:attrNameLst>
                                          </p:cBhvr>
                                          <p:to>
                                            <p:strVal val="hidden"/>
                                          </p:to>
                                        </p:set>
                                      </p:childTnLst>
                                    </p:cTn>
                                  </p:par>
                                  <p:par>
                                    <p:cTn id="67" presetID="31" presetClass="exit" presetSubtype="0" fill="hold" nodeType="withEffect">
                                      <p:stCondLst>
                                        <p:cond delay="200"/>
                                      </p:stCondLst>
                                      <p:childTnLst>
                                        <p:anim calcmode="lin" valueType="num">
                                          <p:cBhvr>
                                            <p:cTn id="68" dur="1000"/>
                                            <p:tgtEl>
                                              <p:spTgt spid="12"/>
                                            </p:tgtEl>
                                            <p:attrNameLst>
                                              <p:attrName>ppt_w</p:attrName>
                                            </p:attrNameLst>
                                          </p:cBhvr>
                                          <p:tavLst>
                                            <p:tav tm="0">
                                              <p:val>
                                                <p:strVal val="ppt_w"/>
                                              </p:val>
                                            </p:tav>
                                            <p:tav tm="100000">
                                              <p:val>
                                                <p:fltVal val="0"/>
                                              </p:val>
                                            </p:tav>
                                          </p:tavLst>
                                        </p:anim>
                                        <p:anim calcmode="lin" valueType="num">
                                          <p:cBhvr>
                                            <p:cTn id="69" dur="1000"/>
                                            <p:tgtEl>
                                              <p:spTgt spid="12"/>
                                            </p:tgtEl>
                                            <p:attrNameLst>
                                              <p:attrName>ppt_h</p:attrName>
                                            </p:attrNameLst>
                                          </p:cBhvr>
                                          <p:tavLst>
                                            <p:tav tm="0">
                                              <p:val>
                                                <p:strVal val="ppt_h"/>
                                              </p:val>
                                            </p:tav>
                                            <p:tav tm="100000">
                                              <p:val>
                                                <p:fltVal val="0"/>
                                              </p:val>
                                            </p:tav>
                                          </p:tavLst>
                                        </p:anim>
                                        <p:anim calcmode="lin" valueType="num">
                                          <p:cBhvr>
                                            <p:cTn id="70" dur="1000"/>
                                            <p:tgtEl>
                                              <p:spTgt spid="12"/>
                                            </p:tgtEl>
                                            <p:attrNameLst>
                                              <p:attrName>style.rotation</p:attrName>
                                            </p:attrNameLst>
                                          </p:cBhvr>
                                          <p:tavLst>
                                            <p:tav tm="0">
                                              <p:val>
                                                <p:fltVal val="0"/>
                                              </p:val>
                                            </p:tav>
                                            <p:tav tm="100000">
                                              <p:val>
                                                <p:fltVal val="90"/>
                                              </p:val>
                                            </p:tav>
                                          </p:tavLst>
                                        </p:anim>
                                        <p:animEffect transition="out" filter="fade">
                                          <p:cBhvr>
                                            <p:cTn id="71" dur="1000"/>
                                            <p:tgtEl>
                                              <p:spTgt spid="12"/>
                                            </p:tgtEl>
                                          </p:cBhvr>
                                        </p:animEffect>
                                        <p:set>
                                          <p:cBhvr>
                                            <p:cTn id="72" dur="1" fill="hold">
                                              <p:stCondLst>
                                                <p:cond delay="999"/>
                                              </p:stCondLst>
                                            </p:cTn>
                                            <p:tgtEl>
                                              <p:spTgt spid="12"/>
                                            </p:tgtEl>
                                            <p:attrNameLst>
                                              <p:attrName>style.visibility</p:attrName>
                                            </p:attrNameLst>
                                          </p:cBhvr>
                                          <p:to>
                                            <p:strVal val="hidden"/>
                                          </p:to>
                                        </p:set>
                                      </p:childTnLst>
                                    </p:cTn>
                                  </p:par>
                                  <p:par>
                                    <p:cTn id="73" presetID="31" presetClass="exit" presetSubtype="0" fill="hold" nodeType="withEffect">
                                      <p:stCondLst>
                                        <p:cond delay="200"/>
                                      </p:stCondLst>
                                      <p:childTnLst>
                                        <p:anim calcmode="lin" valueType="num">
                                          <p:cBhvr>
                                            <p:cTn id="74" dur="1000"/>
                                            <p:tgtEl>
                                              <p:spTgt spid="15"/>
                                            </p:tgtEl>
                                            <p:attrNameLst>
                                              <p:attrName>ppt_w</p:attrName>
                                            </p:attrNameLst>
                                          </p:cBhvr>
                                          <p:tavLst>
                                            <p:tav tm="0">
                                              <p:val>
                                                <p:strVal val="ppt_w"/>
                                              </p:val>
                                            </p:tav>
                                            <p:tav tm="100000">
                                              <p:val>
                                                <p:fltVal val="0"/>
                                              </p:val>
                                            </p:tav>
                                          </p:tavLst>
                                        </p:anim>
                                        <p:anim calcmode="lin" valueType="num">
                                          <p:cBhvr>
                                            <p:cTn id="75" dur="1000"/>
                                            <p:tgtEl>
                                              <p:spTgt spid="15"/>
                                            </p:tgtEl>
                                            <p:attrNameLst>
                                              <p:attrName>ppt_h</p:attrName>
                                            </p:attrNameLst>
                                          </p:cBhvr>
                                          <p:tavLst>
                                            <p:tav tm="0">
                                              <p:val>
                                                <p:strVal val="ppt_h"/>
                                              </p:val>
                                            </p:tav>
                                            <p:tav tm="100000">
                                              <p:val>
                                                <p:fltVal val="0"/>
                                              </p:val>
                                            </p:tav>
                                          </p:tavLst>
                                        </p:anim>
                                        <p:anim calcmode="lin" valueType="num">
                                          <p:cBhvr>
                                            <p:cTn id="76" dur="1000"/>
                                            <p:tgtEl>
                                              <p:spTgt spid="15"/>
                                            </p:tgtEl>
                                            <p:attrNameLst>
                                              <p:attrName>style.rotation</p:attrName>
                                            </p:attrNameLst>
                                          </p:cBhvr>
                                          <p:tavLst>
                                            <p:tav tm="0">
                                              <p:val>
                                                <p:fltVal val="0"/>
                                              </p:val>
                                            </p:tav>
                                            <p:tav tm="100000">
                                              <p:val>
                                                <p:fltVal val="90"/>
                                              </p:val>
                                            </p:tav>
                                          </p:tavLst>
                                        </p:anim>
                                        <p:animEffect transition="out" filter="fade">
                                          <p:cBhvr>
                                            <p:cTn id="77" dur="1000"/>
                                            <p:tgtEl>
                                              <p:spTgt spid="15"/>
                                            </p:tgtEl>
                                          </p:cBhvr>
                                        </p:animEffect>
                                        <p:set>
                                          <p:cBhvr>
                                            <p:cTn id="78" dur="1" fill="hold">
                                              <p:stCondLst>
                                                <p:cond delay="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bldLst>
          <p:bldP spid="3" grpId="0" animBg="1"/>
        </p:bldLst>
      </p:timing>
    </mc:Choice>
    <mc:Fallback>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000" fill="hold"/>
                                            <p:tgtEl>
                                              <p:spTgt spid="5"/>
                                            </p:tgtEl>
                                            <p:attrNameLst>
                                              <p:attrName>ppt_x</p:attrName>
                                            </p:attrNameLst>
                                          </p:cBhvr>
                                          <p:tavLst>
                                            <p:tav tm="0">
                                              <p:val>
                                                <p:strVal val="#ppt_x"/>
                                              </p:val>
                                            </p:tav>
                                            <p:tav tm="100000">
                                              <p:val>
                                                <p:strVal val="#ppt_x"/>
                                              </p:val>
                                            </p:tav>
                                          </p:tavLst>
                                        </p:anim>
                                        <p:anim calcmode="lin" valueType="num">
                                          <p:cBhvr additive="base">
                                            <p:cTn id="12" dur="10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50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1000" fill="hold"/>
                                            <p:tgtEl>
                                              <p:spTgt spid="12"/>
                                            </p:tgtEl>
                                            <p:attrNameLst>
                                              <p:attrName>ppt_x</p:attrName>
                                            </p:attrNameLst>
                                          </p:cBhvr>
                                          <p:tavLst>
                                            <p:tav tm="0">
                                              <p:val>
                                                <p:strVal val="#ppt_x"/>
                                              </p:val>
                                            </p:tav>
                                            <p:tav tm="100000">
                                              <p:val>
                                                <p:strVal val="#ppt_x"/>
                                              </p:val>
                                            </p:tav>
                                          </p:tavLst>
                                        </p:anim>
                                        <p:anim calcmode="lin" valueType="num">
                                          <p:cBhvr additive="base">
                                            <p:cTn id="16" dur="10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100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1000" fill="hold"/>
                                            <p:tgtEl>
                                              <p:spTgt spid="8"/>
                                            </p:tgtEl>
                                            <p:attrNameLst>
                                              <p:attrName>ppt_x</p:attrName>
                                            </p:attrNameLst>
                                          </p:cBhvr>
                                          <p:tavLst>
                                            <p:tav tm="0">
                                              <p:val>
                                                <p:strVal val="#ppt_x"/>
                                              </p:val>
                                            </p:tav>
                                            <p:tav tm="100000">
                                              <p:val>
                                                <p:strVal val="#ppt_x"/>
                                              </p:val>
                                            </p:tav>
                                          </p:tavLst>
                                        </p:anim>
                                        <p:anim calcmode="lin" valueType="num">
                                          <p:cBhvr additive="base">
                                            <p:cTn id="20" dur="1000" fill="hold"/>
                                            <p:tgtEl>
                                              <p:spTgt spid="8"/>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150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1000" fill="hold"/>
                                            <p:tgtEl>
                                              <p:spTgt spid="15"/>
                                            </p:tgtEl>
                                            <p:attrNameLst>
                                              <p:attrName>ppt_x</p:attrName>
                                            </p:attrNameLst>
                                          </p:cBhvr>
                                          <p:tavLst>
                                            <p:tav tm="0">
                                              <p:val>
                                                <p:strVal val="#ppt_x"/>
                                              </p:val>
                                            </p:tav>
                                            <p:tav tm="100000">
                                              <p:val>
                                                <p:strVal val="#ppt_x"/>
                                              </p:val>
                                            </p:tav>
                                          </p:tavLst>
                                        </p:anim>
                                        <p:anim calcmode="lin" valueType="num">
                                          <p:cBhvr additive="base">
                                            <p:cTn id="24" dur="10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5"/>
                        </p:tgtEl>
                      </p:cond>
                    </p:stCondLst>
                    <p:endSync evt="end" delay="0">
                      <p:rtn val="all"/>
                    </p:endSync>
                    <p:childTnLst>
                      <p:par>
                        <p:cTn id="26" fill="hold">
                          <p:stCondLst>
                            <p:cond delay="0"/>
                          </p:stCondLst>
                          <p:childTnLst>
                            <p:par>
                              <p:cTn id="27" fill="hold">
                                <p:stCondLst>
                                  <p:cond delay="0"/>
                                </p:stCondLst>
                                <p:childTnLst>
                                  <p:par>
                                    <p:cTn id="28" presetID="26" presetClass="emph" presetSubtype="0" fill="hold" nodeType="withEffect">
                                      <p:stCondLst>
                                        <p:cond delay="0"/>
                                      </p:stCondLst>
                                      <p:childTnLst>
                                        <p:animEffect transition="out" filter="fade">
                                          <p:cBhvr>
                                            <p:cTn id="29" dur="500" tmFilter="0, 0; .2, .5; .8, .5; 1, 0"/>
                                            <p:tgtEl>
                                              <p:spTgt spid="5"/>
                                            </p:tgtEl>
                                          </p:cBhvr>
                                        </p:animEffect>
                                        <p:animScale>
                                          <p:cBhvr>
                                            <p:cTn id="30" dur="250" autoRev="1" fill="hold"/>
                                            <p:tgtEl>
                                              <p:spTgt spid="5"/>
                                            </p:tgtEl>
                                          </p:cBhvr>
                                          <p:by x="105000" y="105000"/>
                                        </p:animScale>
                                      </p:childTnLst>
                                    </p:cTn>
                                  </p:par>
                                </p:childTnLst>
                              </p:cTn>
                            </p:par>
                          </p:childTnLst>
                        </p:cTn>
                      </p:par>
                    </p:childTnLst>
                  </p:cTn>
                  <p:nextCondLst>
                    <p:cond evt="onClick" delay="0">
                      <p:tgtEl>
                        <p:spTgt spid="5"/>
                      </p:tgtEl>
                    </p:cond>
                  </p:nextCondLst>
                </p:seq>
                <p:seq concurrent="1" nextAc="seek">
                  <p:cTn id="31" restart="whenNotActive" fill="hold" evtFilter="cancelBubble" nodeType="interactiveSeq">
                    <p:stCondLst>
                      <p:cond evt="onClick" delay="0">
                        <p:tgtEl>
                          <p:spTgt spid="12"/>
                        </p:tgtEl>
                      </p:cond>
                    </p:stCondLst>
                    <p:endSync evt="end" delay="0">
                      <p:rtn val="all"/>
                    </p:endSync>
                    <p:childTnLst>
                      <p:par>
                        <p:cTn id="32" fill="hold">
                          <p:stCondLst>
                            <p:cond delay="0"/>
                          </p:stCondLst>
                          <p:childTnLst>
                            <p:par>
                              <p:cTn id="33" fill="hold">
                                <p:stCondLst>
                                  <p:cond delay="0"/>
                                </p:stCondLst>
                                <p:childTnLst>
                                  <p:par>
                                    <p:cTn id="34" presetID="26" presetClass="emph" presetSubtype="0" fill="hold" nodeType="withEffect">
                                      <p:stCondLst>
                                        <p:cond delay="0"/>
                                      </p:stCondLst>
                                      <p:childTnLst>
                                        <p:animEffect transition="out" filter="fade">
                                          <p:cBhvr>
                                            <p:cTn id="35" dur="500" tmFilter="0, 0; .2, .5; .8, .5; 1, 0"/>
                                            <p:tgtEl>
                                              <p:spTgt spid="12"/>
                                            </p:tgtEl>
                                          </p:cBhvr>
                                        </p:animEffect>
                                        <p:animScale>
                                          <p:cBhvr>
                                            <p:cTn id="36" dur="250" autoRev="1" fill="hold"/>
                                            <p:tgtEl>
                                              <p:spTgt spid="12"/>
                                            </p:tgtEl>
                                          </p:cBhvr>
                                          <p:by x="105000" y="105000"/>
                                        </p:animScale>
                                      </p:childTnLst>
                                    </p:cTn>
                                  </p:par>
                                </p:childTnLst>
                              </p:cTn>
                            </p:par>
                          </p:childTnLst>
                        </p:cTn>
                      </p:par>
                    </p:childTnLst>
                  </p:cTn>
                  <p:nextCondLst>
                    <p:cond evt="onClick" delay="0">
                      <p:tgtEl>
                        <p:spTgt spid="12"/>
                      </p:tgtEl>
                    </p:cond>
                  </p:nextCondLst>
                </p:seq>
                <p:seq concurrent="1" nextAc="seek">
                  <p:cTn id="37" restart="whenNotActive" fill="hold" evtFilter="cancelBubble" nodeType="interactiveSeq">
                    <p:stCondLst>
                      <p:cond evt="onClick" delay="0">
                        <p:tgtEl>
                          <p:spTgt spid="15"/>
                        </p:tgtEl>
                      </p:cond>
                    </p:stCondLst>
                    <p:endSync evt="end" delay="0">
                      <p:rtn val="all"/>
                    </p:endSync>
                    <p:childTnLst>
                      <p:par>
                        <p:cTn id="38" fill="hold">
                          <p:stCondLst>
                            <p:cond delay="0"/>
                          </p:stCondLst>
                          <p:childTnLst>
                            <p:par>
                              <p:cTn id="39" fill="hold">
                                <p:stCondLst>
                                  <p:cond delay="0"/>
                                </p:stCondLst>
                                <p:childTnLst>
                                  <p:par>
                                    <p:cTn id="40" presetID="26" presetClass="emph" presetSubtype="0" fill="hold" nodeType="withEffect">
                                      <p:stCondLst>
                                        <p:cond delay="0"/>
                                      </p:stCondLst>
                                      <p:childTnLst>
                                        <p:animEffect transition="out" filter="fade">
                                          <p:cBhvr>
                                            <p:cTn id="41" dur="500" tmFilter="0, 0; .2, .5; .8, .5; 1, 0"/>
                                            <p:tgtEl>
                                              <p:spTgt spid="15"/>
                                            </p:tgtEl>
                                          </p:cBhvr>
                                        </p:animEffect>
                                        <p:animScale>
                                          <p:cBhvr>
                                            <p:cTn id="42" dur="250" autoRev="1" fill="hold"/>
                                            <p:tgtEl>
                                              <p:spTgt spid="15"/>
                                            </p:tgtEl>
                                          </p:cBhvr>
                                          <p:by x="105000" y="105000"/>
                                        </p:animScale>
                                      </p:childTnLst>
                                    </p:cTn>
                                  </p:par>
                                </p:childTnLst>
                              </p:cTn>
                            </p:par>
                          </p:childTnLst>
                        </p:cTn>
                      </p:par>
                    </p:childTnLst>
                  </p:cTn>
                  <p:nextCondLst>
                    <p:cond evt="onClick" delay="0">
                      <p:tgtEl>
                        <p:spTgt spid="15"/>
                      </p:tgtEl>
                    </p:cond>
                  </p:nextCondLst>
                </p:seq>
                <p:seq concurrent="1" nextAc="seek">
                  <p:cTn id="43" restart="whenNotActive" fill="hold" evtFilter="cancelBubble" nodeType="interactiveSeq">
                    <p:stCondLst>
                      <p:cond evt="onClick" delay="0">
                        <p:tgtEl>
                          <p:spTgt spid="8"/>
                        </p:tgtEl>
                      </p:cond>
                    </p:stCondLst>
                    <p:endSync evt="end" delay="0">
                      <p:rtn val="all"/>
                    </p:endSync>
                    <p:childTnLst>
                      <p:par>
                        <p:cTn id="44" fill="hold">
                          <p:stCondLst>
                            <p:cond delay="0"/>
                          </p:stCondLst>
                          <p:childTnLst>
                            <p:par>
                              <p:cTn id="45" fill="hold">
                                <p:stCondLst>
                                  <p:cond delay="0"/>
                                </p:stCondLst>
                                <p:childTnLst>
                                  <p:par>
                                    <p:cTn id="46" presetID="26" presetClass="emph" presetSubtype="0" fill="hold" nodeType="clickEffect">
                                      <p:stCondLst>
                                        <p:cond delay="0"/>
                                      </p:stCondLst>
                                      <p:childTnLst>
                                        <p:animEffect transition="out" filter="fade">
                                          <p:cBhvr>
                                            <p:cTn id="47" dur="500" tmFilter="0, 0; .2, .5; .8, .5; 1, 0"/>
                                            <p:tgtEl>
                                              <p:spTgt spid="8"/>
                                            </p:tgtEl>
                                          </p:cBhvr>
                                        </p:animEffect>
                                        <p:animScale>
                                          <p:cBhvr>
                                            <p:cTn id="48" dur="250" autoRev="1" fill="hold"/>
                                            <p:tgtEl>
                                              <p:spTgt spid="8"/>
                                            </p:tgtEl>
                                          </p:cBhvr>
                                          <p:by x="105000" y="105000"/>
                                        </p:animScale>
                                      </p:childTnLst>
                                    </p:cTn>
                                  </p:par>
                                  <p:par>
                                    <p:cTn id="49" presetID="49" presetClass="entr" presetSubtype="0" decel="100000" fill="hold" nodeType="withEffect">
                                      <p:stCondLst>
                                        <p:cond delay="0"/>
                                      </p:stCondLst>
                                      <p:childTnLst>
                                        <p:set>
                                          <p:cBhvr>
                                            <p:cTn id="50" dur="1" fill="hold">
                                              <p:stCondLst>
                                                <p:cond delay="0"/>
                                              </p:stCondLst>
                                            </p:cTn>
                                            <p:tgtEl>
                                              <p:spTgt spid="11"/>
                                            </p:tgtEl>
                                            <p:attrNameLst>
                                              <p:attrName>style.visibility</p:attrName>
                                            </p:attrNameLst>
                                          </p:cBhvr>
                                          <p:to>
                                            <p:strVal val="visible"/>
                                          </p:to>
                                        </p:set>
                                        <p:anim calcmode="lin" valueType="num">
                                          <p:cBhvr>
                                            <p:cTn id="51" dur="500" fill="hold"/>
                                            <p:tgtEl>
                                              <p:spTgt spid="11"/>
                                            </p:tgtEl>
                                            <p:attrNameLst>
                                              <p:attrName>ppt_w</p:attrName>
                                            </p:attrNameLst>
                                          </p:cBhvr>
                                          <p:tavLst>
                                            <p:tav tm="0">
                                              <p:val>
                                                <p:fltVal val="0"/>
                                              </p:val>
                                            </p:tav>
                                            <p:tav tm="100000">
                                              <p:val>
                                                <p:strVal val="#ppt_w"/>
                                              </p:val>
                                            </p:tav>
                                          </p:tavLst>
                                        </p:anim>
                                        <p:anim calcmode="lin" valueType="num">
                                          <p:cBhvr>
                                            <p:cTn id="52" dur="500" fill="hold"/>
                                            <p:tgtEl>
                                              <p:spTgt spid="11"/>
                                            </p:tgtEl>
                                            <p:attrNameLst>
                                              <p:attrName>ppt_h</p:attrName>
                                            </p:attrNameLst>
                                          </p:cBhvr>
                                          <p:tavLst>
                                            <p:tav tm="0">
                                              <p:val>
                                                <p:fltVal val="0"/>
                                              </p:val>
                                            </p:tav>
                                            <p:tav tm="100000">
                                              <p:val>
                                                <p:strVal val="#ppt_h"/>
                                              </p:val>
                                            </p:tav>
                                          </p:tavLst>
                                        </p:anim>
                                        <p:anim calcmode="lin" valueType="num">
                                          <p:cBhvr>
                                            <p:cTn id="53" dur="500" fill="hold"/>
                                            <p:tgtEl>
                                              <p:spTgt spid="11"/>
                                            </p:tgtEl>
                                            <p:attrNameLst>
                                              <p:attrName>style.rotation</p:attrName>
                                            </p:attrNameLst>
                                          </p:cBhvr>
                                          <p:tavLst>
                                            <p:tav tm="0">
                                              <p:val>
                                                <p:fltVal val="360"/>
                                              </p:val>
                                            </p:tav>
                                            <p:tav tm="100000">
                                              <p:val>
                                                <p:fltVal val="0"/>
                                              </p:val>
                                            </p:tav>
                                          </p:tavLst>
                                        </p:anim>
                                        <p:animEffect transition="in" filter="fade">
                                          <p:cBhvr>
                                            <p:cTn id="54" dur="500"/>
                                            <p:tgtEl>
                                              <p:spTgt spid="11"/>
                                            </p:tgtEl>
                                          </p:cBhvr>
                                        </p:animEffect>
                                      </p:childTnLst>
                                    </p:cTn>
                                  </p:par>
                                  <p:par>
                                    <p:cTn id="55" presetID="32" presetClass="emph" presetSubtype="0" fill="hold" nodeType="withEffect">
                                      <p:stCondLst>
                                        <p:cond delay="200"/>
                                      </p:stCondLst>
                                      <p:childTnLst>
                                        <p:animRot by="120000">
                                          <p:cBhvr>
                                            <p:cTn id="56" dur="100" fill="hold">
                                              <p:stCondLst>
                                                <p:cond delay="0"/>
                                              </p:stCondLst>
                                            </p:cTn>
                                            <p:tgtEl>
                                              <p:spTgt spid="11"/>
                                            </p:tgtEl>
                                            <p:attrNameLst>
                                              <p:attrName>r</p:attrName>
                                            </p:attrNameLst>
                                          </p:cBhvr>
                                        </p:animRot>
                                        <p:animRot by="-240000">
                                          <p:cBhvr>
                                            <p:cTn id="57" dur="200" fill="hold">
                                              <p:stCondLst>
                                                <p:cond delay="200"/>
                                              </p:stCondLst>
                                            </p:cTn>
                                            <p:tgtEl>
                                              <p:spTgt spid="11"/>
                                            </p:tgtEl>
                                            <p:attrNameLst>
                                              <p:attrName>r</p:attrName>
                                            </p:attrNameLst>
                                          </p:cBhvr>
                                        </p:animRot>
                                        <p:animRot by="240000">
                                          <p:cBhvr>
                                            <p:cTn id="58" dur="200" fill="hold">
                                              <p:stCondLst>
                                                <p:cond delay="400"/>
                                              </p:stCondLst>
                                            </p:cTn>
                                            <p:tgtEl>
                                              <p:spTgt spid="11"/>
                                            </p:tgtEl>
                                            <p:attrNameLst>
                                              <p:attrName>r</p:attrName>
                                            </p:attrNameLst>
                                          </p:cBhvr>
                                        </p:animRot>
                                        <p:animRot by="-240000">
                                          <p:cBhvr>
                                            <p:cTn id="59" dur="200" fill="hold">
                                              <p:stCondLst>
                                                <p:cond delay="600"/>
                                              </p:stCondLst>
                                            </p:cTn>
                                            <p:tgtEl>
                                              <p:spTgt spid="11"/>
                                            </p:tgtEl>
                                            <p:attrNameLst>
                                              <p:attrName>r</p:attrName>
                                            </p:attrNameLst>
                                          </p:cBhvr>
                                        </p:animRot>
                                        <p:animRot by="120000">
                                          <p:cBhvr>
                                            <p:cTn id="60" dur="200" fill="hold">
                                              <p:stCondLst>
                                                <p:cond delay="800"/>
                                              </p:stCondLst>
                                            </p:cTn>
                                            <p:tgtEl>
                                              <p:spTgt spid="11"/>
                                            </p:tgtEl>
                                            <p:attrNameLst>
                                              <p:attrName>r</p:attrName>
                                            </p:attrNameLst>
                                          </p:cBhvr>
                                        </p:animRot>
                                      </p:childTnLst>
                                    </p:cTn>
                                  </p:par>
                                  <p:par>
                                    <p:cTn id="61" presetID="31" presetClass="exit" presetSubtype="0" fill="hold" nodeType="withEffect">
                                      <p:stCondLst>
                                        <p:cond delay="200"/>
                                      </p:stCondLst>
                                      <p:childTnLst>
                                        <p:anim calcmode="lin" valueType="num">
                                          <p:cBhvr>
                                            <p:cTn id="62" dur="1000"/>
                                            <p:tgtEl>
                                              <p:spTgt spid="5"/>
                                            </p:tgtEl>
                                            <p:attrNameLst>
                                              <p:attrName>ppt_w</p:attrName>
                                            </p:attrNameLst>
                                          </p:cBhvr>
                                          <p:tavLst>
                                            <p:tav tm="0">
                                              <p:val>
                                                <p:strVal val="ppt_w"/>
                                              </p:val>
                                            </p:tav>
                                            <p:tav tm="100000">
                                              <p:val>
                                                <p:fltVal val="0"/>
                                              </p:val>
                                            </p:tav>
                                          </p:tavLst>
                                        </p:anim>
                                        <p:anim calcmode="lin" valueType="num">
                                          <p:cBhvr>
                                            <p:cTn id="63" dur="1000"/>
                                            <p:tgtEl>
                                              <p:spTgt spid="5"/>
                                            </p:tgtEl>
                                            <p:attrNameLst>
                                              <p:attrName>ppt_h</p:attrName>
                                            </p:attrNameLst>
                                          </p:cBhvr>
                                          <p:tavLst>
                                            <p:tav tm="0">
                                              <p:val>
                                                <p:strVal val="ppt_h"/>
                                              </p:val>
                                            </p:tav>
                                            <p:tav tm="100000">
                                              <p:val>
                                                <p:fltVal val="0"/>
                                              </p:val>
                                            </p:tav>
                                          </p:tavLst>
                                        </p:anim>
                                        <p:anim calcmode="lin" valueType="num">
                                          <p:cBhvr>
                                            <p:cTn id="64" dur="1000"/>
                                            <p:tgtEl>
                                              <p:spTgt spid="5"/>
                                            </p:tgtEl>
                                            <p:attrNameLst>
                                              <p:attrName>style.rotation</p:attrName>
                                            </p:attrNameLst>
                                          </p:cBhvr>
                                          <p:tavLst>
                                            <p:tav tm="0">
                                              <p:val>
                                                <p:fltVal val="0"/>
                                              </p:val>
                                            </p:tav>
                                            <p:tav tm="100000">
                                              <p:val>
                                                <p:fltVal val="90"/>
                                              </p:val>
                                            </p:tav>
                                          </p:tavLst>
                                        </p:anim>
                                        <p:animEffect transition="out" filter="fade">
                                          <p:cBhvr>
                                            <p:cTn id="65" dur="1000"/>
                                            <p:tgtEl>
                                              <p:spTgt spid="5"/>
                                            </p:tgtEl>
                                          </p:cBhvr>
                                        </p:animEffect>
                                        <p:set>
                                          <p:cBhvr>
                                            <p:cTn id="66" dur="1" fill="hold">
                                              <p:stCondLst>
                                                <p:cond delay="999"/>
                                              </p:stCondLst>
                                            </p:cTn>
                                            <p:tgtEl>
                                              <p:spTgt spid="5"/>
                                            </p:tgtEl>
                                            <p:attrNameLst>
                                              <p:attrName>style.visibility</p:attrName>
                                            </p:attrNameLst>
                                          </p:cBhvr>
                                          <p:to>
                                            <p:strVal val="hidden"/>
                                          </p:to>
                                        </p:set>
                                      </p:childTnLst>
                                    </p:cTn>
                                  </p:par>
                                  <p:par>
                                    <p:cTn id="67" presetID="31" presetClass="exit" presetSubtype="0" fill="hold" nodeType="withEffect">
                                      <p:stCondLst>
                                        <p:cond delay="200"/>
                                      </p:stCondLst>
                                      <p:childTnLst>
                                        <p:anim calcmode="lin" valueType="num">
                                          <p:cBhvr>
                                            <p:cTn id="68" dur="1000"/>
                                            <p:tgtEl>
                                              <p:spTgt spid="12"/>
                                            </p:tgtEl>
                                            <p:attrNameLst>
                                              <p:attrName>ppt_w</p:attrName>
                                            </p:attrNameLst>
                                          </p:cBhvr>
                                          <p:tavLst>
                                            <p:tav tm="0">
                                              <p:val>
                                                <p:strVal val="ppt_w"/>
                                              </p:val>
                                            </p:tav>
                                            <p:tav tm="100000">
                                              <p:val>
                                                <p:fltVal val="0"/>
                                              </p:val>
                                            </p:tav>
                                          </p:tavLst>
                                        </p:anim>
                                        <p:anim calcmode="lin" valueType="num">
                                          <p:cBhvr>
                                            <p:cTn id="69" dur="1000"/>
                                            <p:tgtEl>
                                              <p:spTgt spid="12"/>
                                            </p:tgtEl>
                                            <p:attrNameLst>
                                              <p:attrName>ppt_h</p:attrName>
                                            </p:attrNameLst>
                                          </p:cBhvr>
                                          <p:tavLst>
                                            <p:tav tm="0">
                                              <p:val>
                                                <p:strVal val="ppt_h"/>
                                              </p:val>
                                            </p:tav>
                                            <p:tav tm="100000">
                                              <p:val>
                                                <p:fltVal val="0"/>
                                              </p:val>
                                            </p:tav>
                                          </p:tavLst>
                                        </p:anim>
                                        <p:anim calcmode="lin" valueType="num">
                                          <p:cBhvr>
                                            <p:cTn id="70" dur="1000"/>
                                            <p:tgtEl>
                                              <p:spTgt spid="12"/>
                                            </p:tgtEl>
                                            <p:attrNameLst>
                                              <p:attrName>style.rotation</p:attrName>
                                            </p:attrNameLst>
                                          </p:cBhvr>
                                          <p:tavLst>
                                            <p:tav tm="0">
                                              <p:val>
                                                <p:fltVal val="0"/>
                                              </p:val>
                                            </p:tav>
                                            <p:tav tm="100000">
                                              <p:val>
                                                <p:fltVal val="90"/>
                                              </p:val>
                                            </p:tav>
                                          </p:tavLst>
                                        </p:anim>
                                        <p:animEffect transition="out" filter="fade">
                                          <p:cBhvr>
                                            <p:cTn id="71" dur="1000"/>
                                            <p:tgtEl>
                                              <p:spTgt spid="12"/>
                                            </p:tgtEl>
                                          </p:cBhvr>
                                        </p:animEffect>
                                        <p:set>
                                          <p:cBhvr>
                                            <p:cTn id="72" dur="1" fill="hold">
                                              <p:stCondLst>
                                                <p:cond delay="999"/>
                                              </p:stCondLst>
                                            </p:cTn>
                                            <p:tgtEl>
                                              <p:spTgt spid="12"/>
                                            </p:tgtEl>
                                            <p:attrNameLst>
                                              <p:attrName>style.visibility</p:attrName>
                                            </p:attrNameLst>
                                          </p:cBhvr>
                                          <p:to>
                                            <p:strVal val="hidden"/>
                                          </p:to>
                                        </p:set>
                                      </p:childTnLst>
                                    </p:cTn>
                                  </p:par>
                                  <p:par>
                                    <p:cTn id="73" presetID="31" presetClass="exit" presetSubtype="0" fill="hold" nodeType="withEffect">
                                      <p:stCondLst>
                                        <p:cond delay="200"/>
                                      </p:stCondLst>
                                      <p:childTnLst>
                                        <p:anim calcmode="lin" valueType="num">
                                          <p:cBhvr>
                                            <p:cTn id="74" dur="1000"/>
                                            <p:tgtEl>
                                              <p:spTgt spid="15"/>
                                            </p:tgtEl>
                                            <p:attrNameLst>
                                              <p:attrName>ppt_w</p:attrName>
                                            </p:attrNameLst>
                                          </p:cBhvr>
                                          <p:tavLst>
                                            <p:tav tm="0">
                                              <p:val>
                                                <p:strVal val="ppt_w"/>
                                              </p:val>
                                            </p:tav>
                                            <p:tav tm="100000">
                                              <p:val>
                                                <p:fltVal val="0"/>
                                              </p:val>
                                            </p:tav>
                                          </p:tavLst>
                                        </p:anim>
                                        <p:anim calcmode="lin" valueType="num">
                                          <p:cBhvr>
                                            <p:cTn id="75" dur="1000"/>
                                            <p:tgtEl>
                                              <p:spTgt spid="15"/>
                                            </p:tgtEl>
                                            <p:attrNameLst>
                                              <p:attrName>ppt_h</p:attrName>
                                            </p:attrNameLst>
                                          </p:cBhvr>
                                          <p:tavLst>
                                            <p:tav tm="0">
                                              <p:val>
                                                <p:strVal val="ppt_h"/>
                                              </p:val>
                                            </p:tav>
                                            <p:tav tm="100000">
                                              <p:val>
                                                <p:fltVal val="0"/>
                                              </p:val>
                                            </p:tav>
                                          </p:tavLst>
                                        </p:anim>
                                        <p:anim calcmode="lin" valueType="num">
                                          <p:cBhvr>
                                            <p:cTn id="76" dur="1000"/>
                                            <p:tgtEl>
                                              <p:spTgt spid="15"/>
                                            </p:tgtEl>
                                            <p:attrNameLst>
                                              <p:attrName>style.rotation</p:attrName>
                                            </p:attrNameLst>
                                          </p:cBhvr>
                                          <p:tavLst>
                                            <p:tav tm="0">
                                              <p:val>
                                                <p:fltVal val="0"/>
                                              </p:val>
                                            </p:tav>
                                            <p:tav tm="100000">
                                              <p:val>
                                                <p:fltVal val="90"/>
                                              </p:val>
                                            </p:tav>
                                          </p:tavLst>
                                        </p:anim>
                                        <p:animEffect transition="out" filter="fade">
                                          <p:cBhvr>
                                            <p:cTn id="77" dur="1000"/>
                                            <p:tgtEl>
                                              <p:spTgt spid="15"/>
                                            </p:tgtEl>
                                          </p:cBhvr>
                                        </p:animEffect>
                                        <p:set>
                                          <p:cBhvr>
                                            <p:cTn id="78" dur="1" fill="hold">
                                              <p:stCondLst>
                                                <p:cond delay="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bldLst>
          <p:bldP spid="3" grpId="0" animBg="1"/>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7" name="Nhóm 6">
            <a:extLst>
              <a:ext uri="{FF2B5EF4-FFF2-40B4-BE49-F238E27FC236}">
                <a16:creationId xmlns:a16="http://schemas.microsoft.com/office/drawing/2014/main" id="{BA088A45-3CA5-9778-F84B-8AF195C87677}"/>
              </a:ext>
            </a:extLst>
          </p:cNvPr>
          <p:cNvGrpSpPr/>
          <p:nvPr/>
        </p:nvGrpSpPr>
        <p:grpSpPr>
          <a:xfrm>
            <a:off x="3257168" y="105546"/>
            <a:ext cx="5030544" cy="1569661"/>
            <a:chOff x="2358440" y="468023"/>
            <a:chExt cx="3262188" cy="1206831"/>
          </a:xfrm>
        </p:grpSpPr>
        <p:sp>
          <p:nvSpPr>
            <p:cNvPr id="8" name="TextBox 4">
              <a:extLst>
                <a:ext uri="{FF2B5EF4-FFF2-40B4-BE49-F238E27FC236}">
                  <a16:creationId xmlns:a16="http://schemas.microsoft.com/office/drawing/2014/main" id="{42AB6631-0861-40CE-5C5C-B3544F2F96DD}"/>
                </a:ext>
              </a:extLst>
            </p:cNvPr>
            <p:cNvSpPr txBox="1"/>
            <p:nvPr/>
          </p:nvSpPr>
          <p:spPr>
            <a:xfrm>
              <a:off x="2358440" y="468024"/>
              <a:ext cx="3262188" cy="12068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a:ln w="317500">
                    <a:solidFill>
                      <a:prstClr val="white"/>
                    </a:solidFill>
                  </a:ln>
                  <a:solidFill>
                    <a:prstClr val="black"/>
                  </a:solidFill>
                  <a:effectLst>
                    <a:outerShdw blurRad="50800" dist="38100" algn="l" rotWithShape="0">
                      <a:prstClr val="black">
                        <a:alpha val="40000"/>
                      </a:prstClr>
                    </a:outerShdw>
                  </a:effectLst>
                  <a:uLnTx/>
                  <a:uFillTx/>
                  <a:latin typeface="LNTH-Dinomiko" panose="02000500000000000000" pitchFamily="2" charset="0"/>
                  <a:ea typeface="+mn-ea"/>
                  <a:cs typeface="+mn-cs"/>
                </a:rPr>
                <a:t>MỤC TIÊU</a:t>
              </a:r>
            </a:p>
          </p:txBody>
        </p:sp>
        <p:sp>
          <p:nvSpPr>
            <p:cNvPr id="9" name="TextBox 5">
              <a:extLst>
                <a:ext uri="{FF2B5EF4-FFF2-40B4-BE49-F238E27FC236}">
                  <a16:creationId xmlns:a16="http://schemas.microsoft.com/office/drawing/2014/main" id="{E3DFACC1-4A56-7CBE-5473-565CA44D4178}"/>
                </a:ext>
              </a:extLst>
            </p:cNvPr>
            <p:cNvSpPr txBox="1"/>
            <p:nvPr/>
          </p:nvSpPr>
          <p:spPr>
            <a:xfrm>
              <a:off x="2358440" y="468023"/>
              <a:ext cx="3262188" cy="12068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a:ln>
                    <a:noFill/>
                  </a:ln>
                  <a:solidFill>
                    <a:srgbClr val="FF0000"/>
                  </a:solidFill>
                  <a:effectLst/>
                  <a:uLnTx/>
                  <a:uFillTx/>
                  <a:latin typeface="LNTH-Dinomiko" panose="02000500000000000000" pitchFamily="2" charset="0"/>
                  <a:ea typeface="+mn-ea"/>
                  <a:cs typeface="+mn-cs"/>
                </a:rPr>
                <a:t>MỤC TIÊU</a:t>
              </a:r>
            </a:p>
          </p:txBody>
        </p:sp>
      </p:grpSp>
      <p:sp>
        <p:nvSpPr>
          <p:cNvPr id="11" name="Hình chữ nhật: Góc Tròn 10">
            <a:extLst>
              <a:ext uri="{FF2B5EF4-FFF2-40B4-BE49-F238E27FC236}">
                <a16:creationId xmlns:a16="http://schemas.microsoft.com/office/drawing/2014/main" id="{5C0E163B-3A59-6F73-E9E9-A0D0E4BE2064}"/>
              </a:ext>
            </a:extLst>
          </p:cNvPr>
          <p:cNvSpPr/>
          <p:nvPr/>
        </p:nvSpPr>
        <p:spPr>
          <a:xfrm>
            <a:off x="920647" y="1832733"/>
            <a:ext cx="10277236" cy="4090395"/>
          </a:xfrm>
          <a:prstGeom prst="roundRect">
            <a:avLst/>
          </a:prstGeom>
          <a:solidFill>
            <a:srgbClr val="FFFFFF">
              <a:alpha val="82000"/>
            </a:srgbClr>
          </a:solidFill>
          <a:ln w="38100">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Graphic 6">
            <a:extLst>
              <a:ext uri="{FF2B5EF4-FFF2-40B4-BE49-F238E27FC236}">
                <a16:creationId xmlns:a16="http://schemas.microsoft.com/office/drawing/2014/main" id="{58A718E8-326B-AD38-14E7-DFD804AB91AC}"/>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b="10077"/>
          <a:stretch/>
        </p:blipFill>
        <p:spPr>
          <a:xfrm>
            <a:off x="1596653" y="3217135"/>
            <a:ext cx="890367" cy="708289"/>
          </a:xfrm>
          <a:prstGeom prst="rect">
            <a:avLst/>
          </a:prstGeom>
        </p:spPr>
      </p:pic>
      <p:sp>
        <p:nvSpPr>
          <p:cNvPr id="15" name="Hộp Văn bản 14">
            <a:extLst>
              <a:ext uri="{FF2B5EF4-FFF2-40B4-BE49-F238E27FC236}">
                <a16:creationId xmlns:a16="http://schemas.microsoft.com/office/drawing/2014/main" id="{87CEC744-E87F-CADD-024E-F5A5B291EFA0}"/>
              </a:ext>
            </a:extLst>
          </p:cNvPr>
          <p:cNvSpPr txBox="1"/>
          <p:nvPr/>
        </p:nvSpPr>
        <p:spPr>
          <a:xfrm>
            <a:off x="2261696" y="2955928"/>
            <a:ext cx="6983592" cy="1938992"/>
          </a:xfrm>
          <a:prstGeom prst="rect">
            <a:avLst/>
          </a:prstGeom>
          <a:noFill/>
        </p:spPr>
        <p:txBody>
          <a:bodyPr wrap="square">
            <a:spAutoFit/>
          </a:bodyPr>
          <a:lstStyle/>
          <a:p>
            <a:pPr lvl="0" algn="ctr"/>
            <a:r>
              <a:rPr lang="vi-VN" sz="6000">
                <a:solidFill>
                  <a:prstClr val="black"/>
                </a:solidFill>
                <a:latin typeface="Calibri" panose="020F0502020204030204" pitchFamily="34" charset="0"/>
                <a:cs typeface="Calibri" panose="020F0502020204030204" pitchFamily="34" charset="0"/>
              </a:rPr>
              <a:t>Luyện tập sử dụng câu đơn và câu ghép.</a:t>
            </a:r>
            <a:endParaRPr kumimoji="0" lang="en-US" sz="60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pic>
        <p:nvPicPr>
          <p:cNvPr id="2" name="Picture 21">
            <a:extLst>
              <a:ext uri="{FF2B5EF4-FFF2-40B4-BE49-F238E27FC236}">
                <a16:creationId xmlns:a16="http://schemas.microsoft.com/office/drawing/2014/main" id="{ED2A9F51-AFD1-CF4E-065D-4CA20F1E5817}"/>
              </a:ext>
            </a:extLst>
          </p:cNvPr>
          <p:cNvPicPr>
            <a:picLocks noChangeAspect="1"/>
          </p:cNvPicPr>
          <p:nvPr/>
        </p:nvPicPr>
        <p:blipFill>
          <a:blip r:embed="rId6"/>
          <a:srcRect/>
          <a:stretch>
            <a:fillRect/>
          </a:stretch>
        </p:blipFill>
        <p:spPr>
          <a:xfrm>
            <a:off x="9263450" y="1675206"/>
            <a:ext cx="2599476" cy="5130545"/>
          </a:xfrm>
          <a:prstGeom prst="rect">
            <a:avLst/>
          </a:prstGeom>
        </p:spPr>
      </p:pic>
    </p:spTree>
    <p:extLst>
      <p:ext uri="{BB962C8B-B14F-4D97-AF65-F5344CB8AC3E}">
        <p14:creationId xmlns:p14="http://schemas.microsoft.com/office/powerpoint/2010/main" val="4048087283"/>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par>
                              <p:cTn id="8" fill="hold">
                                <p:stCondLst>
                                  <p:cond delay="500"/>
                                </p:stCondLst>
                                <p:childTnLst>
                                  <p:par>
                                    <p:cTn id="9" presetID="2" presetClass="entr" presetSubtype="12" fill="hold" nodeType="afterEffect" p14:presetBounceEnd="60000">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14:bounceEnd="60000">
                                          <p:cBhvr additive="base">
                                            <p:cTn id="11" dur="1000" fill="hold"/>
                                            <p:tgtEl>
                                              <p:spTgt spid="2"/>
                                            </p:tgtEl>
                                            <p:attrNameLst>
                                              <p:attrName>ppt_x</p:attrName>
                                            </p:attrNameLst>
                                          </p:cBhvr>
                                          <p:tavLst>
                                            <p:tav tm="0">
                                              <p:val>
                                                <p:strVal val="0-#ppt_w/2"/>
                                              </p:val>
                                            </p:tav>
                                            <p:tav tm="100000">
                                              <p:val>
                                                <p:strVal val="#ppt_x"/>
                                              </p:val>
                                            </p:tav>
                                          </p:tavLst>
                                        </p:anim>
                                        <p:anim calcmode="lin" valueType="num" p14:bounceEnd="60000">
                                          <p:cBhvr additive="base">
                                            <p:cTn id="12" dur="100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arn(inVertical)">
                                          <p:cBhvr>
                                            <p:cTn id="10" dur="500"/>
                                            <p:tgtEl>
                                              <p:spTgt spid="16"/>
                                            </p:tgtEl>
                                          </p:cBhvr>
                                        </p:animEffect>
                                      </p:childTnLst>
                                    </p:cTn>
                                  </p:par>
                                </p:childTnLst>
                              </p:cTn>
                            </p:par>
                            <p:par>
                              <p:cTn id="11" fill="hold">
                                <p:stCondLst>
                                  <p:cond delay="500"/>
                                </p:stCondLst>
                                <p:childTnLst>
                                  <p:par>
                                    <p:cTn id="12" presetID="2" presetClass="entr" presetSubtype="12"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1000" fill="hold"/>
                                            <p:tgtEl>
                                              <p:spTgt spid="2"/>
                                            </p:tgtEl>
                                            <p:attrNameLst>
                                              <p:attrName>ppt_x</p:attrName>
                                            </p:attrNameLst>
                                          </p:cBhvr>
                                          <p:tavLst>
                                            <p:tav tm="0">
                                              <p:val>
                                                <p:strVal val="0-#ppt_w/2"/>
                                              </p:val>
                                            </p:tav>
                                            <p:tav tm="100000">
                                              <p:val>
                                                <p:strVal val="#ppt_x"/>
                                              </p:val>
                                            </p:tav>
                                          </p:tavLst>
                                        </p:anim>
                                        <p:anim calcmode="lin" valueType="num">
                                          <p:cBhvr additive="base">
                                            <p:cTn id="15" dur="100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7" name="whoosh.wav"/>
                                            </p:tgtEl>
                                          </p:cMediaNode>
                                        </p:audio>
                                      </p:subTnLst>
                                    </p:cTn>
                                  </p:par>
                                  <p:par>
                                    <p:cTn id="16" presetID="16" presetClass="entr" presetSubtype="21"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5" grpId="0"/>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8">
            <a:extLst>
              <a:ext uri="{FF2B5EF4-FFF2-40B4-BE49-F238E27FC236}">
                <a16:creationId xmlns:a16="http://schemas.microsoft.com/office/drawing/2014/main" id="{B87FEC80-BC08-0C4D-A6DD-EB98BC2597C4}"/>
              </a:ext>
            </a:extLst>
          </p:cNvPr>
          <p:cNvSpPr/>
          <p:nvPr/>
        </p:nvSpPr>
        <p:spPr>
          <a:xfrm>
            <a:off x="135293" y="220941"/>
            <a:ext cx="11790515" cy="6291294"/>
          </a:xfrm>
          <a:prstGeom prst="roundRect">
            <a:avLst/>
          </a:prstGeom>
          <a:solidFill>
            <a:srgbClr val="FFFFFF">
              <a:alpha val="85882"/>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1E0E2F"/>
              </a:solidFill>
              <a:effectLst/>
              <a:uLnTx/>
              <a:uFillTx/>
              <a:latin typeface="Calibri"/>
              <a:ea typeface="+mn-ea"/>
              <a:cs typeface="+mn-cs"/>
              <a:sym typeface="Arial"/>
            </a:endParaRPr>
          </a:p>
        </p:txBody>
      </p:sp>
      <p:sp>
        <p:nvSpPr>
          <p:cNvPr id="3" name="TextBox 2">
            <a:extLst>
              <a:ext uri="{FF2B5EF4-FFF2-40B4-BE49-F238E27FC236}">
                <a16:creationId xmlns:a16="http://schemas.microsoft.com/office/drawing/2014/main" id="{78C00828-8935-32F1-AEEF-BB80106E8396}"/>
              </a:ext>
            </a:extLst>
          </p:cNvPr>
          <p:cNvSpPr txBox="1"/>
          <p:nvPr/>
        </p:nvSpPr>
        <p:spPr>
          <a:xfrm>
            <a:off x="4080918" y="400085"/>
            <a:ext cx="3899263" cy="1323439"/>
          </a:xfrm>
          <a:prstGeom prst="rect">
            <a:avLst/>
          </a:prstGeom>
          <a:noFill/>
        </p:spPr>
        <p:txBody>
          <a:bodyPr wrap="square" rtlCol="0">
            <a:spAutoFit/>
          </a:bodyPr>
          <a:lstStyle/>
          <a:p>
            <a:pPr algn="ctr">
              <a:buClr>
                <a:srgbClr val="000000"/>
              </a:buClr>
              <a:buFont typeface="Arial"/>
              <a:buNone/>
            </a:pPr>
            <a:r>
              <a:rPr lang="en-US" sz="8000" b="1" kern="0" dirty="0">
                <a:ln w="28575">
                  <a:solidFill>
                    <a:srgbClr val="1E0E2F"/>
                  </a:solidFill>
                  <a:prstDash val="solid"/>
                </a:ln>
                <a:solidFill>
                  <a:srgbClr val="FFD9E8"/>
                </a:solidFill>
                <a:effectLst>
                  <a:outerShdw blurRad="12700" dist="38100" dir="2700000" algn="tl" rotWithShape="0">
                    <a:srgbClr val="171414">
                      <a:lumMod val="60000"/>
                      <a:lumOff val="40000"/>
                    </a:srgbClr>
                  </a:outerShdw>
                </a:effectLst>
                <a:latin typeface="iCiel Pony" panose="02000000000000000000" pitchFamily="2" charset="0"/>
                <a:cs typeface="Arial"/>
                <a:sym typeface="Arial"/>
              </a:rPr>
              <a:t>DẶN</a:t>
            </a:r>
            <a:r>
              <a:rPr lang="en-US" sz="8000" b="1" kern="0" dirty="0">
                <a:ln w="28575">
                  <a:solidFill>
                    <a:srgbClr val="1E0E2F"/>
                  </a:solidFill>
                  <a:prstDash val="solid"/>
                </a:ln>
                <a:solidFill>
                  <a:srgbClr val="FF0368"/>
                </a:solidFill>
                <a:effectLst>
                  <a:outerShdw blurRad="12700" dist="38100" dir="2700000" algn="tl" rotWithShape="0">
                    <a:srgbClr val="171414">
                      <a:lumMod val="60000"/>
                      <a:lumOff val="40000"/>
                    </a:srgbClr>
                  </a:outerShdw>
                </a:effectLst>
                <a:latin typeface="iCiel Pony" panose="02000000000000000000" pitchFamily="2" charset="0"/>
                <a:cs typeface="Arial"/>
                <a:sym typeface="Arial"/>
              </a:rPr>
              <a:t> </a:t>
            </a:r>
            <a:r>
              <a:rPr lang="en-US" sz="8000" b="1" kern="0" dirty="0">
                <a:ln w="28575">
                  <a:solidFill>
                    <a:srgbClr val="1E0E2F"/>
                  </a:solidFill>
                  <a:prstDash val="solid"/>
                </a:ln>
                <a:solidFill>
                  <a:srgbClr val="7DDDFF"/>
                </a:solidFill>
                <a:effectLst>
                  <a:outerShdw blurRad="12700" dist="38100" dir="2700000" algn="tl" rotWithShape="0">
                    <a:srgbClr val="171414">
                      <a:lumMod val="60000"/>
                      <a:lumOff val="40000"/>
                    </a:srgbClr>
                  </a:outerShdw>
                </a:effectLst>
                <a:latin typeface="iCiel Pony" panose="02000000000000000000" pitchFamily="2" charset="0"/>
                <a:cs typeface="Arial"/>
                <a:sym typeface="Arial"/>
              </a:rPr>
              <a:t>DÒ</a:t>
            </a:r>
          </a:p>
        </p:txBody>
      </p:sp>
      <p:sp>
        <p:nvSpPr>
          <p:cNvPr id="5" name="TextBox 12">
            <a:extLst>
              <a:ext uri="{FF2B5EF4-FFF2-40B4-BE49-F238E27FC236}">
                <a16:creationId xmlns:a16="http://schemas.microsoft.com/office/drawing/2014/main" id="{9616FB55-2F7C-5991-E133-5B81069F92C2}"/>
              </a:ext>
            </a:extLst>
          </p:cNvPr>
          <p:cNvSpPr txBox="1"/>
          <p:nvPr/>
        </p:nvSpPr>
        <p:spPr>
          <a:xfrm>
            <a:off x="2589739" y="1741055"/>
            <a:ext cx="7012522" cy="837473"/>
          </a:xfrm>
          <a:prstGeom prst="rect">
            <a:avLst/>
          </a:prstGeom>
          <a:noFill/>
        </p:spPr>
        <p:txBody>
          <a:bodyPr wrap="square" rtlCol="0">
            <a:spAutoFit/>
          </a:bodyPr>
          <a:lstStyle/>
          <a:p>
            <a:pPr algn="just">
              <a:lnSpc>
                <a:spcPct val="150000"/>
              </a:lnSpc>
              <a:buClr>
                <a:srgbClr val="000000"/>
              </a:buClr>
              <a:buFont typeface="Arial"/>
              <a:buNone/>
            </a:pPr>
            <a:r>
              <a:rPr lang="en-US" sz="3600" kern="0" dirty="0">
                <a:solidFill>
                  <a:srgbClr val="000000"/>
                </a:solidFill>
                <a:cs typeface="Calibri" panose="020F0502020204030204" pitchFamily="34" charset="0"/>
                <a:sym typeface="Arial"/>
              </a:rPr>
              <a:t>GV ĐIỀN VÀO ĐÂY</a:t>
            </a:r>
          </a:p>
        </p:txBody>
      </p:sp>
      <p:pic>
        <p:nvPicPr>
          <p:cNvPr id="9" name="Picture 13">
            <a:extLst>
              <a:ext uri="{FF2B5EF4-FFF2-40B4-BE49-F238E27FC236}">
                <a16:creationId xmlns:a16="http://schemas.microsoft.com/office/drawing/2014/main" id="{10187A61-0A01-DCA2-CEE5-A29792C8F6F3}"/>
              </a:ext>
            </a:extLst>
          </p:cNvPr>
          <p:cNvPicPr>
            <a:picLocks noChangeAspect="1"/>
          </p:cNvPicPr>
          <p:nvPr/>
        </p:nvPicPr>
        <p:blipFill>
          <a:blip r:embed="rId3"/>
          <a:stretch>
            <a:fillRect/>
          </a:stretch>
        </p:blipFill>
        <p:spPr>
          <a:xfrm rot="737208" flipH="1">
            <a:off x="1533511" y="1714397"/>
            <a:ext cx="913565" cy="913565"/>
          </a:xfrm>
          <a:prstGeom prst="rect">
            <a:avLst/>
          </a:prstGeom>
        </p:spPr>
      </p:pic>
      <p:pic>
        <p:nvPicPr>
          <p:cNvPr id="10" name="Picture 15">
            <a:extLst>
              <a:ext uri="{FF2B5EF4-FFF2-40B4-BE49-F238E27FC236}">
                <a16:creationId xmlns:a16="http://schemas.microsoft.com/office/drawing/2014/main" id="{57F3FAF1-E83F-0112-5D5B-B2DDD94F0ABF}"/>
              </a:ext>
            </a:extLst>
          </p:cNvPr>
          <p:cNvPicPr>
            <a:picLocks noChangeAspect="1"/>
          </p:cNvPicPr>
          <p:nvPr/>
        </p:nvPicPr>
        <p:blipFill>
          <a:blip r:embed="rId3"/>
          <a:stretch>
            <a:fillRect/>
          </a:stretch>
        </p:blipFill>
        <p:spPr>
          <a:xfrm rot="737208" flipH="1">
            <a:off x="1477593" y="2776075"/>
            <a:ext cx="913565" cy="913565"/>
          </a:xfrm>
          <a:prstGeom prst="rect">
            <a:avLst/>
          </a:prstGeom>
        </p:spPr>
      </p:pic>
      <p:pic>
        <p:nvPicPr>
          <p:cNvPr id="11" name="Picture 17">
            <a:extLst>
              <a:ext uri="{FF2B5EF4-FFF2-40B4-BE49-F238E27FC236}">
                <a16:creationId xmlns:a16="http://schemas.microsoft.com/office/drawing/2014/main" id="{64A6CFFA-4AAC-0C0D-111E-7D5A2FA8D23A}"/>
              </a:ext>
            </a:extLst>
          </p:cNvPr>
          <p:cNvPicPr>
            <a:picLocks noChangeAspect="1"/>
          </p:cNvPicPr>
          <p:nvPr/>
        </p:nvPicPr>
        <p:blipFill>
          <a:blip r:embed="rId3"/>
          <a:stretch>
            <a:fillRect/>
          </a:stretch>
        </p:blipFill>
        <p:spPr>
          <a:xfrm rot="737208" flipH="1">
            <a:off x="1477593" y="3751348"/>
            <a:ext cx="913565" cy="913565"/>
          </a:xfrm>
          <a:prstGeom prst="rect">
            <a:avLst/>
          </a:prstGeom>
        </p:spPr>
      </p:pic>
      <p:pic>
        <p:nvPicPr>
          <p:cNvPr id="12" name="Picture 19">
            <a:extLst>
              <a:ext uri="{FF2B5EF4-FFF2-40B4-BE49-F238E27FC236}">
                <a16:creationId xmlns:a16="http://schemas.microsoft.com/office/drawing/2014/main" id="{9614DCAC-2F3A-4514-9167-B64A9E7AF5A0}"/>
              </a:ext>
            </a:extLst>
          </p:cNvPr>
          <p:cNvPicPr>
            <a:picLocks noChangeAspect="1"/>
          </p:cNvPicPr>
          <p:nvPr/>
        </p:nvPicPr>
        <p:blipFill>
          <a:blip r:embed="rId3"/>
          <a:stretch>
            <a:fillRect/>
          </a:stretch>
        </p:blipFill>
        <p:spPr>
          <a:xfrm rot="737208" flipH="1">
            <a:off x="1477594" y="4787654"/>
            <a:ext cx="913565" cy="913565"/>
          </a:xfrm>
          <a:prstGeom prst="rect">
            <a:avLst/>
          </a:prstGeom>
        </p:spPr>
      </p:pic>
      <p:pic>
        <p:nvPicPr>
          <p:cNvPr id="13" name="Hình ảnh 12" descr="Ảnh có chứa trang phục, Mặt người, phim hoạt hình, người&#10;&#10;Mô tả được tạo tự động">
            <a:extLst>
              <a:ext uri="{FF2B5EF4-FFF2-40B4-BE49-F238E27FC236}">
                <a16:creationId xmlns:a16="http://schemas.microsoft.com/office/drawing/2014/main" id="{51276DFB-A06A-2EF7-71CB-0C1C4F682EE9}"/>
              </a:ext>
            </a:extLst>
          </p:cNvPr>
          <p:cNvPicPr>
            <a:picLocks noChangeAspect="1"/>
          </p:cNvPicPr>
          <p:nvPr/>
        </p:nvPicPr>
        <p:blipFill>
          <a:blip r:embed="rId4"/>
          <a:stretch>
            <a:fillRect/>
          </a:stretch>
        </p:blipFill>
        <p:spPr>
          <a:xfrm>
            <a:off x="7547885" y="3243638"/>
            <a:ext cx="4377924" cy="3556077"/>
          </a:xfrm>
          <a:prstGeom prst="rect">
            <a:avLst/>
          </a:prstGeom>
        </p:spPr>
      </p:pic>
      <p:sp>
        <p:nvSpPr>
          <p:cNvPr id="16" name="TextBox 12">
            <a:extLst>
              <a:ext uri="{FF2B5EF4-FFF2-40B4-BE49-F238E27FC236}">
                <a16:creationId xmlns:a16="http://schemas.microsoft.com/office/drawing/2014/main" id="{E56A913C-4959-C49A-664D-0EF604CC3406}"/>
              </a:ext>
            </a:extLst>
          </p:cNvPr>
          <p:cNvSpPr txBox="1"/>
          <p:nvPr/>
        </p:nvSpPr>
        <p:spPr>
          <a:xfrm>
            <a:off x="2589739" y="2762291"/>
            <a:ext cx="7012522" cy="837473"/>
          </a:xfrm>
          <a:prstGeom prst="rect">
            <a:avLst/>
          </a:prstGeom>
          <a:noFill/>
        </p:spPr>
        <p:txBody>
          <a:bodyPr wrap="square" rtlCol="0">
            <a:spAutoFit/>
          </a:bodyPr>
          <a:lstStyle/>
          <a:p>
            <a:pPr algn="just">
              <a:lnSpc>
                <a:spcPct val="150000"/>
              </a:lnSpc>
              <a:buClr>
                <a:srgbClr val="000000"/>
              </a:buClr>
              <a:buFont typeface="Arial"/>
              <a:buNone/>
            </a:pPr>
            <a:r>
              <a:rPr lang="en-US" sz="3600" kern="0" dirty="0">
                <a:solidFill>
                  <a:srgbClr val="000000"/>
                </a:solidFill>
                <a:cs typeface="Calibri" panose="020F0502020204030204" pitchFamily="34" charset="0"/>
                <a:sym typeface="Arial"/>
              </a:rPr>
              <a:t>GV ĐIỀN VÀO ĐÂY</a:t>
            </a:r>
          </a:p>
        </p:txBody>
      </p:sp>
      <p:sp>
        <p:nvSpPr>
          <p:cNvPr id="17" name="TextBox 12">
            <a:extLst>
              <a:ext uri="{FF2B5EF4-FFF2-40B4-BE49-F238E27FC236}">
                <a16:creationId xmlns:a16="http://schemas.microsoft.com/office/drawing/2014/main" id="{A86BC895-1DA4-FEF0-C312-94AC2FDD79C0}"/>
              </a:ext>
            </a:extLst>
          </p:cNvPr>
          <p:cNvSpPr txBox="1"/>
          <p:nvPr/>
        </p:nvSpPr>
        <p:spPr>
          <a:xfrm>
            <a:off x="2589739" y="3783527"/>
            <a:ext cx="7012522" cy="837473"/>
          </a:xfrm>
          <a:prstGeom prst="rect">
            <a:avLst/>
          </a:prstGeom>
          <a:noFill/>
        </p:spPr>
        <p:txBody>
          <a:bodyPr wrap="square" rtlCol="0">
            <a:spAutoFit/>
          </a:bodyPr>
          <a:lstStyle/>
          <a:p>
            <a:pPr algn="just">
              <a:lnSpc>
                <a:spcPct val="150000"/>
              </a:lnSpc>
              <a:buClr>
                <a:srgbClr val="000000"/>
              </a:buClr>
              <a:buFont typeface="Arial"/>
              <a:buNone/>
            </a:pPr>
            <a:r>
              <a:rPr lang="en-US" sz="3600" kern="0" dirty="0">
                <a:solidFill>
                  <a:srgbClr val="000000"/>
                </a:solidFill>
                <a:cs typeface="Calibri" panose="020F0502020204030204" pitchFamily="34" charset="0"/>
                <a:sym typeface="Arial"/>
              </a:rPr>
              <a:t>GV ĐIỀN VÀO ĐÂY</a:t>
            </a:r>
          </a:p>
        </p:txBody>
      </p:sp>
      <p:sp>
        <p:nvSpPr>
          <p:cNvPr id="18" name="TextBox 12">
            <a:extLst>
              <a:ext uri="{FF2B5EF4-FFF2-40B4-BE49-F238E27FC236}">
                <a16:creationId xmlns:a16="http://schemas.microsoft.com/office/drawing/2014/main" id="{3EF90192-39CB-BFF0-1757-88117A6811BE}"/>
              </a:ext>
            </a:extLst>
          </p:cNvPr>
          <p:cNvSpPr txBox="1"/>
          <p:nvPr/>
        </p:nvSpPr>
        <p:spPr>
          <a:xfrm>
            <a:off x="2589739" y="4804763"/>
            <a:ext cx="7012522" cy="837473"/>
          </a:xfrm>
          <a:prstGeom prst="rect">
            <a:avLst/>
          </a:prstGeom>
          <a:noFill/>
        </p:spPr>
        <p:txBody>
          <a:bodyPr wrap="square" rtlCol="0">
            <a:spAutoFit/>
          </a:bodyPr>
          <a:lstStyle/>
          <a:p>
            <a:pPr algn="just">
              <a:lnSpc>
                <a:spcPct val="150000"/>
              </a:lnSpc>
              <a:buClr>
                <a:srgbClr val="000000"/>
              </a:buClr>
              <a:buFont typeface="Arial"/>
              <a:buNone/>
            </a:pPr>
            <a:r>
              <a:rPr lang="en-US" sz="3600" kern="0" dirty="0">
                <a:solidFill>
                  <a:srgbClr val="000000"/>
                </a:solidFill>
                <a:cs typeface="Calibri" panose="020F0502020204030204" pitchFamily="34" charset="0"/>
                <a:sym typeface="Arial"/>
              </a:rPr>
              <a:t>GV ĐIỀN VÀO ĐÂY</a:t>
            </a:r>
          </a:p>
        </p:txBody>
      </p:sp>
    </p:spTree>
    <p:extLst>
      <p:ext uri="{BB962C8B-B14F-4D97-AF65-F5344CB8AC3E}">
        <p14:creationId xmlns:p14="http://schemas.microsoft.com/office/powerpoint/2010/main" val="36392588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par>
                          <p:cTn id="8" fill="hold">
                            <p:stCondLst>
                              <p:cond delay="2000"/>
                            </p:stCondLst>
                            <p:childTnLst>
                              <p:par>
                                <p:cTn id="9" presetID="16" presetClass="entr" presetSubtype="21"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barn(inVertical)">
                                      <p:cBhvr>
                                        <p:cTn id="11" dur="500"/>
                                        <p:tgtEl>
                                          <p:spTgt spid="13"/>
                                        </p:tgtEl>
                                      </p:cBhvr>
                                    </p:animEffect>
                                  </p:childTnLst>
                                </p:cTn>
                              </p:par>
                            </p:childTnLst>
                          </p:cTn>
                        </p:par>
                        <p:par>
                          <p:cTn id="12" fill="hold">
                            <p:stCondLst>
                              <p:cond delay="2500"/>
                            </p:stCondLst>
                            <p:childTnLst>
                              <p:par>
                                <p:cTn id="13" presetID="22" presetClass="entr" presetSubtype="8"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500"/>
                                        <p:tgtEl>
                                          <p:spTgt spid="9"/>
                                        </p:tgtEl>
                                      </p:cBhvr>
                                    </p:animEffect>
                                  </p:childTnLst>
                                </p:cTn>
                              </p:par>
                            </p:childTnLst>
                          </p:cTn>
                        </p:par>
                        <p:par>
                          <p:cTn id="16" fill="hold">
                            <p:stCondLst>
                              <p:cond delay="3000"/>
                            </p:stCondLst>
                            <p:childTnLst>
                              <p:par>
                                <p:cTn id="17" presetID="22" presetClass="entr" presetSubtype="8" fill="hold" grpId="0" nodeType="after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Effect transition="in" filter="wipe(left)">
                                      <p:cBhvr>
                                        <p:cTn id="19" dur="500"/>
                                        <p:tgtEl>
                                          <p:spTgt spid="5">
                                            <p:txEl>
                                              <p:pRg st="0" end="0"/>
                                            </p:txEl>
                                          </p:spTgt>
                                        </p:tgtEl>
                                      </p:cBhvr>
                                    </p:animEffect>
                                  </p:childTnLst>
                                </p:cTn>
                              </p:par>
                            </p:childTnLst>
                          </p:cTn>
                        </p:par>
                        <p:par>
                          <p:cTn id="20" fill="hold">
                            <p:stCondLst>
                              <p:cond delay="3500"/>
                            </p:stCondLst>
                            <p:childTnLst>
                              <p:par>
                                <p:cTn id="21" presetID="22" presetClass="entr" presetSubtype="8"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left)">
                                      <p:cBhvr>
                                        <p:cTn id="23" dur="500"/>
                                        <p:tgtEl>
                                          <p:spTgt spid="10"/>
                                        </p:tgtEl>
                                      </p:cBhvr>
                                    </p:animEffect>
                                  </p:childTnLst>
                                </p:cTn>
                              </p:par>
                            </p:childTnLst>
                          </p:cTn>
                        </p:par>
                        <p:par>
                          <p:cTn id="24" fill="hold">
                            <p:stCondLst>
                              <p:cond delay="4000"/>
                            </p:stCondLst>
                            <p:childTnLst>
                              <p:par>
                                <p:cTn id="25" presetID="22" presetClass="entr" presetSubtype="8" fill="hold"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left)">
                                      <p:cBhvr>
                                        <p:cTn id="27" dur="500"/>
                                        <p:tgtEl>
                                          <p:spTgt spid="11"/>
                                        </p:tgtEl>
                                      </p:cBhvr>
                                    </p:animEffect>
                                  </p:childTnLst>
                                </p:cTn>
                              </p:par>
                            </p:childTnLst>
                          </p:cTn>
                        </p:par>
                        <p:par>
                          <p:cTn id="28" fill="hold">
                            <p:stCondLst>
                              <p:cond delay="4500"/>
                            </p:stCondLst>
                            <p:childTnLst>
                              <p:par>
                                <p:cTn id="29" presetID="22" presetClass="entr" presetSubtype="8" fill="hold"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left)">
                                      <p:cBhvr>
                                        <p:cTn id="31" dur="500"/>
                                        <p:tgtEl>
                                          <p:spTgt spid="12"/>
                                        </p:tgtEl>
                                      </p:cBhvr>
                                    </p:animEffect>
                                  </p:childTnLst>
                                </p:cTn>
                              </p:par>
                            </p:childTnLst>
                          </p:cTn>
                        </p:par>
                        <p:par>
                          <p:cTn id="32" fill="hold">
                            <p:stCondLst>
                              <p:cond delay="5000"/>
                            </p:stCondLst>
                            <p:childTnLst>
                              <p:par>
                                <p:cTn id="33" presetID="22" presetClass="entr" presetSubtype="8" fill="hold" grpId="0" nodeType="afterEffect">
                                  <p:stCondLst>
                                    <p:cond delay="0"/>
                                  </p:stCondLst>
                                  <p:childTnLst>
                                    <p:set>
                                      <p:cBhvr>
                                        <p:cTn id="34" dur="1" fill="hold">
                                          <p:stCondLst>
                                            <p:cond delay="0"/>
                                          </p:stCondLst>
                                        </p:cTn>
                                        <p:tgtEl>
                                          <p:spTgt spid="16">
                                            <p:txEl>
                                              <p:pRg st="0" end="0"/>
                                            </p:txEl>
                                          </p:spTgt>
                                        </p:tgtEl>
                                        <p:attrNameLst>
                                          <p:attrName>style.visibility</p:attrName>
                                        </p:attrNameLst>
                                      </p:cBhvr>
                                      <p:to>
                                        <p:strVal val="visible"/>
                                      </p:to>
                                    </p:set>
                                    <p:animEffect transition="in" filter="wipe(left)">
                                      <p:cBhvr>
                                        <p:cTn id="35" dur="500"/>
                                        <p:tgtEl>
                                          <p:spTgt spid="16">
                                            <p:txEl>
                                              <p:pRg st="0" end="0"/>
                                            </p:txEl>
                                          </p:spTgt>
                                        </p:tgtEl>
                                      </p:cBhvr>
                                    </p:animEffect>
                                  </p:childTnLst>
                                </p:cTn>
                              </p:par>
                            </p:childTnLst>
                          </p:cTn>
                        </p:par>
                        <p:par>
                          <p:cTn id="36" fill="hold">
                            <p:stCondLst>
                              <p:cond delay="5500"/>
                            </p:stCondLst>
                            <p:childTnLst>
                              <p:par>
                                <p:cTn id="37" presetID="22" presetClass="entr" presetSubtype="8" fill="hold" grpId="0" nodeType="afterEffect">
                                  <p:stCondLst>
                                    <p:cond delay="0"/>
                                  </p:stCondLst>
                                  <p:childTnLst>
                                    <p:set>
                                      <p:cBhvr>
                                        <p:cTn id="38" dur="1" fill="hold">
                                          <p:stCondLst>
                                            <p:cond delay="0"/>
                                          </p:stCondLst>
                                        </p:cTn>
                                        <p:tgtEl>
                                          <p:spTgt spid="17">
                                            <p:txEl>
                                              <p:pRg st="0" end="0"/>
                                            </p:txEl>
                                          </p:spTgt>
                                        </p:tgtEl>
                                        <p:attrNameLst>
                                          <p:attrName>style.visibility</p:attrName>
                                        </p:attrNameLst>
                                      </p:cBhvr>
                                      <p:to>
                                        <p:strVal val="visible"/>
                                      </p:to>
                                    </p:set>
                                    <p:animEffect transition="in" filter="wipe(left)">
                                      <p:cBhvr>
                                        <p:cTn id="39" dur="500"/>
                                        <p:tgtEl>
                                          <p:spTgt spid="17">
                                            <p:txEl>
                                              <p:pRg st="0" end="0"/>
                                            </p:txEl>
                                          </p:spTgt>
                                        </p:tgtEl>
                                      </p:cBhvr>
                                    </p:animEffect>
                                  </p:childTnLst>
                                </p:cTn>
                              </p:par>
                            </p:childTnLst>
                          </p:cTn>
                        </p:par>
                        <p:par>
                          <p:cTn id="40" fill="hold">
                            <p:stCondLst>
                              <p:cond delay="6000"/>
                            </p:stCondLst>
                            <p:childTnLst>
                              <p:par>
                                <p:cTn id="41" presetID="22" presetClass="entr" presetSubtype="8" fill="hold" grpId="0" nodeType="afterEffect">
                                  <p:stCondLst>
                                    <p:cond delay="0"/>
                                  </p:stCondLst>
                                  <p:childTnLst>
                                    <p:set>
                                      <p:cBhvr>
                                        <p:cTn id="42" dur="1" fill="hold">
                                          <p:stCondLst>
                                            <p:cond delay="0"/>
                                          </p:stCondLst>
                                        </p:cTn>
                                        <p:tgtEl>
                                          <p:spTgt spid="18">
                                            <p:txEl>
                                              <p:pRg st="0" end="0"/>
                                            </p:txEl>
                                          </p:spTgt>
                                        </p:tgtEl>
                                        <p:attrNameLst>
                                          <p:attrName>style.visibility</p:attrName>
                                        </p:attrNameLst>
                                      </p:cBhvr>
                                      <p:to>
                                        <p:strVal val="visible"/>
                                      </p:to>
                                    </p:set>
                                    <p:animEffect transition="in" filter="wipe(left)">
                                      <p:cBhvr>
                                        <p:cTn id="43"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uiExpand="1" build="p"/>
      <p:bldP spid="16" grpId="0" uiExpand="1" build="p"/>
      <p:bldP spid="17" grpId="0" uiExpand="1" build="p"/>
      <p:bldP spid="18"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pic>
        <p:nvPicPr>
          <p:cNvPr id="2" name="Picture 21">
            <a:extLst>
              <a:ext uri="{FF2B5EF4-FFF2-40B4-BE49-F238E27FC236}">
                <a16:creationId xmlns:a16="http://schemas.microsoft.com/office/drawing/2014/main" id="{ED2A9F51-AFD1-CF4E-065D-4CA20F1E5817}"/>
              </a:ext>
            </a:extLst>
          </p:cNvPr>
          <p:cNvPicPr>
            <a:picLocks noChangeAspect="1"/>
          </p:cNvPicPr>
          <p:nvPr/>
        </p:nvPicPr>
        <p:blipFill>
          <a:blip r:embed="rId5"/>
          <a:srcRect/>
          <a:stretch>
            <a:fillRect/>
          </a:stretch>
        </p:blipFill>
        <p:spPr>
          <a:xfrm>
            <a:off x="8953347" y="812785"/>
            <a:ext cx="3062909" cy="6045215"/>
          </a:xfrm>
          <a:prstGeom prst="rect">
            <a:avLst/>
          </a:prstGeom>
        </p:spPr>
      </p:pic>
      <p:grpSp>
        <p:nvGrpSpPr>
          <p:cNvPr id="3" name="Group 13">
            <a:extLst>
              <a:ext uri="{FF2B5EF4-FFF2-40B4-BE49-F238E27FC236}">
                <a16:creationId xmlns:a16="http://schemas.microsoft.com/office/drawing/2014/main" id="{DF6C4917-D8B6-EA18-A9BB-3785CC550672}"/>
              </a:ext>
            </a:extLst>
          </p:cNvPr>
          <p:cNvGrpSpPr/>
          <p:nvPr/>
        </p:nvGrpSpPr>
        <p:grpSpPr>
          <a:xfrm>
            <a:off x="175744" y="358712"/>
            <a:ext cx="9132030" cy="6839547"/>
            <a:chOff x="4133327" y="8204395"/>
            <a:chExt cx="7210038" cy="6839547"/>
          </a:xfrm>
        </p:grpSpPr>
        <p:sp>
          <p:nvSpPr>
            <p:cNvPr id="4" name="TextBox 24">
              <a:extLst>
                <a:ext uri="{FF2B5EF4-FFF2-40B4-BE49-F238E27FC236}">
                  <a16:creationId xmlns:a16="http://schemas.microsoft.com/office/drawing/2014/main" id="{B123206B-D6AA-40CB-7697-A86C2824A33D}"/>
                </a:ext>
              </a:extLst>
            </p:cNvPr>
            <p:cNvSpPr txBox="1"/>
            <p:nvPr/>
          </p:nvSpPr>
          <p:spPr>
            <a:xfrm>
              <a:off x="4149463" y="8204395"/>
              <a:ext cx="7193902" cy="6827190"/>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11500" b="1" i="0" u="none" strike="noStrike" kern="1200" cap="none" spc="0" normalizeH="0" baseline="0" noProof="0" dirty="0">
                  <a:ln w="33020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iCiel Pony" panose="02000000000000000000" pitchFamily="2" charset="0"/>
                </a:rPr>
                <a:t>TẠM BIỆT VÀ HẸN GẶP LẠI</a:t>
              </a:r>
            </a:p>
          </p:txBody>
        </p:sp>
        <p:sp>
          <p:nvSpPr>
            <p:cNvPr id="5" name="TextBox 29">
              <a:extLst>
                <a:ext uri="{FF2B5EF4-FFF2-40B4-BE49-F238E27FC236}">
                  <a16:creationId xmlns:a16="http://schemas.microsoft.com/office/drawing/2014/main" id="{21D2A6CE-8F49-E9FE-2A8C-ED8F6163EEF8}"/>
                </a:ext>
              </a:extLst>
            </p:cNvPr>
            <p:cNvSpPr txBox="1"/>
            <p:nvPr/>
          </p:nvSpPr>
          <p:spPr>
            <a:xfrm>
              <a:off x="4133327" y="8216752"/>
              <a:ext cx="7193902" cy="6827190"/>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11500" b="1" i="0" u="none" strike="noStrike" kern="1200" cap="none" spc="0" normalizeH="0" baseline="0" noProof="0" dirty="0">
                  <a:ln w="28575">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rPr>
                <a:t>T</a:t>
              </a:r>
              <a:r>
                <a:rPr kumimoji="0" lang="en-US" sz="11500" b="1" i="0" u="none" strike="noStrike" kern="1200" cap="none" spc="0" normalizeH="0" baseline="0" noProof="0" dirty="0">
                  <a:ln w="28575">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0"/>
                </a:rPr>
                <a:t>Ạ</a:t>
              </a:r>
              <a:r>
                <a:rPr kumimoji="0" lang="en-US" sz="11500" b="1" i="0" u="none" strike="noStrike" kern="1200" cap="none" spc="0" normalizeH="0" baseline="0" noProof="0" dirty="0">
                  <a:ln w="28575">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iCiel Pony" panose="02000000000000000000" pitchFamily="2" charset="0"/>
                </a:rPr>
                <a:t>M</a:t>
              </a:r>
              <a:r>
                <a:rPr kumimoji="0" lang="en-US" sz="11500" b="1" i="0" u="none" strike="noStrike" kern="1200" cap="none" spc="0" normalizeH="0" baseline="0" noProof="0" dirty="0">
                  <a:ln w="28575">
                    <a:solidFill>
                      <a:srgbClr val="002060"/>
                    </a:solidFill>
                    <a:prstDash val="solid"/>
                  </a:ln>
                  <a:solidFill>
                    <a:srgbClr val="5B9BD5"/>
                  </a:solidFill>
                  <a:effectLst>
                    <a:outerShdw blurRad="12700" dist="38100" dir="2700000" algn="tl" rotWithShape="0">
                      <a:srgbClr val="5B9BD5">
                        <a:lumMod val="60000"/>
                        <a:lumOff val="40000"/>
                      </a:srgbClr>
                    </a:outerShdw>
                  </a:effectLst>
                  <a:uLnTx/>
                  <a:uFillTx/>
                  <a:latin typeface="iCiel Pony" panose="02000000000000000000" pitchFamily="2" charset="0"/>
                </a:rPr>
                <a:t> </a:t>
              </a:r>
              <a:r>
                <a:rPr kumimoji="0" lang="en-US" sz="11500" b="1" i="0" u="none" strike="noStrike" kern="1200" cap="none" spc="0" normalizeH="0" baseline="0" noProof="0" dirty="0">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iCiel Pony" panose="02000000000000000000" pitchFamily="2" charset="0"/>
                </a:rPr>
                <a:t>B</a:t>
              </a:r>
              <a:r>
                <a:rPr kumimoji="0" lang="en-US" sz="11500" b="1" i="0" u="none" strike="noStrike" kern="1200" cap="none" spc="0" normalizeH="0" baseline="0" noProof="0" dirty="0">
                  <a:ln w="28575">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iCiel Pony" panose="02000000000000000000" pitchFamily="2" charset="0"/>
                </a:rPr>
                <a:t>I</a:t>
              </a:r>
              <a:r>
                <a:rPr kumimoji="0" lang="en-US" sz="11500" b="1" i="0" u="none" strike="noStrike" kern="1200" cap="none" spc="0" normalizeH="0" baseline="0" noProof="0" dirty="0">
                  <a:ln w="28575">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iCiel Pony" panose="02000000000000000000" pitchFamily="2" charset="0"/>
                </a:rPr>
                <a:t>Ệ</a:t>
              </a:r>
              <a:r>
                <a:rPr kumimoji="0" lang="en-US" sz="11500" b="1" i="0" u="none" strike="noStrike" kern="1200" cap="none" spc="0" normalizeH="0" baseline="0" noProof="0" dirty="0">
                  <a:ln w="28575">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iCiel Pony" panose="02000000000000000000" pitchFamily="2" charset="0"/>
                </a:rPr>
                <a:t>T </a:t>
              </a:r>
              <a:r>
                <a:rPr kumimoji="0" lang="en-US" sz="11500" b="1" i="0" u="none" strike="noStrike" kern="1200" cap="none" spc="0" normalizeH="0" baseline="0" noProof="0" dirty="0">
                  <a:ln w="28575">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rPr>
                <a:t>V</a:t>
              </a:r>
              <a:r>
                <a:rPr kumimoji="0" lang="en-US" sz="11500" b="1" i="0" u="none" strike="noStrike" kern="1200" cap="none" spc="0" normalizeH="0" baseline="0" noProof="0" dirty="0">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iCiel Pony" panose="02000000000000000000" pitchFamily="2" charset="0"/>
                </a:rPr>
                <a:t>À</a:t>
              </a:r>
              <a:r>
                <a:rPr kumimoji="0" lang="en-US" sz="11500" b="1" i="0" u="none" strike="noStrike" kern="1200" cap="none" spc="0" normalizeH="0" baseline="0" noProof="0" dirty="0">
                  <a:ln w="28575">
                    <a:solidFill>
                      <a:srgbClr val="002060"/>
                    </a:solidFill>
                    <a:prstDash val="solid"/>
                  </a:ln>
                  <a:solidFill>
                    <a:srgbClr val="5B9BD5"/>
                  </a:solidFill>
                  <a:effectLst>
                    <a:outerShdw blurRad="12700" dist="38100" dir="2700000" algn="tl" rotWithShape="0">
                      <a:srgbClr val="5B9BD5">
                        <a:lumMod val="60000"/>
                        <a:lumOff val="40000"/>
                      </a:srgbClr>
                    </a:outerShdw>
                  </a:effectLst>
                  <a:uLnTx/>
                  <a:uFillTx/>
                  <a:latin typeface="iCiel Pony" panose="02000000000000000000" pitchFamily="2" charset="0"/>
                </a:rPr>
                <a:t> </a:t>
              </a:r>
              <a:r>
                <a:rPr kumimoji="0" lang="en-US" sz="11500" b="1" i="0" u="none" strike="noStrike" kern="1200" cap="none" spc="0" normalizeH="0" baseline="0" noProof="0" dirty="0">
                  <a:ln w="28575">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0"/>
                </a:rPr>
                <a:t>H</a:t>
              </a:r>
              <a:r>
                <a:rPr kumimoji="0" lang="en-US" sz="11500" b="1" i="0" u="none" strike="noStrike" kern="1200" cap="none" spc="0" normalizeH="0" baseline="0" noProof="0" dirty="0">
                  <a:ln w="28575">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iCiel Pony" panose="02000000000000000000" pitchFamily="2" charset="0"/>
                </a:rPr>
                <a:t>Ẹ</a:t>
              </a:r>
              <a:r>
                <a:rPr kumimoji="0" lang="en-US" sz="11500" b="1" i="0" u="none" strike="noStrike" kern="1200" cap="none" spc="0" normalizeH="0" baseline="0" noProof="0" dirty="0">
                  <a:ln w="28575">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iCiel Pony" panose="02000000000000000000" pitchFamily="2" charset="0"/>
                </a:rPr>
                <a:t>N </a:t>
              </a:r>
              <a:r>
                <a:rPr kumimoji="0" lang="en-US" sz="11500" b="1" i="0" u="none" strike="noStrike" kern="1200" cap="none" spc="0" normalizeH="0" baseline="0" noProof="0" dirty="0">
                  <a:ln w="28575">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rPr>
                <a:t>G</a:t>
              </a:r>
              <a:r>
                <a:rPr kumimoji="0" lang="en-US" sz="11500" b="1" i="0" u="none" strike="noStrike" kern="1200" cap="none" spc="0" normalizeH="0" baseline="0" noProof="0" dirty="0">
                  <a:ln w="28575">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0"/>
                </a:rPr>
                <a:t>Ặ</a:t>
              </a:r>
              <a:r>
                <a:rPr kumimoji="0" lang="en-US" sz="11500" b="1" i="0" u="none" strike="noStrike" kern="1200" cap="none" spc="0" normalizeH="0" baseline="0" noProof="0" dirty="0">
                  <a:ln w="28575">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iCiel Pony" panose="02000000000000000000" pitchFamily="2" charset="0"/>
                </a:rPr>
                <a:t>P</a:t>
              </a:r>
              <a:r>
                <a:rPr kumimoji="0" lang="en-US" sz="11500" b="1" i="0" u="none" strike="noStrike" kern="1200" cap="none" spc="0" normalizeH="0" baseline="0" noProof="0" dirty="0">
                  <a:ln w="28575">
                    <a:solidFill>
                      <a:srgbClr val="002060"/>
                    </a:solidFill>
                    <a:prstDash val="solid"/>
                  </a:ln>
                  <a:solidFill>
                    <a:srgbClr val="5B9BD5"/>
                  </a:solidFill>
                  <a:effectLst>
                    <a:outerShdw blurRad="12700" dist="38100" dir="2700000" algn="tl" rotWithShape="0">
                      <a:srgbClr val="5B9BD5">
                        <a:lumMod val="60000"/>
                        <a:lumOff val="40000"/>
                      </a:srgbClr>
                    </a:outerShdw>
                  </a:effectLst>
                  <a:uLnTx/>
                  <a:uFillTx/>
                  <a:latin typeface="iCiel Pony" panose="02000000000000000000" pitchFamily="2" charset="0"/>
                </a:rPr>
                <a:t> </a:t>
              </a:r>
              <a:r>
                <a:rPr kumimoji="0" lang="en-US" sz="11500" b="1" i="0" u="none" strike="noStrike" kern="1200" cap="none" spc="0" normalizeH="0" baseline="0" noProof="0" dirty="0">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iCiel Pony" panose="02000000000000000000" pitchFamily="2" charset="0"/>
                </a:rPr>
                <a:t>L</a:t>
              </a:r>
              <a:r>
                <a:rPr kumimoji="0" lang="en-US" sz="11500" b="1" i="0" u="none" strike="noStrike" kern="1200" cap="none" spc="0" normalizeH="0" baseline="0" noProof="0" dirty="0">
                  <a:ln w="28575">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iCiel Pony" panose="02000000000000000000" pitchFamily="2" charset="0"/>
                </a:rPr>
                <a:t>Ạ</a:t>
              </a:r>
              <a:r>
                <a:rPr kumimoji="0" lang="en-US" sz="11500" b="1" i="0" u="none" strike="noStrike" kern="1200" cap="none" spc="0" normalizeH="0" baseline="0" noProof="0" dirty="0">
                  <a:ln w="28575">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iCiel Pony" panose="02000000000000000000" pitchFamily="2" charset="0"/>
                </a:rPr>
                <a:t>I </a:t>
              </a:r>
            </a:p>
          </p:txBody>
        </p:sp>
      </p:grpSp>
    </p:spTree>
    <p:extLst>
      <p:ext uri="{BB962C8B-B14F-4D97-AF65-F5344CB8AC3E}">
        <p14:creationId xmlns:p14="http://schemas.microsoft.com/office/powerpoint/2010/main" val="1765584502"/>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14:presetBounceEnd="6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0000">
                                          <p:cBhvr additive="base">
                                            <p:cTn id="7" dur="1000" fill="hold"/>
                                            <p:tgtEl>
                                              <p:spTgt spid="2"/>
                                            </p:tgtEl>
                                            <p:attrNameLst>
                                              <p:attrName>ppt_x</p:attrName>
                                            </p:attrNameLst>
                                          </p:cBhvr>
                                          <p:tavLst>
                                            <p:tav tm="0">
                                              <p:val>
                                                <p:strVal val="0-#ppt_w/2"/>
                                              </p:val>
                                            </p:tav>
                                            <p:tav tm="100000">
                                              <p:val>
                                                <p:strVal val="#ppt_x"/>
                                              </p:val>
                                            </p:tav>
                                          </p:tavLst>
                                        </p:anim>
                                        <p:anim calcmode="lin" valueType="num" p14:bounceEnd="60000">
                                          <p:cBhvr additive="base">
                                            <p:cTn id="8" dur="100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par>
                              <p:cTn id="9" fill="hold">
                                <p:stCondLst>
                                  <p:cond delay="1000"/>
                                </p:stCondLst>
                                <p:childTnLst>
                                  <p:par>
                                    <p:cTn id="10" presetID="17" presetClass="entr" presetSubtype="1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0"/>
                                                </p:cond>
                                              </p:stCondLst>
                                              <p:endCondLst>
                                                <p:cond evt="onStopAudio" delay="0">
                                                  <p:tgtEl>
                                                    <p:sldTgt/>
                                                  </p:tgtEl>
                                                </p:cond>
                                              </p:endCondLst>
                                            </p:cTn>
                                            <p:tgtEl>
                                              <p:sndTgt r:embed="rId3" name="applause.wav"/>
                                            </p:tgtEl>
                                          </p:cMediaNode>
                                        </p:audio>
                                      </p:subTnLst>
                                    </p:cTn>
                                  </p:par>
                                  <p:par>
                                    <p:cTn id="14" presetID="26" presetClass="emph" presetSubtype="0" repeatCount="indefinite" fill="hold" nodeType="withEffect">
                                      <p:stCondLst>
                                        <p:cond delay="0"/>
                                      </p:stCondLst>
                                      <p:childTnLst>
                                        <p:animEffect transition="out" filter="fade">
                                          <p:cBhvr>
                                            <p:cTn id="15" dur="500" tmFilter="0, 0; .2, .5; .8, .5; 1, 0"/>
                                            <p:tgtEl>
                                              <p:spTgt spid="3"/>
                                            </p:tgtEl>
                                          </p:cBhvr>
                                        </p:animEffect>
                                        <p:animScale>
                                          <p:cBhvr>
                                            <p:cTn id="16" dur="25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0-#ppt_w/2"/>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6" name="whoosh.wav"/>
                                            </p:tgtEl>
                                          </p:cMediaNode>
                                        </p:audio>
                                      </p:subTnLst>
                                    </p:cTn>
                                  </p:par>
                                </p:childTnLst>
                              </p:cTn>
                            </p:par>
                            <p:par>
                              <p:cTn id="9" fill="hold">
                                <p:stCondLst>
                                  <p:cond delay="1000"/>
                                </p:stCondLst>
                                <p:childTnLst>
                                  <p:par>
                                    <p:cTn id="10" presetID="17" presetClass="entr" presetSubtype="1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0"/>
                                                </p:cond>
                                              </p:stCondLst>
                                              <p:endCondLst>
                                                <p:cond evt="onStopAudio" delay="0">
                                                  <p:tgtEl>
                                                    <p:sldTgt/>
                                                  </p:tgtEl>
                                                </p:cond>
                                              </p:endCondLst>
                                            </p:cTn>
                                            <p:tgtEl>
                                              <p:sndTgt r:embed="rId7" name="applause.wav"/>
                                            </p:tgtEl>
                                          </p:cMediaNode>
                                        </p:audio>
                                      </p:subTnLst>
                                    </p:cTn>
                                  </p:par>
                                  <p:par>
                                    <p:cTn id="14" presetID="26" presetClass="emph" presetSubtype="0" repeatCount="indefinite" fill="hold" nodeType="withEffect">
                                      <p:stCondLst>
                                        <p:cond delay="0"/>
                                      </p:stCondLst>
                                      <p:childTnLst>
                                        <p:animEffect transition="out" filter="fade">
                                          <p:cBhvr>
                                            <p:cTn id="15" dur="500" tmFilter="0, 0; .2, .5; .8, .5; 1, 0"/>
                                            <p:tgtEl>
                                              <p:spTgt spid="3"/>
                                            </p:tgtEl>
                                          </p:cBhvr>
                                        </p:animEffect>
                                        <p:animScale>
                                          <p:cBhvr>
                                            <p:cTn id="16" dur="25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E53F5FFD-356E-6A5C-E60B-24DA63817EA5}"/>
              </a:ext>
            </a:extLst>
          </p:cNvPr>
          <p:cNvSpPr/>
          <p:nvPr/>
        </p:nvSpPr>
        <p:spPr>
          <a:xfrm>
            <a:off x="970671" y="288349"/>
            <a:ext cx="10241280" cy="3790948"/>
          </a:xfrm>
          <a:prstGeom prst="roundRect">
            <a:avLst/>
          </a:prstGeom>
          <a:solidFill>
            <a:schemeClr val="bg1"/>
          </a:solid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13">
            <a:extLst>
              <a:ext uri="{FF2B5EF4-FFF2-40B4-BE49-F238E27FC236}">
                <a16:creationId xmlns:a16="http://schemas.microsoft.com/office/drawing/2014/main" id="{8BC9F400-F1E4-A189-F14E-8FBA368A09BC}"/>
              </a:ext>
            </a:extLst>
          </p:cNvPr>
          <p:cNvSpPr txBox="1"/>
          <p:nvPr/>
        </p:nvSpPr>
        <p:spPr>
          <a:xfrm>
            <a:off x="1381871" y="931557"/>
            <a:ext cx="9418880" cy="2139240"/>
          </a:xfrm>
          <a:prstGeom prst="rect">
            <a:avLst/>
          </a:prstGeom>
          <a:noFill/>
        </p:spPr>
        <p:txBody>
          <a:bodyPr wrap="square" rtlCol="0">
            <a:spAutoFit/>
          </a:bodyPr>
          <a:lstStyle/>
          <a:p>
            <a:pPr lvl="0" algn="ctr">
              <a:lnSpc>
                <a:spcPct val="80000"/>
              </a:lnSpc>
            </a:pPr>
            <a:r>
              <a:rPr lang="en-US" sz="16600">
                <a:ln w="28575">
                  <a:solidFill>
                    <a:srgbClr val="FF0000"/>
                  </a:solidFill>
                </a:ln>
                <a:solidFill>
                  <a:srgbClr val="FFFF00"/>
                </a:solidFill>
                <a:latin typeface="LNTH-LuoLuoNotangYuanTi 1" pitchFamily="2" charset="-128"/>
                <a:ea typeface="LNTH-LuoLuoNotangYuanTi 1" pitchFamily="2" charset="-128"/>
                <a:cs typeface="LNTH-LuoLuoNotangYuanTi 1" pitchFamily="2" charset="-128"/>
              </a:rPr>
              <a:t>Khởi động</a:t>
            </a:r>
            <a:endParaRPr kumimoji="0" lang="en-US" sz="16600" b="0" i="0" u="none" strike="noStrike" kern="1200" cap="none" spc="0" normalizeH="0" baseline="0" noProof="0">
              <a:ln w="28575">
                <a:solidFill>
                  <a:srgbClr val="FF0000"/>
                </a:solidFill>
              </a:ln>
              <a:solidFill>
                <a:srgbClr val="FFFF00"/>
              </a:solidFill>
              <a:effectLst/>
              <a:uLnTx/>
              <a:uFillTx/>
              <a:latin typeface="LNTH-LuoLuoNotangYuanTi 1" pitchFamily="2" charset="-128"/>
              <a:ea typeface="LNTH-LuoLuoNotangYuanTi 1" pitchFamily="2" charset="-128"/>
              <a:cs typeface="LNTH-LuoLuoNotangYuanTi 1" pitchFamily="2" charset="-128"/>
            </a:endParaRPr>
          </a:p>
        </p:txBody>
      </p:sp>
      <p:sp>
        <p:nvSpPr>
          <p:cNvPr id="18" name="Hình chữ nhật: Góc Tròn 17">
            <a:extLst>
              <a:ext uri="{FF2B5EF4-FFF2-40B4-BE49-F238E27FC236}">
                <a16:creationId xmlns:a16="http://schemas.microsoft.com/office/drawing/2014/main" id="{C7A48042-9824-F888-9702-4D37D8268F3D}"/>
              </a:ext>
            </a:extLst>
          </p:cNvPr>
          <p:cNvSpPr/>
          <p:nvPr/>
        </p:nvSpPr>
        <p:spPr>
          <a:xfrm>
            <a:off x="1280160" y="548640"/>
            <a:ext cx="9642470" cy="3249637"/>
          </a:xfrm>
          <a:prstGeom prst="roundRect">
            <a:avLst/>
          </a:prstGeom>
          <a:noFill/>
          <a:ln w="57150">
            <a:solidFill>
              <a:srgbClr val="FFC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Picture 12">
            <a:extLst>
              <a:ext uri="{FF2B5EF4-FFF2-40B4-BE49-F238E27FC236}">
                <a16:creationId xmlns:a16="http://schemas.microsoft.com/office/drawing/2014/main" id="{484DFFE3-524B-DF1E-3EFD-E0F111D114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5280" y="3436089"/>
            <a:ext cx="3067014" cy="3255405"/>
          </a:xfrm>
          <a:prstGeom prst="rect">
            <a:avLst/>
          </a:prstGeom>
        </p:spPr>
      </p:pic>
      <p:pic>
        <p:nvPicPr>
          <p:cNvPr id="21" name="Picture 18">
            <a:extLst>
              <a:ext uri="{FF2B5EF4-FFF2-40B4-BE49-F238E27FC236}">
                <a16:creationId xmlns:a16="http://schemas.microsoft.com/office/drawing/2014/main" id="{444DACCC-39F7-1C4F-8ED8-DDA450B31146}"/>
              </a:ext>
            </a:extLst>
          </p:cNvPr>
          <p:cNvPicPr>
            <a:picLocks noChangeAspect="1"/>
          </p:cNvPicPr>
          <p:nvPr/>
        </p:nvPicPr>
        <p:blipFill>
          <a:blip r:embed="rId4"/>
          <a:stretch>
            <a:fillRect/>
          </a:stretch>
        </p:blipFill>
        <p:spPr>
          <a:xfrm>
            <a:off x="6400800" y="3429000"/>
            <a:ext cx="2519817" cy="3188156"/>
          </a:xfrm>
          <a:prstGeom prst="rect">
            <a:avLst/>
          </a:prstGeom>
        </p:spPr>
      </p:pic>
    </p:spTree>
    <p:extLst>
      <p:ext uri="{BB962C8B-B14F-4D97-AF65-F5344CB8AC3E}">
        <p14:creationId xmlns:p14="http://schemas.microsoft.com/office/powerpoint/2010/main" val="17217551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Đ-VUI ĐẾN TRƯỜNG">
            <a:hlinkClick r:id="" action="ppaction://media"/>
            <a:extLst>
              <a:ext uri="{FF2B5EF4-FFF2-40B4-BE49-F238E27FC236}">
                <a16:creationId xmlns:a16="http://schemas.microsoft.com/office/drawing/2014/main" id="{C34B63A4-1746-4A95-ADE3-B492C369714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20565" y="180318"/>
            <a:ext cx="11550869" cy="6497364"/>
          </a:xfrm>
          <a:prstGeom prst="rect">
            <a:avLst/>
          </a:prstGeom>
        </p:spPr>
      </p:pic>
    </p:spTree>
    <p:extLst>
      <p:ext uri="{BB962C8B-B14F-4D97-AF65-F5344CB8AC3E}">
        <p14:creationId xmlns:p14="http://schemas.microsoft.com/office/powerpoint/2010/main" val="17515881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50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a:extLst>
            <a:ext uri="{FF2B5EF4-FFF2-40B4-BE49-F238E27FC236}">
              <a16:creationId xmlns:a16="http://schemas.microsoft.com/office/drawing/2014/main" id="{66AFFC4F-C93F-C0B2-1424-0AAED86062A2}"/>
            </a:ext>
          </a:extLst>
        </p:cNvPr>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C3E6274C-9C05-018B-0DD4-C5AA6BFE98A8}"/>
              </a:ext>
            </a:extLst>
          </p:cNvPr>
          <p:cNvSpPr/>
          <p:nvPr/>
        </p:nvSpPr>
        <p:spPr>
          <a:xfrm>
            <a:off x="970671" y="288349"/>
            <a:ext cx="10241280" cy="3790948"/>
          </a:xfrm>
          <a:prstGeom prst="roundRect">
            <a:avLst/>
          </a:prstGeom>
          <a:solidFill>
            <a:schemeClr val="bg1"/>
          </a:solid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13">
            <a:extLst>
              <a:ext uri="{FF2B5EF4-FFF2-40B4-BE49-F238E27FC236}">
                <a16:creationId xmlns:a16="http://schemas.microsoft.com/office/drawing/2014/main" id="{17C5BF5C-BE40-7839-A9F8-8C8F83273B04}"/>
              </a:ext>
            </a:extLst>
          </p:cNvPr>
          <p:cNvSpPr txBox="1"/>
          <p:nvPr/>
        </p:nvSpPr>
        <p:spPr>
          <a:xfrm>
            <a:off x="1381871" y="931557"/>
            <a:ext cx="9418880" cy="2139240"/>
          </a:xfrm>
          <a:prstGeom prst="rect">
            <a:avLst/>
          </a:prstGeom>
          <a:noFill/>
        </p:spPr>
        <p:txBody>
          <a:bodyPr wrap="square" rtlCol="0">
            <a:spAutoFit/>
          </a:bodyPr>
          <a:lstStyle/>
          <a:p>
            <a:pPr lvl="0" algn="ctr">
              <a:lnSpc>
                <a:spcPct val="80000"/>
              </a:lnSpc>
            </a:pPr>
            <a:r>
              <a:rPr lang="en-US" sz="16600">
                <a:ln w="28575">
                  <a:solidFill>
                    <a:srgbClr val="FF0000"/>
                  </a:solidFill>
                </a:ln>
                <a:solidFill>
                  <a:srgbClr val="FFFF00"/>
                </a:solidFill>
                <a:latin typeface="LNTH-LuoLuoNotangYuanTi 1" pitchFamily="2" charset="-128"/>
                <a:ea typeface="LNTH-LuoLuoNotangYuanTi 1" pitchFamily="2" charset="-128"/>
                <a:cs typeface="LNTH-LuoLuoNotangYuanTi 1" pitchFamily="2" charset="-128"/>
              </a:rPr>
              <a:t>Luyện tập</a:t>
            </a:r>
            <a:endParaRPr kumimoji="0" lang="en-US" sz="16600" b="0" i="0" u="none" strike="noStrike" kern="1200" cap="none" spc="0" normalizeH="0" baseline="0" noProof="0">
              <a:ln w="28575">
                <a:solidFill>
                  <a:srgbClr val="FF0000"/>
                </a:solidFill>
              </a:ln>
              <a:solidFill>
                <a:srgbClr val="FFFF00"/>
              </a:solidFill>
              <a:effectLst/>
              <a:uLnTx/>
              <a:uFillTx/>
              <a:latin typeface="LNTH-LuoLuoNotangYuanTi 1" pitchFamily="2" charset="-128"/>
              <a:ea typeface="LNTH-LuoLuoNotangYuanTi 1" pitchFamily="2" charset="-128"/>
              <a:cs typeface="LNTH-LuoLuoNotangYuanTi 1" pitchFamily="2" charset="-128"/>
            </a:endParaRPr>
          </a:p>
        </p:txBody>
      </p:sp>
      <p:sp>
        <p:nvSpPr>
          <p:cNvPr id="18" name="Hình chữ nhật: Góc Tròn 17">
            <a:extLst>
              <a:ext uri="{FF2B5EF4-FFF2-40B4-BE49-F238E27FC236}">
                <a16:creationId xmlns:a16="http://schemas.microsoft.com/office/drawing/2014/main" id="{887A673E-4581-44AE-298A-EF8A167D60DA}"/>
              </a:ext>
            </a:extLst>
          </p:cNvPr>
          <p:cNvSpPr/>
          <p:nvPr/>
        </p:nvSpPr>
        <p:spPr>
          <a:xfrm>
            <a:off x="1280160" y="548640"/>
            <a:ext cx="9642470" cy="3249637"/>
          </a:xfrm>
          <a:prstGeom prst="roundRect">
            <a:avLst/>
          </a:prstGeom>
          <a:noFill/>
          <a:ln w="57150">
            <a:solidFill>
              <a:srgbClr val="FFC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Picture 12">
            <a:extLst>
              <a:ext uri="{FF2B5EF4-FFF2-40B4-BE49-F238E27FC236}">
                <a16:creationId xmlns:a16="http://schemas.microsoft.com/office/drawing/2014/main" id="{F8484752-C486-5F1D-66E5-DF71EE70E7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5280" y="3436089"/>
            <a:ext cx="3067014" cy="3255405"/>
          </a:xfrm>
          <a:prstGeom prst="rect">
            <a:avLst/>
          </a:prstGeom>
        </p:spPr>
      </p:pic>
      <p:pic>
        <p:nvPicPr>
          <p:cNvPr id="21" name="Picture 18">
            <a:extLst>
              <a:ext uri="{FF2B5EF4-FFF2-40B4-BE49-F238E27FC236}">
                <a16:creationId xmlns:a16="http://schemas.microsoft.com/office/drawing/2014/main" id="{107701B1-A573-9CF2-652A-2B65DCB08017}"/>
              </a:ext>
            </a:extLst>
          </p:cNvPr>
          <p:cNvPicPr>
            <a:picLocks noChangeAspect="1"/>
          </p:cNvPicPr>
          <p:nvPr/>
        </p:nvPicPr>
        <p:blipFill>
          <a:blip r:embed="rId4"/>
          <a:stretch>
            <a:fillRect/>
          </a:stretch>
        </p:blipFill>
        <p:spPr>
          <a:xfrm>
            <a:off x="6400800" y="3429000"/>
            <a:ext cx="2519817" cy="3188156"/>
          </a:xfrm>
          <a:prstGeom prst="rect">
            <a:avLst/>
          </a:prstGeom>
        </p:spPr>
      </p:pic>
    </p:spTree>
    <p:extLst>
      <p:ext uri="{BB962C8B-B14F-4D97-AF65-F5344CB8AC3E}">
        <p14:creationId xmlns:p14="http://schemas.microsoft.com/office/powerpoint/2010/main" val="20245444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8" name="Rectangle: Rounded Corners 4">
            <a:extLst>
              <a:ext uri="{FF2B5EF4-FFF2-40B4-BE49-F238E27FC236}">
                <a16:creationId xmlns:a16="http://schemas.microsoft.com/office/drawing/2014/main" id="{430CF6E6-6A9D-D1A5-553E-F69B905DA472}"/>
              </a:ext>
            </a:extLst>
          </p:cNvPr>
          <p:cNvSpPr/>
          <p:nvPr/>
        </p:nvSpPr>
        <p:spPr>
          <a:xfrm>
            <a:off x="451281" y="744680"/>
            <a:ext cx="11289437" cy="5684255"/>
          </a:xfrm>
          <a:prstGeom prst="roundRect">
            <a:avLst>
              <a:gd name="adj" fmla="val 6681"/>
            </a:avLst>
          </a:prstGeom>
          <a:solidFill>
            <a:schemeClr val="bg1">
              <a:alpha val="94000"/>
            </a:schemeClr>
          </a:solidFill>
          <a:ln w="57150">
            <a:solidFill>
              <a:srgbClr val="FF5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nvGrpSpPr>
          <p:cNvPr id="29" name="Nhóm 7">
            <a:extLst>
              <a:ext uri="{FF2B5EF4-FFF2-40B4-BE49-F238E27FC236}">
                <a16:creationId xmlns:a16="http://schemas.microsoft.com/office/drawing/2014/main" id="{CF164BC3-83DD-42A2-9EA7-AB775C2E2FEC}"/>
              </a:ext>
            </a:extLst>
          </p:cNvPr>
          <p:cNvGrpSpPr/>
          <p:nvPr/>
        </p:nvGrpSpPr>
        <p:grpSpPr>
          <a:xfrm>
            <a:off x="807282" y="1196862"/>
            <a:ext cx="704966" cy="769441"/>
            <a:chOff x="1169225" y="238709"/>
            <a:chExt cx="704966" cy="769441"/>
          </a:xfrm>
        </p:grpSpPr>
        <p:sp>
          <p:nvSpPr>
            <p:cNvPr id="30" name="Oval 22">
              <a:extLst>
                <a:ext uri="{FF2B5EF4-FFF2-40B4-BE49-F238E27FC236}">
                  <a16:creationId xmlns:a16="http://schemas.microsoft.com/office/drawing/2014/main" id="{849CD99F-BCBC-22AD-C935-6D595BC91C23}"/>
                </a:ext>
              </a:extLst>
            </p:cNvPr>
            <p:cNvSpPr/>
            <p:nvPr/>
          </p:nvSpPr>
          <p:spPr>
            <a:xfrm>
              <a:off x="1169225" y="243763"/>
              <a:ext cx="704966"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31" name="TextBox 23">
              <a:extLst>
                <a:ext uri="{FF2B5EF4-FFF2-40B4-BE49-F238E27FC236}">
                  <a16:creationId xmlns:a16="http://schemas.microsoft.com/office/drawing/2014/main" id="{DC0D24FB-80D4-B1EB-21F1-2E5DC777D02A}"/>
                </a:ext>
              </a:extLst>
            </p:cNvPr>
            <p:cNvSpPr txBox="1"/>
            <p:nvPr/>
          </p:nvSpPr>
          <p:spPr>
            <a:xfrm>
              <a:off x="1302424" y="238709"/>
              <a:ext cx="55655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white"/>
                  </a:solidFill>
                  <a:effectLst/>
                  <a:uLnTx/>
                  <a:uFillTx/>
                  <a:latin typeface="iCiel Pony" panose="02000000000000000000" pitchFamily="2" charset="0"/>
                  <a:ea typeface="+mn-ea"/>
                  <a:cs typeface="+mn-cs"/>
                </a:rPr>
                <a:t>1</a:t>
              </a:r>
              <a:endParaRPr kumimoji="0" lang="vi-VN" sz="4400" b="0" i="0" u="none" strike="noStrike" kern="1200" cap="none" spc="0" normalizeH="0" baseline="0" noProof="0" dirty="0">
                <a:ln>
                  <a:noFill/>
                </a:ln>
                <a:solidFill>
                  <a:prstClr val="white"/>
                </a:solidFill>
                <a:effectLst/>
                <a:uLnTx/>
                <a:uFillTx/>
                <a:latin typeface="iCiel Pony" panose="02000000000000000000" pitchFamily="2" charset="0"/>
                <a:ea typeface="+mn-ea"/>
                <a:cs typeface="+mn-cs"/>
              </a:endParaRPr>
            </a:p>
          </p:txBody>
        </p:sp>
      </p:grpSp>
      <p:sp>
        <p:nvSpPr>
          <p:cNvPr id="32" name="TextBox 1">
            <a:extLst>
              <a:ext uri="{FF2B5EF4-FFF2-40B4-BE49-F238E27FC236}">
                <a16:creationId xmlns:a16="http://schemas.microsoft.com/office/drawing/2014/main" id="{6BA23099-C173-04B4-03AB-7EDB6F8917E5}"/>
              </a:ext>
            </a:extLst>
          </p:cNvPr>
          <p:cNvSpPr txBox="1"/>
          <p:nvPr/>
        </p:nvSpPr>
        <p:spPr>
          <a:xfrm>
            <a:off x="1630233" y="1111550"/>
            <a:ext cx="9384770" cy="646331"/>
          </a:xfrm>
          <a:prstGeom prst="rect">
            <a:avLst/>
          </a:prstGeom>
          <a:noFill/>
        </p:spPr>
        <p:txBody>
          <a:bodyPr wrap="square" rtlCol="0">
            <a:spAutoFit/>
          </a:bodyPr>
          <a:lstStyle/>
          <a:p>
            <a:pPr lvl="0" algn="just">
              <a:defRPr/>
            </a:pPr>
            <a:r>
              <a:rPr lang="en-US" sz="3600" b="1">
                <a:solidFill>
                  <a:srgbClr val="FF0000"/>
                </a:solidFill>
              </a:rPr>
              <a:t>Đọc đoạn văn sau và thực hiện yêu cầu:</a:t>
            </a:r>
          </a:p>
        </p:txBody>
      </p:sp>
      <p:sp>
        <p:nvSpPr>
          <p:cNvPr id="33" name="Hộp Văn bản 32">
            <a:extLst>
              <a:ext uri="{FF2B5EF4-FFF2-40B4-BE49-F238E27FC236}">
                <a16:creationId xmlns:a16="http://schemas.microsoft.com/office/drawing/2014/main" id="{44E39071-BA56-81DE-7D76-41D9434B1587}"/>
              </a:ext>
            </a:extLst>
          </p:cNvPr>
          <p:cNvSpPr txBox="1"/>
          <p:nvPr/>
        </p:nvSpPr>
        <p:spPr>
          <a:xfrm>
            <a:off x="798963" y="1966303"/>
            <a:ext cx="10452556" cy="3970318"/>
          </a:xfrm>
          <a:prstGeom prst="rect">
            <a:avLst/>
          </a:prstGeom>
          <a:noFill/>
        </p:spPr>
        <p:txBody>
          <a:bodyPr wrap="square">
            <a:spAutoFit/>
          </a:bodyPr>
          <a:lstStyle/>
          <a:p>
            <a:pPr lvl="0" algn="just"/>
            <a:r>
              <a:rPr lang="en-US" sz="3600">
                <a:solidFill>
                  <a:prstClr val="black"/>
                </a:solidFill>
                <a:latin typeface="Calibri" panose="020F0502020204030204"/>
              </a:rPr>
              <a:t>        </a:t>
            </a:r>
            <a:r>
              <a:rPr lang="vi-VN" sz="3600">
                <a:solidFill>
                  <a:prstClr val="black"/>
                </a:solidFill>
                <a:latin typeface="Calibri" panose="020F0502020204030204"/>
              </a:rPr>
              <a:t>Mùa hè đi qua những nương ngô, để lại vô số đốm nắng lấm tấm.</a:t>
            </a:r>
            <a:r>
              <a:rPr lang="en-US" sz="3600">
                <a:solidFill>
                  <a:prstClr val="black"/>
                </a:solidFill>
                <a:latin typeface="Calibri" panose="020F0502020204030204"/>
              </a:rPr>
              <a:t>      </a:t>
            </a:r>
            <a:r>
              <a:rPr lang="vi-VN" sz="3600">
                <a:solidFill>
                  <a:prstClr val="black"/>
                </a:solidFill>
                <a:latin typeface="Calibri" panose="020F0502020204030204"/>
              </a:rPr>
              <a:t>Lá ngô bỗng xanh đậm đà và những khóm hoa dại bắt đầu khoe cánh</a:t>
            </a:r>
            <a:r>
              <a:rPr lang="en-US" sz="3600">
                <a:solidFill>
                  <a:prstClr val="black"/>
                </a:solidFill>
                <a:latin typeface="Calibri" panose="020F0502020204030204"/>
              </a:rPr>
              <a:t> </a:t>
            </a:r>
            <a:r>
              <a:rPr lang="vi-VN" sz="3600">
                <a:solidFill>
                  <a:prstClr val="black"/>
                </a:solidFill>
                <a:latin typeface="Calibri" panose="020F0502020204030204"/>
              </a:rPr>
              <a:t>mỏng. </a:t>
            </a:r>
            <a:r>
              <a:rPr lang="en-US" sz="3600">
                <a:solidFill>
                  <a:prstClr val="black"/>
                </a:solidFill>
                <a:latin typeface="Calibri" panose="020F0502020204030204"/>
              </a:rPr>
              <a:t>  </a:t>
            </a:r>
            <a:r>
              <a:rPr lang="vi-VN" sz="3600">
                <a:solidFill>
                  <a:prstClr val="black"/>
                </a:solidFill>
                <a:latin typeface="Calibri" panose="020F0502020204030204"/>
              </a:rPr>
              <a:t> Nắng hè hong khô những giọt mưa rào vội vã trên mấy cánh hoa</a:t>
            </a:r>
            <a:r>
              <a:rPr lang="en-US" sz="3600">
                <a:solidFill>
                  <a:prstClr val="black"/>
                </a:solidFill>
                <a:latin typeface="Calibri" panose="020F0502020204030204"/>
              </a:rPr>
              <a:t> </a:t>
            </a:r>
            <a:r>
              <a:rPr lang="vi-VN" sz="3600">
                <a:solidFill>
                  <a:prstClr val="black"/>
                </a:solidFill>
                <a:latin typeface="Calibri" panose="020F0502020204030204"/>
              </a:rPr>
              <a:t>sim tím ngát. </a:t>
            </a:r>
            <a:r>
              <a:rPr lang="en-US" sz="3600">
                <a:solidFill>
                  <a:prstClr val="black"/>
                </a:solidFill>
                <a:latin typeface="Calibri" panose="020F0502020204030204"/>
              </a:rPr>
              <a:t>     </a:t>
            </a:r>
            <a:r>
              <a:rPr lang="vi-VN" sz="3600">
                <a:solidFill>
                  <a:prstClr val="black"/>
                </a:solidFill>
                <a:latin typeface="Calibri" panose="020F0502020204030204"/>
              </a:rPr>
              <a:t>Trong những khe đá nhỏ, lũ cá suối mải mê đuổi theo bóng</a:t>
            </a:r>
            <a:r>
              <a:rPr lang="en-US" sz="3600">
                <a:solidFill>
                  <a:prstClr val="black"/>
                </a:solidFill>
                <a:latin typeface="Calibri" panose="020F0502020204030204"/>
              </a:rPr>
              <a:t> </a:t>
            </a:r>
            <a:r>
              <a:rPr lang="vi-VN" sz="3600">
                <a:solidFill>
                  <a:prstClr val="black"/>
                </a:solidFill>
                <a:latin typeface="Calibri" panose="020F0502020204030204"/>
              </a:rPr>
              <a:t>nắng, lũ cua rủ nhau ngó ra khỏi cửa hang.</a:t>
            </a:r>
            <a:r>
              <a:rPr lang="en-US" sz="3600">
                <a:solidFill>
                  <a:prstClr val="black"/>
                </a:solidFill>
                <a:latin typeface="Calibri" panose="020F0502020204030204"/>
              </a:rPr>
              <a:t> </a:t>
            </a:r>
            <a:endParaRPr kumimoji="0" lang="en-US" sz="3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 name="Oval 4">
            <a:extLst>
              <a:ext uri="{FF2B5EF4-FFF2-40B4-BE49-F238E27FC236}">
                <a16:creationId xmlns:a16="http://schemas.microsoft.com/office/drawing/2014/main" id="{3825A187-8482-72D3-1499-AAAF8816A909}"/>
              </a:ext>
            </a:extLst>
          </p:cNvPr>
          <p:cNvSpPr/>
          <p:nvPr/>
        </p:nvSpPr>
        <p:spPr>
          <a:xfrm>
            <a:off x="1034383" y="2008297"/>
            <a:ext cx="556552" cy="556552"/>
          </a:xfrm>
          <a:prstGeom prst="ellipse">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a:solidFill>
                  <a:srgbClr val="00B0F0"/>
                </a:solidFill>
              </a:rPr>
              <a:t>1</a:t>
            </a:r>
          </a:p>
        </p:txBody>
      </p:sp>
      <p:sp>
        <p:nvSpPr>
          <p:cNvPr id="6" name="Oval 5">
            <a:extLst>
              <a:ext uri="{FF2B5EF4-FFF2-40B4-BE49-F238E27FC236}">
                <a16:creationId xmlns:a16="http://schemas.microsoft.com/office/drawing/2014/main" id="{578ABF21-2BC8-26DD-69CC-0D4DCAC9D25C}"/>
              </a:ext>
            </a:extLst>
          </p:cNvPr>
          <p:cNvSpPr/>
          <p:nvPr/>
        </p:nvSpPr>
        <p:spPr>
          <a:xfrm>
            <a:off x="3651458" y="2564849"/>
            <a:ext cx="556552" cy="556552"/>
          </a:xfrm>
          <a:prstGeom prst="ellipse">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a:solidFill>
                  <a:srgbClr val="00B0F0"/>
                </a:solidFill>
              </a:rPr>
              <a:t>2</a:t>
            </a:r>
          </a:p>
        </p:txBody>
      </p:sp>
      <p:sp>
        <p:nvSpPr>
          <p:cNvPr id="7" name="Oval 6">
            <a:extLst>
              <a:ext uri="{FF2B5EF4-FFF2-40B4-BE49-F238E27FC236}">
                <a16:creationId xmlns:a16="http://schemas.microsoft.com/office/drawing/2014/main" id="{5807F68E-D4D2-A34A-D504-FA94E0365751}"/>
              </a:ext>
            </a:extLst>
          </p:cNvPr>
          <p:cNvSpPr/>
          <p:nvPr/>
        </p:nvSpPr>
        <p:spPr>
          <a:xfrm>
            <a:off x="8869844" y="3150724"/>
            <a:ext cx="556552" cy="556552"/>
          </a:xfrm>
          <a:prstGeom prst="ellipse">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a:solidFill>
                  <a:srgbClr val="00B0F0"/>
                </a:solidFill>
              </a:rPr>
              <a:t>3</a:t>
            </a:r>
          </a:p>
        </p:txBody>
      </p:sp>
      <p:sp>
        <p:nvSpPr>
          <p:cNvPr id="8" name="Oval 7">
            <a:extLst>
              <a:ext uri="{FF2B5EF4-FFF2-40B4-BE49-F238E27FC236}">
                <a16:creationId xmlns:a16="http://schemas.microsoft.com/office/drawing/2014/main" id="{C48AA362-1842-02E7-CC6E-C20CE2FB2A84}"/>
              </a:ext>
            </a:extLst>
          </p:cNvPr>
          <p:cNvSpPr/>
          <p:nvPr/>
        </p:nvSpPr>
        <p:spPr>
          <a:xfrm>
            <a:off x="3434861" y="4250735"/>
            <a:ext cx="556552" cy="556552"/>
          </a:xfrm>
          <a:prstGeom prst="ellipse">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a:solidFill>
                  <a:srgbClr val="00B0F0"/>
                </a:solidFill>
              </a:rPr>
              <a:t>4</a:t>
            </a:r>
          </a:p>
        </p:txBody>
      </p:sp>
    </p:spTree>
    <p:extLst>
      <p:ext uri="{BB962C8B-B14F-4D97-AF65-F5344CB8AC3E}">
        <p14:creationId xmlns:p14="http://schemas.microsoft.com/office/powerpoint/2010/main" val="1743744897"/>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a:extLst>
            <a:ext uri="{FF2B5EF4-FFF2-40B4-BE49-F238E27FC236}">
              <a16:creationId xmlns:a16="http://schemas.microsoft.com/office/drawing/2014/main" id="{36421558-19FE-B613-ACB0-FC4AF2026818}"/>
            </a:ext>
          </a:extLst>
        </p:cNvPr>
        <p:cNvGrpSpPr/>
        <p:nvPr/>
      </p:nvGrpSpPr>
      <p:grpSpPr>
        <a:xfrm>
          <a:off x="0" y="0"/>
          <a:ext cx="0" cy="0"/>
          <a:chOff x="0" y="0"/>
          <a:chExt cx="0" cy="0"/>
        </a:xfrm>
      </p:grpSpPr>
      <p:sp>
        <p:nvSpPr>
          <p:cNvPr id="28" name="Rectangle: Rounded Corners 4">
            <a:extLst>
              <a:ext uri="{FF2B5EF4-FFF2-40B4-BE49-F238E27FC236}">
                <a16:creationId xmlns:a16="http://schemas.microsoft.com/office/drawing/2014/main" id="{CB4B11FD-A876-CD27-FD30-05949349CB9B}"/>
              </a:ext>
            </a:extLst>
          </p:cNvPr>
          <p:cNvSpPr/>
          <p:nvPr/>
        </p:nvSpPr>
        <p:spPr>
          <a:xfrm>
            <a:off x="451281" y="744680"/>
            <a:ext cx="11289437" cy="5684255"/>
          </a:xfrm>
          <a:prstGeom prst="roundRect">
            <a:avLst>
              <a:gd name="adj" fmla="val 6681"/>
            </a:avLst>
          </a:prstGeom>
          <a:solidFill>
            <a:schemeClr val="bg1">
              <a:alpha val="94000"/>
            </a:schemeClr>
          </a:solidFill>
          <a:ln w="57150">
            <a:solidFill>
              <a:srgbClr val="FF5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chemeClr val="tx1"/>
              </a:solidFill>
              <a:effectLst/>
              <a:uLnTx/>
              <a:uFillTx/>
              <a:latin typeface="Arial" panose="020B0604020202020204" pitchFamily="34" charset="0"/>
              <a:ea typeface="+mn-ea"/>
              <a:cs typeface="+mn-cs"/>
            </a:endParaRPr>
          </a:p>
        </p:txBody>
      </p:sp>
      <p:sp>
        <p:nvSpPr>
          <p:cNvPr id="32" name="TextBox 1">
            <a:extLst>
              <a:ext uri="{FF2B5EF4-FFF2-40B4-BE49-F238E27FC236}">
                <a16:creationId xmlns:a16="http://schemas.microsoft.com/office/drawing/2014/main" id="{47F8DA46-31CE-7421-6386-759110E8BA89}"/>
              </a:ext>
            </a:extLst>
          </p:cNvPr>
          <p:cNvSpPr txBox="1"/>
          <p:nvPr/>
        </p:nvSpPr>
        <p:spPr>
          <a:xfrm>
            <a:off x="1403614" y="1095785"/>
            <a:ext cx="9384770"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effectLst/>
                <a:uLnTx/>
                <a:uFillTx/>
                <a:latin typeface="Calibri" panose="020F0502020204030204"/>
                <a:ea typeface="+mn-ea"/>
                <a:cs typeface="+mn-cs"/>
              </a:rPr>
              <a:t>a. Xếp các câu trong đoạn văn vào hai nhóm:</a:t>
            </a:r>
          </a:p>
        </p:txBody>
      </p:sp>
      <p:sp>
        <p:nvSpPr>
          <p:cNvPr id="2" name="TextBox 1">
            <a:extLst>
              <a:ext uri="{FF2B5EF4-FFF2-40B4-BE49-F238E27FC236}">
                <a16:creationId xmlns:a16="http://schemas.microsoft.com/office/drawing/2014/main" id="{03EB730E-B004-AB4C-758D-C783F6892C23}"/>
              </a:ext>
            </a:extLst>
          </p:cNvPr>
          <p:cNvSpPr txBox="1"/>
          <p:nvPr/>
        </p:nvSpPr>
        <p:spPr>
          <a:xfrm>
            <a:off x="1403614" y="3762360"/>
            <a:ext cx="9384770"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effectLst/>
                <a:uLnTx/>
                <a:uFillTx/>
                <a:latin typeface="Calibri" panose="020F0502020204030204"/>
                <a:ea typeface="+mn-ea"/>
                <a:cs typeface="+mn-cs"/>
              </a:rPr>
              <a:t>b. Chỉ ra cách nối các vế câu trong mỗi câu ghép tìm được.</a:t>
            </a:r>
            <a:endParaRPr kumimoji="0" lang="en-US" sz="3600" b="1" i="0" u="none" strike="noStrike" kern="1200" cap="none" spc="0" normalizeH="0" baseline="0" noProof="0">
              <a:ln>
                <a:noFill/>
              </a:ln>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1F199E42-ADAA-2C71-30F8-39FB3E3D1992}"/>
              </a:ext>
            </a:extLst>
          </p:cNvPr>
          <p:cNvPicPr>
            <a:picLocks noChangeAspect="1"/>
          </p:cNvPicPr>
          <p:nvPr/>
        </p:nvPicPr>
        <p:blipFill>
          <a:blip r:embed="rId3"/>
          <a:stretch>
            <a:fillRect/>
          </a:stretch>
        </p:blipFill>
        <p:spPr>
          <a:xfrm>
            <a:off x="1403613" y="2056424"/>
            <a:ext cx="9384771" cy="1372576"/>
          </a:xfrm>
          <a:prstGeom prst="rect">
            <a:avLst/>
          </a:prstGeom>
        </p:spPr>
      </p:pic>
    </p:spTree>
    <p:extLst>
      <p:ext uri="{BB962C8B-B14F-4D97-AF65-F5344CB8AC3E}">
        <p14:creationId xmlns:p14="http://schemas.microsoft.com/office/powerpoint/2010/main" val="3678355302"/>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a:extLst>
            <a:ext uri="{FF2B5EF4-FFF2-40B4-BE49-F238E27FC236}">
              <a16:creationId xmlns:a16="http://schemas.microsoft.com/office/drawing/2014/main" id="{192E611A-A268-FC9D-1C86-EF035705695D}"/>
            </a:ext>
          </a:extLst>
        </p:cNvPr>
        <p:cNvGrpSpPr/>
        <p:nvPr/>
      </p:nvGrpSpPr>
      <p:grpSpPr>
        <a:xfrm>
          <a:off x="0" y="0"/>
          <a:ext cx="0" cy="0"/>
          <a:chOff x="0" y="0"/>
          <a:chExt cx="0" cy="0"/>
        </a:xfrm>
      </p:grpSpPr>
      <p:sp>
        <p:nvSpPr>
          <p:cNvPr id="28" name="Rectangle: Rounded Corners 4">
            <a:extLst>
              <a:ext uri="{FF2B5EF4-FFF2-40B4-BE49-F238E27FC236}">
                <a16:creationId xmlns:a16="http://schemas.microsoft.com/office/drawing/2014/main" id="{BF5A14F9-A6F7-B41C-0F0F-41ADFE4CB018}"/>
              </a:ext>
            </a:extLst>
          </p:cNvPr>
          <p:cNvSpPr/>
          <p:nvPr/>
        </p:nvSpPr>
        <p:spPr>
          <a:xfrm>
            <a:off x="451281" y="744680"/>
            <a:ext cx="11289437" cy="5684255"/>
          </a:xfrm>
          <a:prstGeom prst="roundRect">
            <a:avLst>
              <a:gd name="adj" fmla="val 6681"/>
            </a:avLst>
          </a:prstGeom>
          <a:solidFill>
            <a:schemeClr val="bg1">
              <a:alpha val="94000"/>
            </a:schemeClr>
          </a:solidFill>
          <a:ln w="57150">
            <a:solidFill>
              <a:srgbClr val="FF5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2" name="TextBox 1">
            <a:extLst>
              <a:ext uri="{FF2B5EF4-FFF2-40B4-BE49-F238E27FC236}">
                <a16:creationId xmlns:a16="http://schemas.microsoft.com/office/drawing/2014/main" id="{316C95E1-C181-C2C2-D05C-B356614FD385}"/>
              </a:ext>
            </a:extLst>
          </p:cNvPr>
          <p:cNvSpPr txBox="1"/>
          <p:nvPr/>
        </p:nvSpPr>
        <p:spPr>
          <a:xfrm>
            <a:off x="1403614" y="1095785"/>
            <a:ext cx="938477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black"/>
                </a:solidFill>
                <a:effectLst/>
                <a:uLnTx/>
                <a:uFillTx/>
                <a:latin typeface="Calibri" panose="020F0502020204030204"/>
                <a:ea typeface="+mn-ea"/>
                <a:cs typeface="+mn-cs"/>
              </a:rPr>
              <a:t>THẢO LUẬN NHÓM 4</a:t>
            </a:r>
          </a:p>
        </p:txBody>
      </p:sp>
      <p:pic>
        <p:nvPicPr>
          <p:cNvPr id="1026" name="Picture 2" descr="TOP 10 mẫu Viết báo cáo thảo luận nhóm (2024) SIÊU HAY">
            <a:extLst>
              <a:ext uri="{FF2B5EF4-FFF2-40B4-BE49-F238E27FC236}">
                <a16:creationId xmlns:a16="http://schemas.microsoft.com/office/drawing/2014/main" id="{505118E7-0312-7E23-66FC-5E6307F387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0331" y="2073040"/>
            <a:ext cx="7713443" cy="42231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7024638"/>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a:extLst>
            <a:ext uri="{FF2B5EF4-FFF2-40B4-BE49-F238E27FC236}">
              <a16:creationId xmlns:a16="http://schemas.microsoft.com/office/drawing/2014/main" id="{3AE79C89-0BD3-33DD-938B-EB231EFC9FA2}"/>
            </a:ext>
          </a:extLst>
        </p:cNvPr>
        <p:cNvGrpSpPr/>
        <p:nvPr/>
      </p:nvGrpSpPr>
      <p:grpSpPr>
        <a:xfrm>
          <a:off x="0" y="0"/>
          <a:ext cx="0" cy="0"/>
          <a:chOff x="0" y="0"/>
          <a:chExt cx="0" cy="0"/>
        </a:xfrm>
      </p:grpSpPr>
      <p:sp>
        <p:nvSpPr>
          <p:cNvPr id="28" name="Rectangle: Rounded Corners 4">
            <a:extLst>
              <a:ext uri="{FF2B5EF4-FFF2-40B4-BE49-F238E27FC236}">
                <a16:creationId xmlns:a16="http://schemas.microsoft.com/office/drawing/2014/main" id="{4039EED7-7DFC-98C9-3DB2-5B11DDF0E40B}"/>
              </a:ext>
            </a:extLst>
          </p:cNvPr>
          <p:cNvSpPr/>
          <p:nvPr/>
        </p:nvSpPr>
        <p:spPr>
          <a:xfrm>
            <a:off x="204952" y="472966"/>
            <a:ext cx="11698013" cy="6149609"/>
          </a:xfrm>
          <a:prstGeom prst="roundRect">
            <a:avLst>
              <a:gd name="adj" fmla="val 6681"/>
            </a:avLst>
          </a:prstGeom>
          <a:solidFill>
            <a:schemeClr val="bg1">
              <a:alpha val="94000"/>
            </a:schemeClr>
          </a:solidFill>
          <a:ln w="57150">
            <a:solidFill>
              <a:srgbClr val="FF5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 name="Rectangle: Rounded Corners 1">
            <a:extLst>
              <a:ext uri="{FF2B5EF4-FFF2-40B4-BE49-F238E27FC236}">
                <a16:creationId xmlns:a16="http://schemas.microsoft.com/office/drawing/2014/main" id="{C396E9BC-301F-FA9E-E4C0-D7B511223385}"/>
              </a:ext>
            </a:extLst>
          </p:cNvPr>
          <p:cNvSpPr/>
          <p:nvPr/>
        </p:nvSpPr>
        <p:spPr>
          <a:xfrm>
            <a:off x="1655379" y="232300"/>
            <a:ext cx="2822028" cy="1024759"/>
          </a:xfrm>
          <a:prstGeom prst="roundRect">
            <a:avLst/>
          </a:prstGeom>
          <a:solidFill>
            <a:schemeClr val="bg1"/>
          </a:solidFill>
          <a:ln w="57150">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a:solidFill>
                  <a:schemeClr val="tx1"/>
                </a:solidFill>
              </a:rPr>
              <a:t>Câu đơn </a:t>
            </a:r>
            <a:endParaRPr lang="en-US" sz="4000">
              <a:solidFill>
                <a:schemeClr val="tx1"/>
              </a:solidFill>
            </a:endParaRPr>
          </a:p>
        </p:txBody>
      </p:sp>
      <p:sp>
        <p:nvSpPr>
          <p:cNvPr id="3" name="Rectangle: Rounded Corners 2">
            <a:extLst>
              <a:ext uri="{FF2B5EF4-FFF2-40B4-BE49-F238E27FC236}">
                <a16:creationId xmlns:a16="http://schemas.microsoft.com/office/drawing/2014/main" id="{69F1C8C4-CC3D-2B83-249C-55F965B95089}"/>
              </a:ext>
            </a:extLst>
          </p:cNvPr>
          <p:cNvSpPr/>
          <p:nvPr/>
        </p:nvSpPr>
        <p:spPr>
          <a:xfrm>
            <a:off x="7346731" y="232299"/>
            <a:ext cx="2822028" cy="1024759"/>
          </a:xfrm>
          <a:prstGeom prst="roundRect">
            <a:avLst/>
          </a:prstGeom>
          <a:solidFill>
            <a:schemeClr val="bg1"/>
          </a:solidFill>
          <a:ln w="57150">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prstClr val="black"/>
                </a:solidFill>
                <a:effectLst/>
                <a:uLnTx/>
                <a:uFillTx/>
                <a:latin typeface="Arial" panose="020B0604020202020204" pitchFamily="34" charset="0"/>
                <a:ea typeface="+mn-ea"/>
                <a:cs typeface="+mn-cs"/>
              </a:rPr>
              <a:t>Câu </a:t>
            </a: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mn-cs"/>
              </a:rPr>
              <a:t>ghép</a:t>
            </a:r>
            <a:endParaRPr kumimoji="0" lang="en-US" sz="40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1" name="Straight Connector 10">
            <a:extLst>
              <a:ext uri="{FF2B5EF4-FFF2-40B4-BE49-F238E27FC236}">
                <a16:creationId xmlns:a16="http://schemas.microsoft.com/office/drawing/2014/main" id="{9E34FECF-E656-C8F0-F350-C805D9C6C34B}"/>
              </a:ext>
            </a:extLst>
          </p:cNvPr>
          <p:cNvCxnSpPr>
            <a:cxnSpLocks/>
            <a:stCxn id="28" idx="0"/>
          </p:cNvCxnSpPr>
          <p:nvPr/>
        </p:nvCxnSpPr>
        <p:spPr>
          <a:xfrm>
            <a:off x="6053959" y="472966"/>
            <a:ext cx="42040" cy="6069724"/>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3AA0BDCB-3F32-2B89-BC88-A2C3728C485A}"/>
              </a:ext>
            </a:extLst>
          </p:cNvPr>
          <p:cNvSpPr txBox="1"/>
          <p:nvPr/>
        </p:nvSpPr>
        <p:spPr>
          <a:xfrm>
            <a:off x="1024759" y="1602864"/>
            <a:ext cx="4840014" cy="1805152"/>
          </a:xfrm>
          <a:prstGeom prst="rect">
            <a:avLst/>
          </a:prstGeom>
          <a:noFill/>
        </p:spPr>
        <p:txBody>
          <a:bodyPr wrap="square" rtlCol="0">
            <a:spAutoFit/>
          </a:bodyPr>
          <a:lstStyle/>
          <a:p>
            <a:pPr algn="just"/>
            <a:r>
              <a:rPr kumimoji="0" lang="vi-VN" sz="3600" b="0" i="0" u="none" strike="noStrike" kern="1200" cap="none" spc="0" normalizeH="0" baseline="0" noProof="0">
                <a:ln>
                  <a:noFill/>
                </a:ln>
                <a:solidFill>
                  <a:prstClr val="black"/>
                </a:solidFill>
                <a:effectLst/>
                <a:uLnTx/>
                <a:uFillTx/>
                <a:latin typeface="Calibri" panose="020F0502020204030204"/>
                <a:ea typeface="+mn-ea"/>
                <a:cs typeface="+mn-cs"/>
              </a:rPr>
              <a:t>Mùa hè đi qua những nương ngô, để lại vô số đốm nắng lấm tấm.</a:t>
            </a:r>
            <a:endParaRPr lang="en-US"/>
          </a:p>
        </p:txBody>
      </p:sp>
      <p:sp>
        <p:nvSpPr>
          <p:cNvPr id="13" name="TextBox 12">
            <a:extLst>
              <a:ext uri="{FF2B5EF4-FFF2-40B4-BE49-F238E27FC236}">
                <a16:creationId xmlns:a16="http://schemas.microsoft.com/office/drawing/2014/main" id="{B4A1685C-4334-E4FD-507D-B7B25C34BA11}"/>
              </a:ext>
            </a:extLst>
          </p:cNvPr>
          <p:cNvSpPr txBox="1"/>
          <p:nvPr/>
        </p:nvSpPr>
        <p:spPr>
          <a:xfrm>
            <a:off x="1105881" y="3774805"/>
            <a:ext cx="4840014" cy="2308324"/>
          </a:xfrm>
          <a:prstGeom prst="rect">
            <a:avLst/>
          </a:prstGeom>
          <a:noFill/>
        </p:spPr>
        <p:txBody>
          <a:bodyPr wrap="square" rtlCol="0">
            <a:spAutoFit/>
          </a:bodyPr>
          <a:lstStyle/>
          <a:p>
            <a:pPr algn="just"/>
            <a:r>
              <a:rPr kumimoji="0" lang="vi-VN" sz="3600" b="0" i="0" u="none" strike="noStrike" kern="1200" cap="none" spc="0" normalizeH="0" baseline="0" noProof="0">
                <a:ln>
                  <a:noFill/>
                </a:ln>
                <a:solidFill>
                  <a:prstClr val="black"/>
                </a:solidFill>
                <a:effectLst/>
                <a:uLnTx/>
                <a:uFillTx/>
                <a:latin typeface="Calibri" panose="020F0502020204030204"/>
                <a:ea typeface="+mn-ea"/>
                <a:cs typeface="+mn-cs"/>
              </a:rPr>
              <a:t>Nắng hè hong khô những giọt mưa rào vội vã trên mấy cánh hoa sim tím ngát.</a:t>
            </a:r>
            <a:endParaRPr lang="en-US"/>
          </a:p>
        </p:txBody>
      </p:sp>
      <p:sp>
        <p:nvSpPr>
          <p:cNvPr id="14" name="Oval 13">
            <a:extLst>
              <a:ext uri="{FF2B5EF4-FFF2-40B4-BE49-F238E27FC236}">
                <a16:creationId xmlns:a16="http://schemas.microsoft.com/office/drawing/2014/main" id="{C5EC0C66-2E34-F314-9341-5F71943172E0}"/>
              </a:ext>
            </a:extLst>
          </p:cNvPr>
          <p:cNvSpPr/>
          <p:nvPr/>
        </p:nvSpPr>
        <p:spPr>
          <a:xfrm>
            <a:off x="370159" y="1602864"/>
            <a:ext cx="654600" cy="654600"/>
          </a:xfrm>
          <a:prstGeom prst="ellipse">
            <a:avLst/>
          </a:prstGeom>
          <a:solidFill>
            <a:schemeClr val="bg1"/>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a:solidFill>
                  <a:srgbClr val="00B0F0"/>
                </a:solidFill>
              </a:rPr>
              <a:t>1</a:t>
            </a:r>
          </a:p>
        </p:txBody>
      </p:sp>
      <p:sp>
        <p:nvSpPr>
          <p:cNvPr id="17" name="Oval 16">
            <a:extLst>
              <a:ext uri="{FF2B5EF4-FFF2-40B4-BE49-F238E27FC236}">
                <a16:creationId xmlns:a16="http://schemas.microsoft.com/office/drawing/2014/main" id="{5F951290-B612-980B-AE57-D300A2EA23C2}"/>
              </a:ext>
            </a:extLst>
          </p:cNvPr>
          <p:cNvSpPr/>
          <p:nvPr/>
        </p:nvSpPr>
        <p:spPr>
          <a:xfrm>
            <a:off x="397249" y="3774805"/>
            <a:ext cx="654600" cy="654600"/>
          </a:xfrm>
          <a:prstGeom prst="ellipse">
            <a:avLst/>
          </a:prstGeom>
          <a:solidFill>
            <a:schemeClr val="bg1"/>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a:solidFill>
                  <a:srgbClr val="00B0F0"/>
                </a:solidFill>
              </a:rPr>
              <a:t>3</a:t>
            </a:r>
          </a:p>
        </p:txBody>
      </p:sp>
      <p:sp>
        <p:nvSpPr>
          <p:cNvPr id="18" name="TextBox 17">
            <a:extLst>
              <a:ext uri="{FF2B5EF4-FFF2-40B4-BE49-F238E27FC236}">
                <a16:creationId xmlns:a16="http://schemas.microsoft.com/office/drawing/2014/main" id="{9B8EE927-B6E2-2039-822D-3645A72A4E32}"/>
              </a:ext>
            </a:extLst>
          </p:cNvPr>
          <p:cNvSpPr txBox="1"/>
          <p:nvPr/>
        </p:nvSpPr>
        <p:spPr>
          <a:xfrm>
            <a:off x="6845192" y="1519571"/>
            <a:ext cx="4840014" cy="2308324"/>
          </a:xfrm>
          <a:prstGeom prst="rect">
            <a:avLst/>
          </a:prstGeom>
          <a:noFill/>
        </p:spPr>
        <p:txBody>
          <a:bodyPr wrap="square" rtlCol="0">
            <a:spAutoFit/>
          </a:bodyPr>
          <a:lstStyle/>
          <a:p>
            <a:pPr algn="just"/>
            <a:r>
              <a:rPr lang="vi-VN" sz="3600">
                <a:solidFill>
                  <a:prstClr val="black"/>
                </a:solidFill>
                <a:latin typeface="Calibri" panose="020F0502020204030204"/>
              </a:rPr>
              <a:t>Lá ngô bỗng xanh đậm đà và những khóm hoa dại bắt đầu khoe cánh mỏng.</a:t>
            </a:r>
            <a:endParaRPr lang="en-US"/>
          </a:p>
        </p:txBody>
      </p:sp>
      <p:sp>
        <p:nvSpPr>
          <p:cNvPr id="19" name="TextBox 18">
            <a:extLst>
              <a:ext uri="{FF2B5EF4-FFF2-40B4-BE49-F238E27FC236}">
                <a16:creationId xmlns:a16="http://schemas.microsoft.com/office/drawing/2014/main" id="{44964FBE-E210-504A-C642-1D8F96ACAD40}"/>
              </a:ext>
            </a:extLst>
          </p:cNvPr>
          <p:cNvSpPr txBox="1"/>
          <p:nvPr/>
        </p:nvSpPr>
        <p:spPr>
          <a:xfrm>
            <a:off x="6900856" y="3760253"/>
            <a:ext cx="4840014" cy="2862322"/>
          </a:xfrm>
          <a:prstGeom prst="rect">
            <a:avLst/>
          </a:prstGeom>
          <a:noFill/>
        </p:spPr>
        <p:txBody>
          <a:bodyPr wrap="square" rtlCol="0">
            <a:spAutoFit/>
          </a:bodyPr>
          <a:lstStyle/>
          <a:p>
            <a:pPr algn="just"/>
            <a:r>
              <a:rPr lang="vi-VN" sz="3600">
                <a:solidFill>
                  <a:prstClr val="black"/>
                </a:solidFill>
                <a:latin typeface="Calibri" panose="020F0502020204030204"/>
              </a:rPr>
              <a:t>Trong những khe đá nhỏ, lũ cá suối mải mê đuổi theo bóng nắng, lũ cua rủ nhau ngó ra khỏi cửa hang. </a:t>
            </a:r>
            <a:endParaRPr lang="en-US"/>
          </a:p>
        </p:txBody>
      </p:sp>
      <p:sp>
        <p:nvSpPr>
          <p:cNvPr id="20" name="Oval 19">
            <a:extLst>
              <a:ext uri="{FF2B5EF4-FFF2-40B4-BE49-F238E27FC236}">
                <a16:creationId xmlns:a16="http://schemas.microsoft.com/office/drawing/2014/main" id="{6681377C-1681-0D23-7E70-2EE19F466675}"/>
              </a:ext>
            </a:extLst>
          </p:cNvPr>
          <p:cNvSpPr/>
          <p:nvPr/>
        </p:nvSpPr>
        <p:spPr>
          <a:xfrm>
            <a:off x="6190592" y="1639901"/>
            <a:ext cx="654600" cy="654600"/>
          </a:xfrm>
          <a:prstGeom prst="ellipse">
            <a:avLst/>
          </a:prstGeom>
          <a:solidFill>
            <a:schemeClr val="bg1"/>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a:solidFill>
                  <a:srgbClr val="00B0F0"/>
                </a:solidFill>
              </a:rPr>
              <a:t>2</a:t>
            </a:r>
          </a:p>
        </p:txBody>
      </p:sp>
      <p:sp>
        <p:nvSpPr>
          <p:cNvPr id="21" name="Oval 20">
            <a:extLst>
              <a:ext uri="{FF2B5EF4-FFF2-40B4-BE49-F238E27FC236}">
                <a16:creationId xmlns:a16="http://schemas.microsoft.com/office/drawing/2014/main" id="{2970BE3F-FF6B-9971-BC66-D8C48AC4EB5E}"/>
              </a:ext>
            </a:extLst>
          </p:cNvPr>
          <p:cNvSpPr/>
          <p:nvPr/>
        </p:nvSpPr>
        <p:spPr>
          <a:xfrm>
            <a:off x="6217682" y="3811842"/>
            <a:ext cx="654600" cy="654600"/>
          </a:xfrm>
          <a:prstGeom prst="ellipse">
            <a:avLst/>
          </a:prstGeom>
          <a:solidFill>
            <a:schemeClr val="bg1"/>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a:solidFill>
                  <a:srgbClr val="00B0F0"/>
                </a:solidFill>
              </a:rPr>
              <a:t>4</a:t>
            </a:r>
          </a:p>
        </p:txBody>
      </p:sp>
    </p:spTree>
    <p:extLst>
      <p:ext uri="{BB962C8B-B14F-4D97-AF65-F5344CB8AC3E}">
        <p14:creationId xmlns:p14="http://schemas.microsoft.com/office/powerpoint/2010/main" val="18047467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barn(inVertical)">
                                      <p:cBhvr>
                                        <p:cTn id="23" dur="500"/>
                                        <p:tgtEl>
                                          <p:spTgt spid="20"/>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barn(inVertical)">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barn(inVertical)">
                                      <p:cBhvr>
                                        <p:cTn id="31" dur="500"/>
                                        <p:tgtEl>
                                          <p:spTgt spid="21"/>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barn(inVertical)">
                                      <p:cBhvr>
                                        <p:cTn id="3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animBg="1"/>
      <p:bldP spid="17" grpId="0" animBg="1"/>
      <p:bldP spid="18" grpId="0"/>
      <p:bldP spid="19" grpId="0"/>
      <p:bldP spid="20" grpId="0" animBg="1"/>
      <p:bldP spid="21" grpId="0" animBg="1"/>
    </p:bldLst>
  </p:timing>
</p:sld>
</file>

<file path=ppt/theme/theme1.xml><?xml version="1.0" encoding="utf-8"?>
<a:theme xmlns:a="http://schemas.openxmlformats.org/drawingml/2006/main" name="1_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184</TotalTime>
  <Words>741</Words>
  <Application>Microsoft Office PowerPoint</Application>
  <PresentationFormat>Widescreen</PresentationFormat>
  <Paragraphs>77</Paragraphs>
  <Slides>21</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LNTH-LuoLuoNotangYuanTi 1</vt:lpstr>
      <vt:lpstr>Arial</vt:lpstr>
      <vt:lpstr>Calibri</vt:lpstr>
      <vt:lpstr>iCiel Pony</vt:lpstr>
      <vt:lpstr>LNTH-Dinomiko</vt:lpstr>
      <vt:lpstr>1_Chủ đề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subject>9Slide.vn</dc:subject>
  <dc:creator>huong</dc:creator>
  <dc:description>9Slide.vn</dc:description>
  <cp:lastModifiedBy>Hương</cp:lastModifiedBy>
  <cp:revision>17</cp:revision>
  <dcterms:created xsi:type="dcterms:W3CDTF">2023-10-08T00:35:19Z</dcterms:created>
  <dcterms:modified xsi:type="dcterms:W3CDTF">2024-12-21T02:07:39Z</dcterms:modified>
  <cp:category>9Slide.vn</cp:category>
</cp:coreProperties>
</file>