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57" r:id="rId4"/>
    <p:sldMasterId id="2147483661" r:id="rId5"/>
  </p:sldMasterIdLst>
  <p:notesMasterIdLst>
    <p:notesMasterId r:id="rId14"/>
  </p:notesMasterIdLst>
  <p:sldIdLst>
    <p:sldId id="11459" r:id="rId6"/>
    <p:sldId id="11448" r:id="rId7"/>
    <p:sldId id="11434" r:id="rId8"/>
    <p:sldId id="11449" r:id="rId9"/>
    <p:sldId id="11458" r:id="rId10"/>
    <p:sldId id="306" r:id="rId11"/>
    <p:sldId id="11460" r:id="rId12"/>
    <p:sldId id="11467" r:id="rId13"/>
    <p:sldId id="11468" r:id="rId15"/>
    <p:sldId id="307" r:id="rId16"/>
    <p:sldId id="11469" r:id="rId17"/>
    <p:sldId id="11484" r:id="rId18"/>
    <p:sldId id="11485" r:id="rId19"/>
    <p:sldId id="11486" r:id="rId20"/>
    <p:sldId id="11487" r:id="rId21"/>
    <p:sldId id="28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14"/>
    <a:srgbClr val="FF6500"/>
    <a:srgbClr val="B9EDFF"/>
    <a:srgbClr val="9CCEE2"/>
    <a:srgbClr val="FFFFCF"/>
    <a:srgbClr val="5A3232"/>
    <a:srgbClr val="406D9E"/>
    <a:srgbClr val="000000"/>
    <a:srgbClr val="FFCA1D"/>
    <a:srgbClr val="2EA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85010" autoAdjust="0"/>
  </p:normalViewPr>
  <p:slideViewPr>
    <p:cSldViewPr snapToGrid="0">
      <p:cViewPr>
        <p:scale>
          <a:sx n="40" d="100"/>
          <a:sy n="40" d="100"/>
        </p:scale>
        <p:origin x="1736" y="58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384C4-4FBC-45FD-A3AD-9A89763DEA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8332A-45E4-4A45-8FD1-86A7DDFA6B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4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-2"/>
            <a:ext cx="12192000" cy="6858001"/>
            <a:chOff x="0" y="-2"/>
            <a:chExt cx="12192000" cy="685800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192000" cy="6858001"/>
            </a:xfrm>
            <a:prstGeom prst="rect">
              <a:avLst/>
            </a:prstGeom>
          </p:spPr>
        </p:pic>
        <p:sp>
          <p:nvSpPr>
            <p:cNvPr id="3" name="任意多边形 2"/>
            <p:cNvSpPr/>
            <p:nvPr userDrawn="1"/>
          </p:nvSpPr>
          <p:spPr>
            <a:xfrm>
              <a:off x="272374" y="165325"/>
              <a:ext cx="11760748" cy="6476776"/>
            </a:xfrm>
            <a:custGeom>
              <a:avLst/>
              <a:gdLst>
                <a:gd name="connsiteX0" fmla="*/ 408562 w 11760748"/>
                <a:gd name="connsiteY0" fmla="*/ 2091493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  <a:gd name="connsiteX30" fmla="*/ 408562 w 11760748"/>
                <a:gd name="connsiteY30" fmla="*/ 2091493 h 6595469"/>
                <a:gd name="connsiteX0-1" fmla="*/ 97277 w 11760748"/>
                <a:gd name="connsiteY0-2" fmla="*/ 2850250 h 6595469"/>
                <a:gd name="connsiteX1-3" fmla="*/ 418290 w 11760748"/>
                <a:gd name="connsiteY1-4" fmla="*/ 2237408 h 6595469"/>
                <a:gd name="connsiteX2-5" fmla="*/ 0 w 11760748"/>
                <a:gd name="connsiteY2-6" fmla="*/ 924174 h 6595469"/>
                <a:gd name="connsiteX3-7" fmla="*/ 418290 w 11760748"/>
                <a:gd name="connsiteY3-8" fmla="*/ 204327 h 6595469"/>
                <a:gd name="connsiteX4-9" fmla="*/ 1994171 w 11760748"/>
                <a:gd name="connsiteY4-10" fmla="*/ 243238 h 6595469"/>
                <a:gd name="connsiteX5-11" fmla="*/ 3287949 w 11760748"/>
                <a:gd name="connsiteY5-12" fmla="*/ 165416 h 6595469"/>
                <a:gd name="connsiteX6-13" fmla="*/ 4970835 w 11760748"/>
                <a:gd name="connsiteY6-14" fmla="*/ 194599 h 6595469"/>
                <a:gd name="connsiteX7-15" fmla="*/ 6313252 w 11760748"/>
                <a:gd name="connsiteY7-16" fmla="*/ 46 h 6595469"/>
                <a:gd name="connsiteX8-17" fmla="*/ 8278239 w 11760748"/>
                <a:gd name="connsiteY8-18" fmla="*/ 175144 h 6595469"/>
                <a:gd name="connsiteX9-19" fmla="*/ 9669294 w 11760748"/>
                <a:gd name="connsiteY9-20" fmla="*/ 58412 h 6595469"/>
                <a:gd name="connsiteX10-21" fmla="*/ 11011711 w 11760748"/>
                <a:gd name="connsiteY10-22" fmla="*/ 97323 h 6595469"/>
                <a:gd name="connsiteX11-23" fmla="*/ 11439728 w 11760748"/>
                <a:gd name="connsiteY11-24" fmla="*/ 496157 h 6595469"/>
                <a:gd name="connsiteX12-25" fmla="*/ 11274358 w 11760748"/>
                <a:gd name="connsiteY12-26" fmla="*/ 1381374 h 6595469"/>
                <a:gd name="connsiteX13-27" fmla="*/ 11488366 w 11760748"/>
                <a:gd name="connsiteY13-28" fmla="*/ 2110948 h 6595469"/>
                <a:gd name="connsiteX14-29" fmla="*/ 11488366 w 11760748"/>
                <a:gd name="connsiteY14-30" fmla="*/ 2548693 h 6595469"/>
                <a:gd name="connsiteX15-31" fmla="*/ 11760741 w 11760748"/>
                <a:gd name="connsiteY15-32" fmla="*/ 3570097 h 6595469"/>
                <a:gd name="connsiteX16-33" fmla="*/ 11498094 w 11760748"/>
                <a:gd name="connsiteY16-34" fmla="*/ 4348310 h 6595469"/>
                <a:gd name="connsiteX17-35" fmla="*/ 11663464 w 11760748"/>
                <a:gd name="connsiteY17-36" fmla="*/ 5233527 h 6595469"/>
                <a:gd name="connsiteX18-37" fmla="*/ 11186809 w 11760748"/>
                <a:gd name="connsiteY18-38" fmla="*/ 6371663 h 6595469"/>
                <a:gd name="connsiteX19-39" fmla="*/ 10048673 w 11760748"/>
                <a:gd name="connsiteY19-40" fmla="*/ 6468940 h 6595469"/>
                <a:gd name="connsiteX20-41" fmla="*/ 8725711 w 11760748"/>
                <a:gd name="connsiteY20-42" fmla="*/ 6595399 h 6595469"/>
                <a:gd name="connsiteX21-43" fmla="*/ 5875507 w 11760748"/>
                <a:gd name="connsiteY21-44" fmla="*/ 6488395 h 6595469"/>
                <a:gd name="connsiteX22-45" fmla="*/ 3803515 w 11760748"/>
                <a:gd name="connsiteY22-46" fmla="*/ 6391119 h 6595469"/>
                <a:gd name="connsiteX23-47" fmla="*/ 2217907 w 11760748"/>
                <a:gd name="connsiteY23-48" fmla="*/ 6332753 h 6595469"/>
                <a:gd name="connsiteX24-49" fmla="*/ 1313235 w 11760748"/>
                <a:gd name="connsiteY24-50" fmla="*/ 6410574 h 6595469"/>
                <a:gd name="connsiteX25-51" fmla="*/ 233464 w 11760748"/>
                <a:gd name="connsiteY25-52" fmla="*/ 6274387 h 6595469"/>
                <a:gd name="connsiteX26-53" fmla="*/ 272375 w 11760748"/>
                <a:gd name="connsiteY26-54" fmla="*/ 4990336 h 6595469"/>
                <a:gd name="connsiteX27-55" fmla="*/ 38911 w 11760748"/>
                <a:gd name="connsiteY27-56" fmla="*/ 4192667 h 6595469"/>
                <a:gd name="connsiteX28-57" fmla="*/ 155643 w 11760748"/>
                <a:gd name="connsiteY28-58" fmla="*/ 3268540 h 6595469"/>
                <a:gd name="connsiteX29-59" fmla="*/ 97277 w 11760748"/>
                <a:gd name="connsiteY29-60" fmla="*/ 2850250 h 65954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</a:cxnLst>
              <a:rect l="l" t="t" r="r" b="b"/>
              <a:pathLst>
                <a:path w="11760748" h="6595469">
                  <a:moveTo>
                    <a:pt x="97277" y="2850250"/>
                  </a:moveTo>
                  <a:cubicBezTo>
                    <a:pt x="141051" y="2678395"/>
                    <a:pt x="434503" y="2558421"/>
                    <a:pt x="418290" y="2237408"/>
                  </a:cubicBezTo>
                  <a:cubicBezTo>
                    <a:pt x="402077" y="1916395"/>
                    <a:pt x="0" y="1263021"/>
                    <a:pt x="0" y="924174"/>
                  </a:cubicBezTo>
                  <a:cubicBezTo>
                    <a:pt x="0" y="585327"/>
                    <a:pt x="85928" y="317816"/>
                    <a:pt x="418290" y="204327"/>
                  </a:cubicBezTo>
                  <a:cubicBezTo>
                    <a:pt x="750652" y="90838"/>
                    <a:pt x="1515895" y="249723"/>
                    <a:pt x="1994171" y="243238"/>
                  </a:cubicBezTo>
                  <a:cubicBezTo>
                    <a:pt x="2472448" y="236753"/>
                    <a:pt x="3287949" y="165416"/>
                    <a:pt x="3287949" y="165416"/>
                  </a:cubicBezTo>
                  <a:cubicBezTo>
                    <a:pt x="3784060" y="157310"/>
                    <a:pt x="4466618" y="222161"/>
                    <a:pt x="4970835" y="194599"/>
                  </a:cubicBezTo>
                  <a:cubicBezTo>
                    <a:pt x="5475052" y="167037"/>
                    <a:pt x="5762018" y="3288"/>
                    <a:pt x="6313252" y="46"/>
                  </a:cubicBezTo>
                  <a:cubicBezTo>
                    <a:pt x="6864486" y="-3196"/>
                    <a:pt x="7718899" y="165416"/>
                    <a:pt x="8278239" y="175144"/>
                  </a:cubicBezTo>
                  <a:cubicBezTo>
                    <a:pt x="8837579" y="184872"/>
                    <a:pt x="9213715" y="71382"/>
                    <a:pt x="9669294" y="58412"/>
                  </a:cubicBezTo>
                  <a:lnTo>
                    <a:pt x="11011711" y="97323"/>
                  </a:lnTo>
                  <a:cubicBezTo>
                    <a:pt x="11306783" y="170280"/>
                    <a:pt x="11395954" y="282149"/>
                    <a:pt x="11439728" y="496157"/>
                  </a:cubicBezTo>
                  <a:cubicBezTo>
                    <a:pt x="11483502" y="710165"/>
                    <a:pt x="11266252" y="1112242"/>
                    <a:pt x="11274358" y="1381374"/>
                  </a:cubicBezTo>
                  <a:cubicBezTo>
                    <a:pt x="11282464" y="1650506"/>
                    <a:pt x="11452698" y="1916395"/>
                    <a:pt x="11488366" y="2110948"/>
                  </a:cubicBezTo>
                  <a:cubicBezTo>
                    <a:pt x="11524034" y="2305501"/>
                    <a:pt x="11442970" y="2305502"/>
                    <a:pt x="11488366" y="2548693"/>
                  </a:cubicBezTo>
                  <a:cubicBezTo>
                    <a:pt x="11533762" y="2791884"/>
                    <a:pt x="11759120" y="3270161"/>
                    <a:pt x="11760741" y="3570097"/>
                  </a:cubicBezTo>
                  <a:cubicBezTo>
                    <a:pt x="11762362" y="3870033"/>
                    <a:pt x="11514307" y="4071072"/>
                    <a:pt x="11498094" y="4348310"/>
                  </a:cubicBezTo>
                  <a:cubicBezTo>
                    <a:pt x="11481881" y="4625548"/>
                    <a:pt x="11715345" y="4896302"/>
                    <a:pt x="11663464" y="5233527"/>
                  </a:cubicBezTo>
                  <a:cubicBezTo>
                    <a:pt x="11611583" y="5570752"/>
                    <a:pt x="11455941" y="6165761"/>
                    <a:pt x="11186809" y="6371663"/>
                  </a:cubicBezTo>
                  <a:cubicBezTo>
                    <a:pt x="10917677" y="6577565"/>
                    <a:pt x="10048673" y="6468940"/>
                    <a:pt x="10048673" y="6468940"/>
                  </a:cubicBezTo>
                  <a:cubicBezTo>
                    <a:pt x="9638490" y="6506229"/>
                    <a:pt x="9421239" y="6592157"/>
                    <a:pt x="8725711" y="6595399"/>
                  </a:cubicBezTo>
                  <a:cubicBezTo>
                    <a:pt x="8030183" y="6598641"/>
                    <a:pt x="5875507" y="6488395"/>
                    <a:pt x="5875507" y="6488395"/>
                  </a:cubicBezTo>
                  <a:lnTo>
                    <a:pt x="3803515" y="6391119"/>
                  </a:lnTo>
                  <a:cubicBezTo>
                    <a:pt x="3193915" y="6365179"/>
                    <a:pt x="2632954" y="6329511"/>
                    <a:pt x="2217907" y="6332753"/>
                  </a:cubicBezTo>
                  <a:cubicBezTo>
                    <a:pt x="1802860" y="6335996"/>
                    <a:pt x="1643975" y="6420302"/>
                    <a:pt x="1313235" y="6410574"/>
                  </a:cubicBezTo>
                  <a:cubicBezTo>
                    <a:pt x="982495" y="6400846"/>
                    <a:pt x="406941" y="6511093"/>
                    <a:pt x="233464" y="6274387"/>
                  </a:cubicBezTo>
                  <a:cubicBezTo>
                    <a:pt x="59987" y="6037681"/>
                    <a:pt x="304800" y="5337289"/>
                    <a:pt x="272375" y="4990336"/>
                  </a:cubicBezTo>
                  <a:cubicBezTo>
                    <a:pt x="239950" y="4643383"/>
                    <a:pt x="58366" y="4479633"/>
                    <a:pt x="38911" y="4192667"/>
                  </a:cubicBezTo>
                  <a:cubicBezTo>
                    <a:pt x="19456" y="3905701"/>
                    <a:pt x="145915" y="3492276"/>
                    <a:pt x="155643" y="3268540"/>
                  </a:cubicBezTo>
                  <a:cubicBezTo>
                    <a:pt x="165371" y="3044804"/>
                    <a:pt x="53503" y="3022105"/>
                    <a:pt x="97277" y="28502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-2"/>
            <a:ext cx="12192000" cy="6858001"/>
            <a:chOff x="0" y="-2"/>
            <a:chExt cx="12192000" cy="685800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192000" cy="6858001"/>
            </a:xfrm>
            <a:prstGeom prst="rect">
              <a:avLst/>
            </a:prstGeom>
          </p:spPr>
        </p:pic>
        <p:sp>
          <p:nvSpPr>
            <p:cNvPr id="3" name="任意多边形 2"/>
            <p:cNvSpPr/>
            <p:nvPr userDrawn="1"/>
          </p:nvSpPr>
          <p:spPr>
            <a:xfrm>
              <a:off x="272374" y="165325"/>
              <a:ext cx="11760748" cy="6476776"/>
            </a:xfrm>
            <a:custGeom>
              <a:avLst/>
              <a:gdLst>
                <a:gd name="connsiteX0" fmla="*/ 408562 w 11760748"/>
                <a:gd name="connsiteY0" fmla="*/ 2091493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  <a:gd name="connsiteX30" fmla="*/ 408562 w 11760748"/>
                <a:gd name="connsiteY30" fmla="*/ 2091493 h 6595469"/>
                <a:gd name="connsiteX0-1" fmla="*/ 97277 w 11760748"/>
                <a:gd name="connsiteY0-2" fmla="*/ 2850250 h 6595469"/>
                <a:gd name="connsiteX1-3" fmla="*/ 418290 w 11760748"/>
                <a:gd name="connsiteY1-4" fmla="*/ 2237408 h 6595469"/>
                <a:gd name="connsiteX2-5" fmla="*/ 0 w 11760748"/>
                <a:gd name="connsiteY2-6" fmla="*/ 924174 h 6595469"/>
                <a:gd name="connsiteX3-7" fmla="*/ 418290 w 11760748"/>
                <a:gd name="connsiteY3-8" fmla="*/ 204327 h 6595469"/>
                <a:gd name="connsiteX4-9" fmla="*/ 1994171 w 11760748"/>
                <a:gd name="connsiteY4-10" fmla="*/ 243238 h 6595469"/>
                <a:gd name="connsiteX5-11" fmla="*/ 3287949 w 11760748"/>
                <a:gd name="connsiteY5-12" fmla="*/ 165416 h 6595469"/>
                <a:gd name="connsiteX6-13" fmla="*/ 4970835 w 11760748"/>
                <a:gd name="connsiteY6-14" fmla="*/ 194599 h 6595469"/>
                <a:gd name="connsiteX7-15" fmla="*/ 6313252 w 11760748"/>
                <a:gd name="connsiteY7-16" fmla="*/ 46 h 6595469"/>
                <a:gd name="connsiteX8-17" fmla="*/ 8278239 w 11760748"/>
                <a:gd name="connsiteY8-18" fmla="*/ 175144 h 6595469"/>
                <a:gd name="connsiteX9-19" fmla="*/ 9669294 w 11760748"/>
                <a:gd name="connsiteY9-20" fmla="*/ 58412 h 6595469"/>
                <a:gd name="connsiteX10-21" fmla="*/ 11011711 w 11760748"/>
                <a:gd name="connsiteY10-22" fmla="*/ 97323 h 6595469"/>
                <a:gd name="connsiteX11-23" fmla="*/ 11439728 w 11760748"/>
                <a:gd name="connsiteY11-24" fmla="*/ 496157 h 6595469"/>
                <a:gd name="connsiteX12-25" fmla="*/ 11274358 w 11760748"/>
                <a:gd name="connsiteY12-26" fmla="*/ 1381374 h 6595469"/>
                <a:gd name="connsiteX13-27" fmla="*/ 11488366 w 11760748"/>
                <a:gd name="connsiteY13-28" fmla="*/ 2110948 h 6595469"/>
                <a:gd name="connsiteX14-29" fmla="*/ 11488366 w 11760748"/>
                <a:gd name="connsiteY14-30" fmla="*/ 2548693 h 6595469"/>
                <a:gd name="connsiteX15-31" fmla="*/ 11760741 w 11760748"/>
                <a:gd name="connsiteY15-32" fmla="*/ 3570097 h 6595469"/>
                <a:gd name="connsiteX16-33" fmla="*/ 11498094 w 11760748"/>
                <a:gd name="connsiteY16-34" fmla="*/ 4348310 h 6595469"/>
                <a:gd name="connsiteX17-35" fmla="*/ 11663464 w 11760748"/>
                <a:gd name="connsiteY17-36" fmla="*/ 5233527 h 6595469"/>
                <a:gd name="connsiteX18-37" fmla="*/ 11186809 w 11760748"/>
                <a:gd name="connsiteY18-38" fmla="*/ 6371663 h 6595469"/>
                <a:gd name="connsiteX19-39" fmla="*/ 10048673 w 11760748"/>
                <a:gd name="connsiteY19-40" fmla="*/ 6468940 h 6595469"/>
                <a:gd name="connsiteX20-41" fmla="*/ 8725711 w 11760748"/>
                <a:gd name="connsiteY20-42" fmla="*/ 6595399 h 6595469"/>
                <a:gd name="connsiteX21-43" fmla="*/ 5875507 w 11760748"/>
                <a:gd name="connsiteY21-44" fmla="*/ 6488395 h 6595469"/>
                <a:gd name="connsiteX22-45" fmla="*/ 3803515 w 11760748"/>
                <a:gd name="connsiteY22-46" fmla="*/ 6391119 h 6595469"/>
                <a:gd name="connsiteX23-47" fmla="*/ 2217907 w 11760748"/>
                <a:gd name="connsiteY23-48" fmla="*/ 6332753 h 6595469"/>
                <a:gd name="connsiteX24-49" fmla="*/ 1313235 w 11760748"/>
                <a:gd name="connsiteY24-50" fmla="*/ 6410574 h 6595469"/>
                <a:gd name="connsiteX25-51" fmla="*/ 233464 w 11760748"/>
                <a:gd name="connsiteY25-52" fmla="*/ 6274387 h 6595469"/>
                <a:gd name="connsiteX26-53" fmla="*/ 272375 w 11760748"/>
                <a:gd name="connsiteY26-54" fmla="*/ 4990336 h 6595469"/>
                <a:gd name="connsiteX27-55" fmla="*/ 38911 w 11760748"/>
                <a:gd name="connsiteY27-56" fmla="*/ 4192667 h 6595469"/>
                <a:gd name="connsiteX28-57" fmla="*/ 155643 w 11760748"/>
                <a:gd name="connsiteY28-58" fmla="*/ 3268540 h 6595469"/>
                <a:gd name="connsiteX29-59" fmla="*/ 97277 w 11760748"/>
                <a:gd name="connsiteY29-60" fmla="*/ 2850250 h 65954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</a:cxnLst>
              <a:rect l="l" t="t" r="r" b="b"/>
              <a:pathLst>
                <a:path w="11760748" h="6595469">
                  <a:moveTo>
                    <a:pt x="97277" y="2850250"/>
                  </a:moveTo>
                  <a:cubicBezTo>
                    <a:pt x="141051" y="2678395"/>
                    <a:pt x="434503" y="2558421"/>
                    <a:pt x="418290" y="2237408"/>
                  </a:cubicBezTo>
                  <a:cubicBezTo>
                    <a:pt x="402077" y="1916395"/>
                    <a:pt x="0" y="1263021"/>
                    <a:pt x="0" y="924174"/>
                  </a:cubicBezTo>
                  <a:cubicBezTo>
                    <a:pt x="0" y="585327"/>
                    <a:pt x="85928" y="317816"/>
                    <a:pt x="418290" y="204327"/>
                  </a:cubicBezTo>
                  <a:cubicBezTo>
                    <a:pt x="750652" y="90838"/>
                    <a:pt x="1515895" y="249723"/>
                    <a:pt x="1994171" y="243238"/>
                  </a:cubicBezTo>
                  <a:cubicBezTo>
                    <a:pt x="2472448" y="236753"/>
                    <a:pt x="3287949" y="165416"/>
                    <a:pt x="3287949" y="165416"/>
                  </a:cubicBezTo>
                  <a:cubicBezTo>
                    <a:pt x="3784060" y="157310"/>
                    <a:pt x="4466618" y="222161"/>
                    <a:pt x="4970835" y="194599"/>
                  </a:cubicBezTo>
                  <a:cubicBezTo>
                    <a:pt x="5475052" y="167037"/>
                    <a:pt x="5762018" y="3288"/>
                    <a:pt x="6313252" y="46"/>
                  </a:cubicBezTo>
                  <a:cubicBezTo>
                    <a:pt x="6864486" y="-3196"/>
                    <a:pt x="7718899" y="165416"/>
                    <a:pt x="8278239" y="175144"/>
                  </a:cubicBezTo>
                  <a:cubicBezTo>
                    <a:pt x="8837579" y="184872"/>
                    <a:pt x="9213715" y="71382"/>
                    <a:pt x="9669294" y="58412"/>
                  </a:cubicBezTo>
                  <a:lnTo>
                    <a:pt x="11011711" y="97323"/>
                  </a:lnTo>
                  <a:cubicBezTo>
                    <a:pt x="11306783" y="170280"/>
                    <a:pt x="11395954" y="282149"/>
                    <a:pt x="11439728" y="496157"/>
                  </a:cubicBezTo>
                  <a:cubicBezTo>
                    <a:pt x="11483502" y="710165"/>
                    <a:pt x="11266252" y="1112242"/>
                    <a:pt x="11274358" y="1381374"/>
                  </a:cubicBezTo>
                  <a:cubicBezTo>
                    <a:pt x="11282464" y="1650506"/>
                    <a:pt x="11452698" y="1916395"/>
                    <a:pt x="11488366" y="2110948"/>
                  </a:cubicBezTo>
                  <a:cubicBezTo>
                    <a:pt x="11524034" y="2305501"/>
                    <a:pt x="11442970" y="2305502"/>
                    <a:pt x="11488366" y="2548693"/>
                  </a:cubicBezTo>
                  <a:cubicBezTo>
                    <a:pt x="11533762" y="2791884"/>
                    <a:pt x="11759120" y="3270161"/>
                    <a:pt x="11760741" y="3570097"/>
                  </a:cubicBezTo>
                  <a:cubicBezTo>
                    <a:pt x="11762362" y="3870033"/>
                    <a:pt x="11514307" y="4071072"/>
                    <a:pt x="11498094" y="4348310"/>
                  </a:cubicBezTo>
                  <a:cubicBezTo>
                    <a:pt x="11481881" y="4625548"/>
                    <a:pt x="11715345" y="4896302"/>
                    <a:pt x="11663464" y="5233527"/>
                  </a:cubicBezTo>
                  <a:cubicBezTo>
                    <a:pt x="11611583" y="5570752"/>
                    <a:pt x="11455941" y="6165761"/>
                    <a:pt x="11186809" y="6371663"/>
                  </a:cubicBezTo>
                  <a:cubicBezTo>
                    <a:pt x="10917677" y="6577565"/>
                    <a:pt x="10048673" y="6468940"/>
                    <a:pt x="10048673" y="6468940"/>
                  </a:cubicBezTo>
                  <a:cubicBezTo>
                    <a:pt x="9638490" y="6506229"/>
                    <a:pt x="9421239" y="6592157"/>
                    <a:pt x="8725711" y="6595399"/>
                  </a:cubicBezTo>
                  <a:cubicBezTo>
                    <a:pt x="8030183" y="6598641"/>
                    <a:pt x="5875507" y="6488395"/>
                    <a:pt x="5875507" y="6488395"/>
                  </a:cubicBezTo>
                  <a:lnTo>
                    <a:pt x="3803515" y="6391119"/>
                  </a:lnTo>
                  <a:cubicBezTo>
                    <a:pt x="3193915" y="6365179"/>
                    <a:pt x="2632954" y="6329511"/>
                    <a:pt x="2217907" y="6332753"/>
                  </a:cubicBezTo>
                  <a:cubicBezTo>
                    <a:pt x="1802860" y="6335996"/>
                    <a:pt x="1643975" y="6420302"/>
                    <a:pt x="1313235" y="6410574"/>
                  </a:cubicBezTo>
                  <a:cubicBezTo>
                    <a:pt x="982495" y="6400846"/>
                    <a:pt x="406941" y="6511093"/>
                    <a:pt x="233464" y="6274387"/>
                  </a:cubicBezTo>
                  <a:cubicBezTo>
                    <a:pt x="59987" y="6037681"/>
                    <a:pt x="304800" y="5337289"/>
                    <a:pt x="272375" y="4990336"/>
                  </a:cubicBezTo>
                  <a:cubicBezTo>
                    <a:pt x="239950" y="4643383"/>
                    <a:pt x="58366" y="4479633"/>
                    <a:pt x="38911" y="4192667"/>
                  </a:cubicBezTo>
                  <a:cubicBezTo>
                    <a:pt x="19456" y="3905701"/>
                    <a:pt x="145915" y="3492276"/>
                    <a:pt x="155643" y="3268540"/>
                  </a:cubicBezTo>
                  <a:cubicBezTo>
                    <a:pt x="165371" y="3044804"/>
                    <a:pt x="53503" y="3022105"/>
                    <a:pt x="97277" y="28502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0" y="-2"/>
            <a:ext cx="12192000" cy="6858001"/>
            <a:chOff x="0" y="-2"/>
            <a:chExt cx="12192000" cy="685800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192000" cy="6858001"/>
            </a:xfrm>
            <a:prstGeom prst="rect">
              <a:avLst/>
            </a:prstGeom>
          </p:spPr>
        </p:pic>
        <p:sp>
          <p:nvSpPr>
            <p:cNvPr id="3" name="任意多边形 2"/>
            <p:cNvSpPr/>
            <p:nvPr userDrawn="1"/>
          </p:nvSpPr>
          <p:spPr>
            <a:xfrm>
              <a:off x="272374" y="165325"/>
              <a:ext cx="11760748" cy="6476776"/>
            </a:xfrm>
            <a:custGeom>
              <a:avLst/>
              <a:gdLst>
                <a:gd name="connsiteX0" fmla="*/ 408562 w 11760748"/>
                <a:gd name="connsiteY0" fmla="*/ 2091493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  <a:gd name="connsiteX30" fmla="*/ 408562 w 11760748"/>
                <a:gd name="connsiteY30" fmla="*/ 2091493 h 6595469"/>
                <a:gd name="connsiteX0-1" fmla="*/ 97277 w 11760748"/>
                <a:gd name="connsiteY0-2" fmla="*/ 2850250 h 6595469"/>
                <a:gd name="connsiteX1-3" fmla="*/ 418290 w 11760748"/>
                <a:gd name="connsiteY1-4" fmla="*/ 2237408 h 6595469"/>
                <a:gd name="connsiteX2-5" fmla="*/ 0 w 11760748"/>
                <a:gd name="connsiteY2-6" fmla="*/ 924174 h 6595469"/>
                <a:gd name="connsiteX3-7" fmla="*/ 418290 w 11760748"/>
                <a:gd name="connsiteY3-8" fmla="*/ 204327 h 6595469"/>
                <a:gd name="connsiteX4-9" fmla="*/ 1994171 w 11760748"/>
                <a:gd name="connsiteY4-10" fmla="*/ 243238 h 6595469"/>
                <a:gd name="connsiteX5-11" fmla="*/ 3287949 w 11760748"/>
                <a:gd name="connsiteY5-12" fmla="*/ 165416 h 6595469"/>
                <a:gd name="connsiteX6-13" fmla="*/ 4970835 w 11760748"/>
                <a:gd name="connsiteY6-14" fmla="*/ 194599 h 6595469"/>
                <a:gd name="connsiteX7-15" fmla="*/ 6313252 w 11760748"/>
                <a:gd name="connsiteY7-16" fmla="*/ 46 h 6595469"/>
                <a:gd name="connsiteX8-17" fmla="*/ 8278239 w 11760748"/>
                <a:gd name="connsiteY8-18" fmla="*/ 175144 h 6595469"/>
                <a:gd name="connsiteX9-19" fmla="*/ 9669294 w 11760748"/>
                <a:gd name="connsiteY9-20" fmla="*/ 58412 h 6595469"/>
                <a:gd name="connsiteX10-21" fmla="*/ 11011711 w 11760748"/>
                <a:gd name="connsiteY10-22" fmla="*/ 97323 h 6595469"/>
                <a:gd name="connsiteX11-23" fmla="*/ 11439728 w 11760748"/>
                <a:gd name="connsiteY11-24" fmla="*/ 496157 h 6595469"/>
                <a:gd name="connsiteX12-25" fmla="*/ 11274358 w 11760748"/>
                <a:gd name="connsiteY12-26" fmla="*/ 1381374 h 6595469"/>
                <a:gd name="connsiteX13-27" fmla="*/ 11488366 w 11760748"/>
                <a:gd name="connsiteY13-28" fmla="*/ 2110948 h 6595469"/>
                <a:gd name="connsiteX14-29" fmla="*/ 11488366 w 11760748"/>
                <a:gd name="connsiteY14-30" fmla="*/ 2548693 h 6595469"/>
                <a:gd name="connsiteX15-31" fmla="*/ 11760741 w 11760748"/>
                <a:gd name="connsiteY15-32" fmla="*/ 3570097 h 6595469"/>
                <a:gd name="connsiteX16-33" fmla="*/ 11498094 w 11760748"/>
                <a:gd name="connsiteY16-34" fmla="*/ 4348310 h 6595469"/>
                <a:gd name="connsiteX17-35" fmla="*/ 11663464 w 11760748"/>
                <a:gd name="connsiteY17-36" fmla="*/ 5233527 h 6595469"/>
                <a:gd name="connsiteX18-37" fmla="*/ 11186809 w 11760748"/>
                <a:gd name="connsiteY18-38" fmla="*/ 6371663 h 6595469"/>
                <a:gd name="connsiteX19-39" fmla="*/ 10048673 w 11760748"/>
                <a:gd name="connsiteY19-40" fmla="*/ 6468940 h 6595469"/>
                <a:gd name="connsiteX20-41" fmla="*/ 8725711 w 11760748"/>
                <a:gd name="connsiteY20-42" fmla="*/ 6595399 h 6595469"/>
                <a:gd name="connsiteX21-43" fmla="*/ 5875507 w 11760748"/>
                <a:gd name="connsiteY21-44" fmla="*/ 6488395 h 6595469"/>
                <a:gd name="connsiteX22-45" fmla="*/ 3803515 w 11760748"/>
                <a:gd name="connsiteY22-46" fmla="*/ 6391119 h 6595469"/>
                <a:gd name="connsiteX23-47" fmla="*/ 2217907 w 11760748"/>
                <a:gd name="connsiteY23-48" fmla="*/ 6332753 h 6595469"/>
                <a:gd name="connsiteX24-49" fmla="*/ 1313235 w 11760748"/>
                <a:gd name="connsiteY24-50" fmla="*/ 6410574 h 6595469"/>
                <a:gd name="connsiteX25-51" fmla="*/ 233464 w 11760748"/>
                <a:gd name="connsiteY25-52" fmla="*/ 6274387 h 6595469"/>
                <a:gd name="connsiteX26-53" fmla="*/ 272375 w 11760748"/>
                <a:gd name="connsiteY26-54" fmla="*/ 4990336 h 6595469"/>
                <a:gd name="connsiteX27-55" fmla="*/ 38911 w 11760748"/>
                <a:gd name="connsiteY27-56" fmla="*/ 4192667 h 6595469"/>
                <a:gd name="connsiteX28-57" fmla="*/ 155643 w 11760748"/>
                <a:gd name="connsiteY28-58" fmla="*/ 3268540 h 6595469"/>
                <a:gd name="connsiteX29-59" fmla="*/ 97277 w 11760748"/>
                <a:gd name="connsiteY29-60" fmla="*/ 2850250 h 65954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</a:cxnLst>
              <a:rect l="l" t="t" r="r" b="b"/>
              <a:pathLst>
                <a:path w="11760748" h="6595469">
                  <a:moveTo>
                    <a:pt x="97277" y="2850250"/>
                  </a:moveTo>
                  <a:cubicBezTo>
                    <a:pt x="141051" y="2678395"/>
                    <a:pt x="434503" y="2558421"/>
                    <a:pt x="418290" y="2237408"/>
                  </a:cubicBezTo>
                  <a:cubicBezTo>
                    <a:pt x="402077" y="1916395"/>
                    <a:pt x="0" y="1263021"/>
                    <a:pt x="0" y="924174"/>
                  </a:cubicBezTo>
                  <a:cubicBezTo>
                    <a:pt x="0" y="585327"/>
                    <a:pt x="85928" y="317816"/>
                    <a:pt x="418290" y="204327"/>
                  </a:cubicBezTo>
                  <a:cubicBezTo>
                    <a:pt x="750652" y="90838"/>
                    <a:pt x="1515895" y="249723"/>
                    <a:pt x="1994171" y="243238"/>
                  </a:cubicBezTo>
                  <a:cubicBezTo>
                    <a:pt x="2472448" y="236753"/>
                    <a:pt x="3287949" y="165416"/>
                    <a:pt x="3287949" y="165416"/>
                  </a:cubicBezTo>
                  <a:cubicBezTo>
                    <a:pt x="3784060" y="157310"/>
                    <a:pt x="4466618" y="222161"/>
                    <a:pt x="4970835" y="194599"/>
                  </a:cubicBezTo>
                  <a:cubicBezTo>
                    <a:pt x="5475052" y="167037"/>
                    <a:pt x="5762018" y="3288"/>
                    <a:pt x="6313252" y="46"/>
                  </a:cubicBezTo>
                  <a:cubicBezTo>
                    <a:pt x="6864486" y="-3196"/>
                    <a:pt x="7718899" y="165416"/>
                    <a:pt x="8278239" y="175144"/>
                  </a:cubicBezTo>
                  <a:cubicBezTo>
                    <a:pt x="8837579" y="184872"/>
                    <a:pt x="9213715" y="71382"/>
                    <a:pt x="9669294" y="58412"/>
                  </a:cubicBezTo>
                  <a:lnTo>
                    <a:pt x="11011711" y="97323"/>
                  </a:lnTo>
                  <a:cubicBezTo>
                    <a:pt x="11306783" y="170280"/>
                    <a:pt x="11395954" y="282149"/>
                    <a:pt x="11439728" y="496157"/>
                  </a:cubicBezTo>
                  <a:cubicBezTo>
                    <a:pt x="11483502" y="710165"/>
                    <a:pt x="11266252" y="1112242"/>
                    <a:pt x="11274358" y="1381374"/>
                  </a:cubicBezTo>
                  <a:cubicBezTo>
                    <a:pt x="11282464" y="1650506"/>
                    <a:pt x="11452698" y="1916395"/>
                    <a:pt x="11488366" y="2110948"/>
                  </a:cubicBezTo>
                  <a:cubicBezTo>
                    <a:pt x="11524034" y="2305501"/>
                    <a:pt x="11442970" y="2305502"/>
                    <a:pt x="11488366" y="2548693"/>
                  </a:cubicBezTo>
                  <a:cubicBezTo>
                    <a:pt x="11533762" y="2791884"/>
                    <a:pt x="11759120" y="3270161"/>
                    <a:pt x="11760741" y="3570097"/>
                  </a:cubicBezTo>
                  <a:cubicBezTo>
                    <a:pt x="11762362" y="3870033"/>
                    <a:pt x="11514307" y="4071072"/>
                    <a:pt x="11498094" y="4348310"/>
                  </a:cubicBezTo>
                  <a:cubicBezTo>
                    <a:pt x="11481881" y="4625548"/>
                    <a:pt x="11715345" y="4896302"/>
                    <a:pt x="11663464" y="5233527"/>
                  </a:cubicBezTo>
                  <a:cubicBezTo>
                    <a:pt x="11611583" y="5570752"/>
                    <a:pt x="11455941" y="6165761"/>
                    <a:pt x="11186809" y="6371663"/>
                  </a:cubicBezTo>
                  <a:cubicBezTo>
                    <a:pt x="10917677" y="6577565"/>
                    <a:pt x="10048673" y="6468940"/>
                    <a:pt x="10048673" y="6468940"/>
                  </a:cubicBezTo>
                  <a:cubicBezTo>
                    <a:pt x="9638490" y="6506229"/>
                    <a:pt x="9421239" y="6592157"/>
                    <a:pt x="8725711" y="6595399"/>
                  </a:cubicBezTo>
                  <a:cubicBezTo>
                    <a:pt x="8030183" y="6598641"/>
                    <a:pt x="5875507" y="6488395"/>
                    <a:pt x="5875507" y="6488395"/>
                  </a:cubicBezTo>
                  <a:lnTo>
                    <a:pt x="3803515" y="6391119"/>
                  </a:lnTo>
                  <a:cubicBezTo>
                    <a:pt x="3193915" y="6365179"/>
                    <a:pt x="2632954" y="6329511"/>
                    <a:pt x="2217907" y="6332753"/>
                  </a:cubicBezTo>
                  <a:cubicBezTo>
                    <a:pt x="1802860" y="6335996"/>
                    <a:pt x="1643975" y="6420302"/>
                    <a:pt x="1313235" y="6410574"/>
                  </a:cubicBezTo>
                  <a:cubicBezTo>
                    <a:pt x="982495" y="6400846"/>
                    <a:pt x="406941" y="6511093"/>
                    <a:pt x="233464" y="6274387"/>
                  </a:cubicBezTo>
                  <a:cubicBezTo>
                    <a:pt x="59987" y="6037681"/>
                    <a:pt x="304800" y="5337289"/>
                    <a:pt x="272375" y="4990336"/>
                  </a:cubicBezTo>
                  <a:cubicBezTo>
                    <a:pt x="239950" y="4643383"/>
                    <a:pt x="58366" y="4479633"/>
                    <a:pt x="38911" y="4192667"/>
                  </a:cubicBezTo>
                  <a:cubicBezTo>
                    <a:pt x="19456" y="3905701"/>
                    <a:pt x="145915" y="3492276"/>
                    <a:pt x="155643" y="3268540"/>
                  </a:cubicBezTo>
                  <a:cubicBezTo>
                    <a:pt x="165371" y="3044804"/>
                    <a:pt x="53503" y="3022105"/>
                    <a:pt x="97277" y="28502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>
            <a:fillRect/>
          </a:stretch>
        </p:blipFill>
        <p:spPr>
          <a:xfrm>
            <a:off x="1191490" y="109144"/>
            <a:ext cx="9150597" cy="60730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25" y="639239"/>
            <a:ext cx="11767200" cy="25064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343668" y="3146520"/>
            <a:ext cx="5075750" cy="371235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885188" y="1306585"/>
            <a:ext cx="5202227" cy="1089137"/>
            <a:chOff x="2788724" y="1681993"/>
            <a:chExt cx="6187845" cy="129548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88724" y="1727001"/>
              <a:ext cx="1354683" cy="125047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21886" y="1681993"/>
              <a:ext cx="1354683" cy="125047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426" y="2337251"/>
            <a:ext cx="6767147" cy="1566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>
            <a:fillRect/>
          </a:stretch>
        </p:blipFill>
        <p:spPr>
          <a:xfrm>
            <a:off x="2017411" y="392495"/>
            <a:ext cx="9150597" cy="60730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2795" y="74109"/>
            <a:ext cx="11767200" cy="25064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3110921"/>
            <a:ext cx="5075750" cy="3712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977" y="1849199"/>
            <a:ext cx="6761050" cy="3627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5792" y="812289"/>
            <a:ext cx="1075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tích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2" y="521570"/>
            <a:ext cx="860680" cy="937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87" y="1845391"/>
            <a:ext cx="10498222" cy="3188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631" y="1842866"/>
            <a:ext cx="2722004" cy="2803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7209" y="2445488"/>
            <a:ext cx="7283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t-B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3 x 3,14 = 28,26 (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87209" y="2445488"/>
            <a:ext cx="7283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x 7 x 3,14 = 153,86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9933" y="1607620"/>
            <a:ext cx="3267517" cy="3236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987209" y="2445488"/>
                <a:ext cx="7283303" cy="13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tròn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tâm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D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pt-BR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0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𝑥</m:t>
                    </m:r>
                    <m:f>
                      <m:fPr>
                        <m:ctrlPr>
                          <a:rPr lang="pt-BR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,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3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14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pt-B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0,5024 (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</a:t>
                </a:r>
                <a:r>
                  <a:rPr kumimoji="0" lang="en-US" sz="3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r>
                  <a:rPr kumimoji="0" lang="pt-B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209" y="2445488"/>
                <a:ext cx="7283303" cy="1324786"/>
              </a:xfrm>
              <a:prstGeom prst="rect">
                <a:avLst/>
              </a:prstGeom>
              <a:blipFill rotWithShape="1">
                <a:blip r:embed="rId1"/>
                <a:stretch>
                  <a:fillRect l="-1" t="-8" r="7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72" y="1392533"/>
            <a:ext cx="3484047" cy="3385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706" y="1064468"/>
            <a:ext cx="10426995" cy="3056063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4593265" y="2711302"/>
            <a:ext cx="574158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6602819" y="2679405"/>
            <a:ext cx="1020725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25,12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8888819" y="2690037"/>
            <a:ext cx="1105785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50,24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2094614" y="3381154"/>
            <a:ext cx="712381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6634717" y="3381154"/>
            <a:ext cx="1020725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1,884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8867553" y="3381154"/>
            <a:ext cx="1148318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0,2826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60863"/>
            <a:ext cx="11976323" cy="25509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>
            <a:fillRect/>
          </a:stretch>
        </p:blipFill>
        <p:spPr>
          <a:xfrm>
            <a:off x="1251060" y="184639"/>
            <a:ext cx="9474200" cy="65854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8537" t="9279" b="12603"/>
          <a:stretch>
            <a:fillRect/>
          </a:stretch>
        </p:blipFill>
        <p:spPr>
          <a:xfrm>
            <a:off x="9706619" y="3314217"/>
            <a:ext cx="2196632" cy="3383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/>
          <a:srcRect t="8771" r="39144" b="11847"/>
          <a:stretch>
            <a:fillRect/>
          </a:stretch>
        </p:blipFill>
        <p:spPr>
          <a:xfrm>
            <a:off x="226889" y="2906295"/>
            <a:ext cx="2994483" cy="3906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372" y="2396326"/>
            <a:ext cx="6761050" cy="2554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 rot="11085782">
            <a:off x="2279489" y="359140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34055" y="1255329"/>
            <a:ext cx="4521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quy tắc và công thức tính chu vi</a:t>
            </a:r>
            <a:r>
              <a:rPr lang="vi-VN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hình tròn </a:t>
            </a:r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Cloud 29"/>
          <p:cNvSpPr/>
          <p:nvPr/>
        </p:nvSpPr>
        <p:spPr>
          <a:xfrm rot="11085782">
            <a:off x="3285283" y="3675467"/>
            <a:ext cx="673035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9960" y="4163506"/>
            <a:ext cx="60025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 = d x 3,14</a:t>
            </a:r>
            <a:endParaRPr lang="vi-VN" sz="5400" b="1">
              <a:solidFill>
                <a:srgbClr val="E52314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5400" b="1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= r x 2 x 3,14</a:t>
            </a:r>
            <a:endParaRPr lang="en-US" sz="5400" b="1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3"/>
          <a:stretch>
            <a:fillRect/>
          </a:stretch>
        </p:blipFill>
        <p:spPr>
          <a:xfrm flipH="1">
            <a:off x="8888934" y="692834"/>
            <a:ext cx="3122867" cy="5959082"/>
          </a:xfrm>
          <a:prstGeom prst="rect">
            <a:avLst/>
          </a:prstGeom>
        </p:spPr>
      </p:pic>
      <p:pic>
        <p:nvPicPr>
          <p:cNvPr id="12" name="图片 2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>
            <a:fillRect/>
          </a:stretch>
        </p:blipFill>
        <p:spPr>
          <a:xfrm>
            <a:off x="161087" y="692834"/>
            <a:ext cx="2264008" cy="5959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3"/>
          <a:stretch>
            <a:fillRect/>
          </a:stretch>
        </p:blipFill>
        <p:spPr>
          <a:xfrm flipH="1">
            <a:off x="8888934" y="692834"/>
            <a:ext cx="3122867" cy="5959082"/>
          </a:xfrm>
          <a:prstGeom prst="rect">
            <a:avLst/>
          </a:prstGeom>
        </p:spPr>
      </p:pic>
      <p:pic>
        <p:nvPicPr>
          <p:cNvPr id="26" name="图片 2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>
            <a:fillRect/>
          </a:stretch>
        </p:blipFill>
        <p:spPr>
          <a:xfrm>
            <a:off x="161087" y="692834"/>
            <a:ext cx="2264008" cy="5959082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 rot="11085782">
            <a:off x="2279489" y="359140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04888" y="1038970"/>
            <a:ext cx="47125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quy tắc và công thức tính đường kính của</a:t>
            </a:r>
            <a:endParaRPr lang="vi-VN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tròn khi biết chu vi</a:t>
            </a:r>
            <a:r>
              <a:rPr lang="vi-VN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Cloud 29"/>
          <p:cNvSpPr/>
          <p:nvPr/>
        </p:nvSpPr>
        <p:spPr>
          <a:xfrm rot="11085782">
            <a:off x="5368426" y="3784871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08126" y="4746917"/>
            <a:ext cx="4521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 = C : 3,14</a:t>
            </a:r>
            <a:endParaRPr lang="en-US" sz="5400" b="1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3"/>
          <a:stretch>
            <a:fillRect/>
          </a:stretch>
        </p:blipFill>
        <p:spPr>
          <a:xfrm flipH="1">
            <a:off x="8888934" y="692834"/>
            <a:ext cx="3122867" cy="5959082"/>
          </a:xfrm>
          <a:prstGeom prst="rect">
            <a:avLst/>
          </a:prstGeom>
        </p:spPr>
      </p:pic>
      <p:pic>
        <p:nvPicPr>
          <p:cNvPr id="26" name="图片 2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>
            <a:fillRect/>
          </a:stretch>
        </p:blipFill>
        <p:spPr>
          <a:xfrm>
            <a:off x="161087" y="692834"/>
            <a:ext cx="2264008" cy="5959082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 rot="11085782">
            <a:off x="2279489" y="359140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04889" y="1038970"/>
            <a:ext cx="4521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quy tắc và công thức tính bán kính của </a:t>
            </a:r>
            <a:endParaRPr lang="vi-VN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tròn khi biết chu vi?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Cloud 29"/>
          <p:cNvSpPr/>
          <p:nvPr/>
        </p:nvSpPr>
        <p:spPr>
          <a:xfrm rot="11085782">
            <a:off x="3856606" y="3733075"/>
            <a:ext cx="6145317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24011" y="4750951"/>
            <a:ext cx="5541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 = C : 3,14</a:t>
            </a:r>
            <a:r>
              <a:rPr lang="vi-VN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endParaRPr lang="en-US" sz="5400" b="1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60863"/>
            <a:ext cx="11976323" cy="25509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>
            <a:fillRect/>
          </a:stretch>
        </p:blipFill>
        <p:spPr>
          <a:xfrm>
            <a:off x="1251060" y="184639"/>
            <a:ext cx="9474200" cy="65854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8537" t="9279" b="12603"/>
          <a:stretch>
            <a:fillRect/>
          </a:stretch>
        </p:blipFill>
        <p:spPr>
          <a:xfrm>
            <a:off x="9706619" y="3314217"/>
            <a:ext cx="2196632" cy="3383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/>
          <a:srcRect t="8771" r="39144" b="11847"/>
          <a:stretch>
            <a:fillRect/>
          </a:stretch>
        </p:blipFill>
        <p:spPr>
          <a:xfrm>
            <a:off x="226889" y="2906295"/>
            <a:ext cx="2994483" cy="3906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964" y="1489147"/>
            <a:ext cx="5608806" cy="2773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6669" y="2486829"/>
            <a:ext cx="6651312" cy="2926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6947" y="1102906"/>
            <a:ext cx="10315575" cy="424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9581" y="1467293"/>
            <a:ext cx="10185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3,14.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 = r x r x 3,14 hay S = 3,14 x r x r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r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dm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× 2 × 2 = 12,56 (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461304" y="246308"/>
            <a:ext cx="52693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GHI NHỚ</a:t>
            </a:r>
            <a:endParaRPr lang="vi-VN" sz="96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Cloud 23"/>
          <p:cNvSpPr/>
          <p:nvPr/>
        </p:nvSpPr>
        <p:spPr>
          <a:xfrm rot="11068948">
            <a:off x="308181" y="1844536"/>
            <a:ext cx="8171950" cy="4684731"/>
          </a:xfrm>
          <a:prstGeom prst="cloud">
            <a:avLst/>
          </a:prstGeom>
          <a:solidFill>
            <a:srgbClr val="FF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ectangle 6"/>
          <p:cNvSpPr>
            <a:spLocks noRot="1" noChangeArrowheads="1"/>
          </p:cNvSpPr>
          <p:nvPr/>
        </p:nvSpPr>
        <p:spPr bwMode="auto">
          <a:xfrm>
            <a:off x="1280812" y="3265643"/>
            <a:ext cx="628626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803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6565" y="2558830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 tính diện tích của hình tròn, ta lấy độ dài bán kính nhân với chính nó rồi nhân với số 3,14.</a:t>
            </a:r>
            <a:r>
              <a:rPr lang="vi-V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</a:t>
            </a:r>
            <a:endParaRPr lang="vi-VN" alt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S = r x r x 3,14</a:t>
            </a:r>
            <a:endParaRPr lang="vi-VN" alt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S là diện tích hình tròn</a:t>
            </a:r>
            <a:endParaRPr lang="vi-VN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r là bán kính hình tròn</a:t>
            </a:r>
            <a:endParaRPr lang="en-US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99" y="2141440"/>
            <a:ext cx="2900593" cy="290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564641" y="1672870"/>
            <a:ext cx="10982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Diện tích hình tròn có bán kính 3 dm là:</a:t>
            </a:r>
            <a:endParaRPr lang="en-US" altLang="en-US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996" y="489566"/>
            <a:ext cx="6278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564641" y="2427212"/>
                <a:ext cx="9470395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vi-VN" altLang="en-US" sz="4800" b="1">
                    <a:solidFill>
                      <a:srgbClr val="E5231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 × 3 × 3,14 = 28,26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4800" b="1" i="1" smtClean="0">
                            <a:solidFill>
                              <a:srgbClr val="E5231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 smtClean="0">
                            <a:solidFill>
                              <a:srgbClr val="E5231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4800" b="1" i="1" smtClean="0">
                            <a:solidFill>
                              <a:srgbClr val="E5231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altLang="en-US" sz="4800" b="1">
                    <a:solidFill>
                      <a:srgbClr val="E5231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).</a:t>
                </a:r>
                <a:endParaRPr lang="en-US" altLang="en-US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641" y="2427212"/>
                <a:ext cx="9470395" cy="847733"/>
              </a:xfrm>
              <a:prstGeom prst="rect">
                <a:avLst/>
              </a:prstGeom>
              <a:blipFill rotWithShape="1">
                <a:blip r:embed="rId1"/>
                <a:stretch>
                  <a:fillRect t="-29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83" y="3481323"/>
            <a:ext cx="2900593" cy="2900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2410" y="4272200"/>
            <a:ext cx="142371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dm</a:t>
            </a:r>
            <a:endParaRPr lang="en-US" altLang="en-US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3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A570"/>
      </a:accent1>
      <a:accent2>
        <a:srgbClr val="4EA570"/>
      </a:accent2>
      <a:accent3>
        <a:srgbClr val="4EA570"/>
      </a:accent3>
      <a:accent4>
        <a:srgbClr val="4EA570"/>
      </a:accent4>
      <a:accent5>
        <a:srgbClr val="4EA570"/>
      </a:accent5>
      <a:accent6>
        <a:srgbClr val="4EA570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EA57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A570"/>
      </a:accent1>
      <a:accent2>
        <a:srgbClr val="4EA570"/>
      </a:accent2>
      <a:accent3>
        <a:srgbClr val="4EA570"/>
      </a:accent3>
      <a:accent4>
        <a:srgbClr val="4EA570"/>
      </a:accent4>
      <a:accent5>
        <a:srgbClr val="4EA570"/>
      </a:accent5>
      <a:accent6>
        <a:srgbClr val="4EA570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EA57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3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A570"/>
      </a:accent1>
      <a:accent2>
        <a:srgbClr val="4EA570"/>
      </a:accent2>
      <a:accent3>
        <a:srgbClr val="4EA570"/>
      </a:accent3>
      <a:accent4>
        <a:srgbClr val="4EA570"/>
      </a:accent4>
      <a:accent5>
        <a:srgbClr val="4EA570"/>
      </a:accent5>
      <a:accent6>
        <a:srgbClr val="4EA570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EA57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1039</Words>
  <Application>WPS Presentation</Application>
  <PresentationFormat>Widescreen</PresentationFormat>
  <Paragraphs>59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SimSun</vt:lpstr>
      <vt:lpstr>Wingdings</vt:lpstr>
      <vt:lpstr>等线</vt:lpstr>
      <vt:lpstr>等线</vt:lpstr>
      <vt:lpstr>Cambria</vt:lpstr>
      <vt:lpstr>Times New Roman</vt:lpstr>
      <vt:lpstr>Cambria Math</vt:lpstr>
      <vt:lpstr>Microsoft YaHei</vt:lpstr>
      <vt:lpstr>Arial Unicode MS</vt:lpstr>
      <vt:lpstr>1_Office 主题​​</vt:lpstr>
      <vt:lpstr>2_Office 主题​​</vt:lpstr>
      <vt:lpstr>3_Office 主题​​</vt:lpstr>
      <vt:lpstr>1_Custom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9Slide.vn</dc:description>
  <dc:subject>9Slide.vn</dc:subject>
  <cp:category>9Slide.vn</cp:category>
  <cp:lastModifiedBy>Hòa Ngũ</cp:lastModifiedBy>
  <cp:revision>2</cp:revision>
  <dcterms:created xsi:type="dcterms:W3CDTF">2020-02-07T01:48:00Z</dcterms:created>
  <dcterms:modified xsi:type="dcterms:W3CDTF">2026-01-28T02:18:00Z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E0356A0E5BAE407BA8DC30320E34F333_13</vt:lpwstr>
  </property>
  <property fmtid="{D5CDD505-2E9C-101B-9397-08002B2CF9AE}" pid="3" name="KSOProductBuildVer">
    <vt:lpwstr>1033-12.2.0.23196</vt:lpwstr>
  </property>
</Properties>
</file>