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2" r:id="rId3"/>
    <p:sldMasterId id="2147483655" r:id="rId4"/>
  </p:sldMasterIdLst>
  <p:notesMasterIdLst>
    <p:notesMasterId r:id="rId6"/>
  </p:notesMasterIdLst>
  <p:sldIdLst>
    <p:sldId id="293" r:id="rId5"/>
    <p:sldId id="286" r:id="rId7"/>
    <p:sldId id="287" r:id="rId8"/>
    <p:sldId id="288" r:id="rId9"/>
    <p:sldId id="290" r:id="rId10"/>
    <p:sldId id="292" r:id="rId11"/>
    <p:sldId id="260" r:id="rId12"/>
    <p:sldId id="268" r:id="rId13"/>
    <p:sldId id="294" r:id="rId14"/>
    <p:sldId id="295" r:id="rId15"/>
    <p:sldId id="296" r:id="rId16"/>
    <p:sldId id="297" r:id="rId17"/>
    <p:sldId id="298" r:id="rId18"/>
    <p:sldId id="299" r:id="rId19"/>
    <p:sldId id="300" r:id="rId20"/>
    <p:sldId id="279" r:id="rId21"/>
    <p:sldId id="280" r:id="rId22"/>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52314"/>
    <a:srgbClr val="0000CC"/>
    <a:srgbClr val="006600"/>
    <a:srgbClr val="339933"/>
    <a:srgbClr val="5FBC87"/>
    <a:srgbClr val="F0F4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77" autoAdjust="0"/>
  </p:normalViewPr>
  <p:slideViewPr>
    <p:cSldViewPr snapToGrid="0">
      <p:cViewPr varScale="1">
        <p:scale>
          <a:sx n="63" d="100"/>
          <a:sy n="63" d="100"/>
        </p:scale>
        <p:origin x="1426" y="8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gs" Target="tags/tag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2C1C8-CB8A-4044-AE12-C5764FB4473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BE24-CB38-4702-B3D6-F0CEDE3A91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2C5AE06-28D5-4F22-973B-2A07B6E547C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2C5AE06-28D5-4F22-973B-2A07B6E547C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5AE06-28D5-4F22-973B-2A07B6E547C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DFBBCA4-12AB-49CF-A9D0-A7A460F67E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5FFB2AF-4C8A-499F-933D-A5D9C4FB28E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ransition spd="med">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fld>
            <a:endParaRPr lang="en-US"/>
          </a:p>
        </p:txBody>
      </p:sp>
      <p:pic>
        <p:nvPicPr>
          <p:cNvPr id="2050" name="Picture 2" descr="Hình ảnh Nền Gia đình, Gia đình Vector Nền Và Tập Tin Tải về Miễn Phí |  Pngtre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emf"/><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image" Target="../media/image49.png"/><Relationship Id="rId3" Type="http://schemas.openxmlformats.org/officeDocument/2006/relationships/image" Target="../media/image4.emf"/><Relationship Id="rId2" Type="http://schemas.openxmlformats.org/officeDocument/2006/relationships/image" Target="../media/image48.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3.png"/><Relationship Id="rId7" Type="http://schemas.microsoft.com/office/2007/relationships/media" Target="../media/media1.mp3"/><Relationship Id="rId6"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9" Type="http://schemas.openxmlformats.org/officeDocument/2006/relationships/image" Target="../media/image21.GIF"/><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microsoft.com/office/2007/relationships/hdphoto" Target="../media/image15.wdp"/><Relationship Id="rId23" Type="http://schemas.openxmlformats.org/officeDocument/2006/relationships/notesSlide" Target="../notesSlides/notesSlide2.xml"/><Relationship Id="rId22" Type="http://schemas.openxmlformats.org/officeDocument/2006/relationships/slideLayout" Target="../slideLayouts/slideLayout3.xml"/><Relationship Id="rId21" Type="http://schemas.openxmlformats.org/officeDocument/2006/relationships/audio" Target="../media/audio4.wav"/><Relationship Id="rId20" Type="http://schemas.openxmlformats.org/officeDocument/2006/relationships/audio" Target="../media/audio3.wav"/><Relationship Id="rId2" Type="http://schemas.openxmlformats.org/officeDocument/2006/relationships/image" Target="../media/image14.png"/><Relationship Id="rId19" Type="http://schemas.openxmlformats.org/officeDocument/2006/relationships/audio" Target="../media/audio2.wav"/><Relationship Id="rId18" Type="http://schemas.openxmlformats.org/officeDocument/2006/relationships/image" Target="../media/image28.png"/><Relationship Id="rId17" Type="http://schemas.microsoft.com/office/2007/relationships/hdphoto" Target="../media/image10.wdp"/><Relationship Id="rId16" Type="http://schemas.openxmlformats.org/officeDocument/2006/relationships/image" Target="../media/image9.png"/><Relationship Id="rId15" Type="http://schemas.openxmlformats.org/officeDocument/2006/relationships/image" Target="../media/image27.png"/><Relationship Id="rId14" Type="http://schemas.openxmlformats.org/officeDocument/2006/relationships/image" Target="../media/image26.png"/><Relationship Id="rId13" Type="http://schemas.openxmlformats.org/officeDocument/2006/relationships/image" Target="../media/image25.png"/><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image" Target="../media/image21.GIF"/><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microsoft.com/office/2007/relationships/hdphoto" Target="../media/image15.wdp"/><Relationship Id="rId23" Type="http://schemas.openxmlformats.org/officeDocument/2006/relationships/notesSlide" Target="../notesSlides/notesSlide3.xml"/><Relationship Id="rId22" Type="http://schemas.openxmlformats.org/officeDocument/2006/relationships/slideLayout" Target="../slideLayouts/slideLayout3.xml"/><Relationship Id="rId21" Type="http://schemas.openxmlformats.org/officeDocument/2006/relationships/audio" Target="../media/audio4.wav"/><Relationship Id="rId20" Type="http://schemas.openxmlformats.org/officeDocument/2006/relationships/audio" Target="../media/audio3.wav"/><Relationship Id="rId2" Type="http://schemas.openxmlformats.org/officeDocument/2006/relationships/image" Target="../media/image14.png"/><Relationship Id="rId19" Type="http://schemas.openxmlformats.org/officeDocument/2006/relationships/audio" Target="../media/audio2.wav"/><Relationship Id="rId18" Type="http://schemas.openxmlformats.org/officeDocument/2006/relationships/image" Target="../media/image28.png"/><Relationship Id="rId17" Type="http://schemas.microsoft.com/office/2007/relationships/hdphoto" Target="../media/image10.wdp"/><Relationship Id="rId16" Type="http://schemas.openxmlformats.org/officeDocument/2006/relationships/image" Target="../media/image9.png"/><Relationship Id="rId15" Type="http://schemas.openxmlformats.org/officeDocument/2006/relationships/image" Target="../media/image27.png"/><Relationship Id="rId14" Type="http://schemas.openxmlformats.org/officeDocument/2006/relationships/image" Target="../media/image26.png"/><Relationship Id="rId13" Type="http://schemas.openxmlformats.org/officeDocument/2006/relationships/image" Target="../media/image25.png"/><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3.png"/><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emf"/><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8643" y="897277"/>
            <a:ext cx="7605569" cy="5143459"/>
          </a:xfrm>
          <a:prstGeom prst="rect">
            <a:avLst/>
          </a:prstGeom>
        </p:spPr>
      </p:pic>
      <p:pic>
        <p:nvPicPr>
          <p:cNvPr id="4" name="图片 3"/>
          <p:cNvPicPr>
            <a:picLocks noChangeAspect="1"/>
          </p:cNvPicPr>
          <p:nvPr/>
        </p:nvPicPr>
        <p:blipFill>
          <a:blip r:embed="rId2"/>
          <a:stretch>
            <a:fillRect/>
          </a:stretch>
        </p:blipFill>
        <p:spPr>
          <a:xfrm>
            <a:off x="356832" y="610664"/>
            <a:ext cx="1527724" cy="958690"/>
          </a:xfrm>
          <a:prstGeom prst="rect">
            <a:avLst/>
          </a:prstGeom>
        </p:spPr>
      </p:pic>
      <p:pic>
        <p:nvPicPr>
          <p:cNvPr id="5" name="图片 4"/>
          <p:cNvPicPr>
            <a:picLocks noChangeAspect="1"/>
          </p:cNvPicPr>
          <p:nvPr/>
        </p:nvPicPr>
        <p:blipFill>
          <a:blip r:embed="rId2"/>
          <a:stretch>
            <a:fillRect/>
          </a:stretch>
        </p:blipFill>
        <p:spPr>
          <a:xfrm>
            <a:off x="2014647" y="1420986"/>
            <a:ext cx="918124" cy="576149"/>
          </a:xfrm>
          <a:prstGeom prst="rect">
            <a:avLst/>
          </a:prstGeom>
        </p:spPr>
      </p:pic>
      <p:pic>
        <p:nvPicPr>
          <p:cNvPr id="6" name="图片 5"/>
          <p:cNvPicPr>
            <a:picLocks noChangeAspect="1"/>
          </p:cNvPicPr>
          <p:nvPr/>
        </p:nvPicPr>
        <p:blipFill>
          <a:blip r:embed="rId2"/>
          <a:stretch>
            <a:fillRect/>
          </a:stretch>
        </p:blipFill>
        <p:spPr>
          <a:xfrm>
            <a:off x="2791515" y="408612"/>
            <a:ext cx="918124" cy="576149"/>
          </a:xfrm>
          <a:prstGeom prst="rect">
            <a:avLst/>
          </a:prstGeom>
        </p:spPr>
      </p:pic>
      <p:pic>
        <p:nvPicPr>
          <p:cNvPr id="7" name="图片 6"/>
          <p:cNvPicPr>
            <a:picLocks noChangeAspect="1"/>
          </p:cNvPicPr>
          <p:nvPr/>
        </p:nvPicPr>
        <p:blipFill>
          <a:blip r:embed="rId2"/>
          <a:stretch>
            <a:fillRect/>
          </a:stretch>
        </p:blipFill>
        <p:spPr>
          <a:xfrm>
            <a:off x="840052" y="2301881"/>
            <a:ext cx="918124" cy="576149"/>
          </a:xfrm>
          <a:prstGeom prst="rect">
            <a:avLst/>
          </a:prstGeom>
        </p:spPr>
      </p:pic>
      <p:pic>
        <p:nvPicPr>
          <p:cNvPr id="22" name="图片 21"/>
          <p:cNvPicPr>
            <a:picLocks noChangeAspect="1"/>
          </p:cNvPicPr>
          <p:nvPr/>
        </p:nvPicPr>
        <p:blipFill>
          <a:blip r:embed="rId2"/>
          <a:stretch>
            <a:fillRect/>
          </a:stretch>
        </p:blipFill>
        <p:spPr>
          <a:xfrm>
            <a:off x="7010845" y="231722"/>
            <a:ext cx="918124" cy="576149"/>
          </a:xfrm>
          <a:prstGeom prst="rect">
            <a:avLst/>
          </a:prstGeom>
        </p:spPr>
      </p:pic>
      <p:pic>
        <p:nvPicPr>
          <p:cNvPr id="23" name="图片 22"/>
          <p:cNvPicPr>
            <a:picLocks noChangeAspect="1"/>
          </p:cNvPicPr>
          <p:nvPr/>
        </p:nvPicPr>
        <p:blipFill>
          <a:blip r:embed="rId2"/>
          <a:stretch>
            <a:fillRect/>
          </a:stretch>
        </p:blipFill>
        <p:spPr>
          <a:xfrm>
            <a:off x="4695121" y="500576"/>
            <a:ext cx="771574" cy="48418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0754">
            <a:off x="8993277" y="138901"/>
            <a:ext cx="2323782" cy="2321158"/>
          </a:xfrm>
          <a:prstGeom prst="rect">
            <a:avLst/>
          </a:prstGeom>
        </p:spPr>
      </p:pic>
      <p:pic>
        <p:nvPicPr>
          <p:cNvPr id="26" name="图片 5"/>
          <p:cNvPicPr>
            <a:picLocks noChangeAspect="1"/>
          </p:cNvPicPr>
          <p:nvPr/>
        </p:nvPicPr>
        <p:blipFill>
          <a:blip r:embed="rId2"/>
          <a:stretch>
            <a:fillRect/>
          </a:stretch>
        </p:blipFill>
        <p:spPr>
          <a:xfrm>
            <a:off x="661632" y="4004740"/>
            <a:ext cx="918124" cy="576149"/>
          </a:xfrm>
          <a:prstGeom prst="rect">
            <a:avLst/>
          </a:prstGeom>
        </p:spPr>
      </p:pic>
      <p:pic>
        <p:nvPicPr>
          <p:cNvPr id="31" name="图片 5"/>
          <p:cNvPicPr>
            <a:picLocks noChangeAspect="1"/>
          </p:cNvPicPr>
          <p:nvPr/>
        </p:nvPicPr>
        <p:blipFill>
          <a:blip r:embed="rId2"/>
          <a:stretch>
            <a:fillRect/>
          </a:stretch>
        </p:blipFill>
        <p:spPr>
          <a:xfrm>
            <a:off x="1720869" y="5866007"/>
            <a:ext cx="918124" cy="576149"/>
          </a:xfrm>
          <a:prstGeom prst="rect">
            <a:avLst/>
          </a:prstGeom>
        </p:spPr>
      </p:pic>
      <p:pic>
        <p:nvPicPr>
          <p:cNvPr id="32"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77" y="1531163"/>
            <a:ext cx="2698244" cy="4512742"/>
          </a:xfrm>
          <a:prstGeom prst="rect">
            <a:avLst/>
          </a:prstGeom>
        </p:spPr>
      </p:pic>
      <p:pic>
        <p:nvPicPr>
          <p:cNvPr id="8" name="Picture 7"/>
          <p:cNvPicPr>
            <a:picLocks noChangeAspect="1"/>
          </p:cNvPicPr>
          <p:nvPr/>
        </p:nvPicPr>
        <p:blipFill>
          <a:blip r:embed="rId5"/>
          <a:stretch>
            <a:fillRect/>
          </a:stretch>
        </p:blipFill>
        <p:spPr>
          <a:xfrm>
            <a:off x="4188810" y="2429692"/>
            <a:ext cx="7307719" cy="285419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61" presetClass="path" presetSubtype="0" accel="50000" decel="50000" fill="hold" nodeType="withEffect">
                                  <p:stCondLst>
                                    <p:cond delay="0"/>
                                  </p:stCondLst>
                                  <p:childTnLst>
                                    <p:animMotion origin="layout" path="M -4.79167E-6 2.22222E-6 C -0.00559 -0.00533 -0.0121 -0.01019 -0.01497 -0.01597 C -0.0177 -0.02292 -0.01927 -0.03079 -0.0207 -0.03866 C -0.02213 -0.04676 -0.0207 -0.05324 -0.01927 -0.06065 C -0.0177 -0.06736 -0.01562 -0.07454 -0.01067 -0.08056 C -0.00638 -0.08681 0.00079 -0.09144 0.0086 -0.09514 C 0.01589 -0.09908 0.02435 -0.10139 0.03295 -0.10255 C 0.04167 -0.10371 0.05027 -0.10371 0.05808 -0.10255 C 0.06667 -0.10139 0.07461 -0.09838 0.08112 -0.09329 C 0.0875 -0.08912 0.09323 -0.08357 0.0961 -0.07685 C 0.09974 -0.07084 0.10118 -0.0625 0.10118 -0.05556 C 0.10196 -0.04908 0.10118 -0.04097 0.0974 -0.03449 C 0.09389 -0.02824 0.0875 -0.02338 0.07891 -0.0213 C 0.07032 -0.01898 0.06172 -0.02153 0.05599 -0.0257 C 0.05092 -0.03033 0.04727 -0.03681 0.04662 -0.04468 C 0.04662 -0.05278 0.04727 -0.05996 0.05092 -0.06597 C 0.05456 -0.07222 0.05378 -0.07315 0.06823 -0.08125 C 0.08112 -0.08982 0.09389 -0.0875 0.10196 -0.08797 C 0.10964 -0.08797 0.11615 -0.08542 0.12409 -0.0831 C 0.13269 -0.08009 0.13985 -0.07454 0.1448 -0.06945 C 0.14987 -0.06459 0.15196 -0.05903 0.15495 -0.04908 C 0.15717 -0.03912 0.15717 -0.03449 0.15717 -0.02685 C 0.15717 -0.01991 0.15717 -0.01227 0.15717 -0.00533 " pathEditMode="relative" rAng="0" ptsTypes="AAAAAAAAAAAAAAAAAAAAAAA">
                                      <p:cBhvr>
                                        <p:cTn id="21" dur="2000" fill="hold"/>
                                        <p:tgtEl>
                                          <p:spTgt spid="32"/>
                                        </p:tgtEl>
                                        <p:attrNameLst>
                                          <p:attrName>ppt_x</p:attrName>
                                          <p:attrName>ppt_y</p:attrName>
                                        </p:attrNameLst>
                                      </p:cBhvr>
                                      <p:rCtr x="6797" y="-5185"/>
                                    </p:animMotion>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500"/>
                                        <p:tgtEl>
                                          <p:spTgt spid="32"/>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50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500"/>
                                        <p:tgtEl>
                                          <p:spTgt spid="31"/>
                                        </p:tgtEl>
                                      </p:cBhvr>
                                    </p:animEffect>
                                  </p:childTnLst>
                                </p:cTn>
                              </p:par>
                              <p:par>
                                <p:cTn id="34" presetID="21"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500"/>
                                        <p:tgtEl>
                                          <p:spTgt spid="23"/>
                                        </p:tgtEl>
                                      </p:cBhvr>
                                    </p:animEffect>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par>
                          <p:cTn id="41" fill="hold">
                            <p:stCondLst>
                              <p:cond delay="500"/>
                            </p:stCondLst>
                            <p:childTnLst>
                              <p:par>
                                <p:cTn id="42" presetID="26" presetClass="emph" presetSubtype="0" repeatCount="3000" fill="hold" nodeType="after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mc:AlternateContent xmlns:mc="http://schemas.openxmlformats.org/markup-compatibility/2006">
        <mc:Choice xmlns:a14="http://schemas.microsoft.com/office/drawing/2010/main" Requires="a14">
          <p:sp>
            <p:nvSpPr>
              <p:cNvPr id="8" name="TextBox 7"/>
              <p:cNvSpPr txBox="1"/>
              <p:nvPr/>
            </p:nvSpPr>
            <p:spPr>
              <a:xfrm>
                <a:off x="4058299" y="1438413"/>
                <a:ext cx="7753532" cy="5016758"/>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Diện tích hình vuông là:</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a:solidFill>
                      <a:srgbClr val="FF0000"/>
                    </a:solidFill>
                    <a:latin typeface="Cambria" panose="02040503050406030204" pitchFamily="18" charset="0"/>
                    <a:ea typeface="Cambria" panose="02040503050406030204" pitchFamily="18" charset="0"/>
                  </a:rPr>
                  <a:t>40 x 40 </a:t>
                </a:r>
                <a:r>
                  <a:rPr lang="vi-VN" sz="3200" dirty="0">
                    <a:solidFill>
                      <a:srgbClr val="FF0000"/>
                    </a:solidFill>
                    <a:latin typeface="Cambria" panose="02040503050406030204" pitchFamily="18" charset="0"/>
                    <a:ea typeface="Cambria" panose="02040503050406030204" pitchFamily="18" charset="0"/>
                  </a:rPr>
                  <a:t>=1600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Diện tích 2 nửa hình tròn chính là diện tích hình tròn đường kính 40 cm.</a:t>
                </a:r>
                <a:endParaRPr lang="vi-VN" sz="3200" dirty="0">
                  <a:solidFill>
                    <a:srgbClr val="FF0000"/>
                  </a:solidFill>
                  <a:latin typeface="Cambria" panose="02040503050406030204" pitchFamily="18" charset="0"/>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Bán kính của hình tròn là: 40 : 2 = 20 (cm)</a:t>
                </a:r>
                <a:endParaRPr lang="en-US" sz="3200" dirty="0">
                  <a:solidFill>
                    <a:srgbClr val="FF0000"/>
                  </a:solidFill>
                  <a:latin typeface="Cambria" panose="02040503050406030204" pitchFamily="18" charset="0"/>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Diện tích hình tròn là:</a:t>
                </a:r>
                <a:endParaRPr lang="en-US" sz="3200" dirty="0">
                  <a:solidFill>
                    <a:srgbClr val="FF0000"/>
                  </a:solidFill>
                  <a:latin typeface="Cambria" panose="02040503050406030204" pitchFamily="18" charset="0"/>
                  <a:ea typeface="Cambria" panose="02040503050406030204" pitchFamily="18" charset="0"/>
                </a:endParaRPr>
              </a:p>
              <a:p>
                <a:pPr algn="ct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20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 </a:t>
                </a:r>
                <a14:m>
                  <m:oMath xmlns:m="http://schemas.openxmlformats.org/officeDocument/2006/math">
                    <m:r>
                      <a:rPr lang="vi-VN" sz="3200" dirty="0">
                        <a:solidFill>
                          <a:srgbClr val="FF0000"/>
                        </a:solidFill>
                        <a:latin typeface="Cambria Math" panose="02040503050406030204" pitchFamily="18" charset="0"/>
                        <a:ea typeface="Cambria" panose="02040503050406030204" pitchFamily="18" charset="0"/>
                      </a:rPr>
                      <m:t>20</m:t>
                    </m:r>
                  </m:oMath>
                </a14:m>
                <a:r>
                  <a:rPr lang="en-US" sz="3200" dirty="0">
                    <a:solidFill>
                      <a:srgbClr val="FF0000"/>
                    </a:solidFill>
                    <a:latin typeface="Cambria" panose="02040503050406030204" pitchFamily="18" charset="0"/>
                    <a:ea typeface="Cambria" panose="02040503050406030204" pitchFamily="18" charset="0"/>
                  </a:rPr>
                  <a:t> x 3,14 = 1 256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2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1600 – 1256 = 344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4058299" y="1438413"/>
                <a:ext cx="7753532" cy="5016758"/>
              </a:xfrm>
              <a:prstGeom prst="rect">
                <a:avLst/>
              </a:prstGeom>
              <a:blipFill rotWithShape="1">
                <a:blip r:embed="rId1"/>
                <a:stretch>
                  <a:fillRect t="-3" r="3" b="8"/>
                </a:stretch>
              </a:blipFill>
            </p:spPr>
            <p:txBody>
              <a:bodyPr/>
              <a:lstStyle/>
              <a:p>
                <a:r>
                  <a:rPr lang="en-US" altLang="en-US">
                    <a:noFill/>
                  </a:rPr>
                  <a:t> </a:t>
                </a:r>
              </a:p>
            </p:txBody>
          </p:sp>
        </mc:Fallback>
      </mc:AlternateContent>
      <p:pic>
        <p:nvPicPr>
          <p:cNvPr id="5" name="Picture 4"/>
          <p:cNvPicPr>
            <a:picLocks noChangeAspect="1"/>
          </p:cNvPicPr>
          <p:nvPr/>
        </p:nvPicPr>
        <p:blipFill>
          <a:blip r:embed="rId2"/>
          <a:stretch>
            <a:fillRect/>
          </a:stretch>
        </p:blipFill>
        <p:spPr>
          <a:xfrm>
            <a:off x="584994" y="1727200"/>
            <a:ext cx="3703478" cy="40579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mc:AlternateContent xmlns:mc="http://schemas.openxmlformats.org/markup-compatibility/2006">
        <mc:Choice xmlns:a14="http://schemas.microsoft.com/office/drawing/2010/main" Requires="a14">
          <p:sp>
            <p:nvSpPr>
              <p:cNvPr id="8" name="TextBox 7"/>
              <p:cNvSpPr txBox="1"/>
              <p:nvPr/>
            </p:nvSpPr>
            <p:spPr>
              <a:xfrm>
                <a:off x="4185920" y="1249680"/>
                <a:ext cx="7315200" cy="5016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Diện tích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lớn</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5 x 5 x 3,14</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78,5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cm</a:t>
                </a:r>
                <a:r>
                  <a:rPr kumimoji="0" lang="en-US" sz="2800" b="0" i="0" u="none" strike="noStrike" kern="1200" cap="none" spc="0" normalizeH="0" baseline="30000" noProof="0" dirty="0">
                    <a:ln>
                      <a:noFill/>
                    </a:ln>
                    <a:solidFill>
                      <a:srgbClr val="FF0000"/>
                    </a:solidFill>
                    <a:effectLst/>
                    <a:uLnTx/>
                    <a:uFillTx/>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Hình thoi tạo bởi hai hình tam giác.</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Độ dài đáy mỗi hình tam giác là đường kính của hình tròn có độ dài là:</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5 x 2 = 10 (cm)</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Diện tích hình thoi là tổng diện tích hai hình tam giác:</a:t>
                </a:r>
                <a:endParaRPr lang="en-US" sz="2800" dirty="0">
                  <a:solidFill>
                    <a:srgbClr val="FF0000"/>
                  </a:solidFill>
                  <a:latin typeface="Cambria" panose="02040503050406030204" pitchFamily="18" charset="0"/>
                  <a:ea typeface="Cambria" panose="02040503050406030204" pitchFamily="18" charset="0"/>
                </a:endParaRPr>
              </a:p>
              <a:p>
                <a:pPr lvl="0" algn="ctr"/>
                <a:r>
                  <a:rPr lang="en-US" sz="2800" dirty="0">
                    <a:solidFill>
                      <a:srgbClr val="FF0000"/>
                    </a:solidFill>
                    <a:latin typeface="Cambria" panose="02040503050406030204" pitchFamily="18" charset="0"/>
                    <a:ea typeface="Cambria" panose="02040503050406030204" pitchFamily="18" charset="0"/>
                  </a:rPr>
                  <a:t>2 x </a:t>
                </a:r>
                <a14:m>
                  <m:oMath xmlns:m="http://schemas.openxmlformats.org/officeDocument/2006/math">
                    <m:f>
                      <m:fPr>
                        <m:ctrlPr>
                          <a:rPr lang="en-US" sz="2800" i="1" smtClean="0">
                            <a:solidFill>
                              <a:srgbClr val="FF0000"/>
                            </a:solidFill>
                            <a:latin typeface="Cambria Math" panose="02040503050406030204" pitchFamily="18" charset="0"/>
                            <a:ea typeface="Cambria" panose="02040503050406030204" pitchFamily="18" charset="0"/>
                          </a:rPr>
                        </m:ctrlPr>
                      </m:fPr>
                      <m:num>
                        <m:r>
                          <a:rPr lang="en-US" sz="2800" b="0" i="1" smtClean="0">
                            <a:solidFill>
                              <a:srgbClr val="FF0000"/>
                            </a:solidFill>
                            <a:latin typeface="Cambria Math" panose="02040503050406030204" pitchFamily="18" charset="0"/>
                            <a:ea typeface="Cambria" panose="02040503050406030204" pitchFamily="18" charset="0"/>
                          </a:rPr>
                          <m:t>5</m:t>
                        </m:r>
                        <m:r>
                          <a:rPr lang="en-US" sz="2800" b="0" i="1" smtClean="0">
                            <a:solidFill>
                              <a:srgbClr val="FF0000"/>
                            </a:solidFill>
                            <a:latin typeface="Cambria Math" panose="02040503050406030204" pitchFamily="18" charset="0"/>
                            <a:ea typeface="Cambria" panose="02040503050406030204" pitchFamily="18" charset="0"/>
                          </a:rPr>
                          <m:t> </m:t>
                        </m:r>
                        <m:r>
                          <a:rPr lang="en-US" sz="2800" b="0" i="1" smtClean="0">
                            <a:solidFill>
                              <a:srgbClr val="FF0000"/>
                            </a:solidFill>
                            <a:latin typeface="Cambria Math" panose="02040503050406030204" pitchFamily="18" charset="0"/>
                            <a:ea typeface="Cambria" panose="02040503050406030204" pitchFamily="18" charset="0"/>
                          </a:rPr>
                          <m:t>𝑥</m:t>
                        </m:r>
                        <m:r>
                          <a:rPr lang="en-US" sz="2800" b="0" i="1" smtClean="0">
                            <a:solidFill>
                              <a:srgbClr val="FF0000"/>
                            </a:solidFill>
                            <a:latin typeface="Cambria Math" panose="02040503050406030204" pitchFamily="18" charset="0"/>
                            <a:ea typeface="Cambria" panose="02040503050406030204" pitchFamily="18" charset="0"/>
                          </a:rPr>
                          <m:t> </m:t>
                        </m:r>
                        <m:r>
                          <a:rPr lang="en-US" sz="2800" b="0" i="1" smtClean="0">
                            <a:solidFill>
                              <a:srgbClr val="FF0000"/>
                            </a:solidFill>
                            <a:latin typeface="Cambria Math" panose="02040503050406030204" pitchFamily="18" charset="0"/>
                            <a:ea typeface="Cambria" panose="02040503050406030204" pitchFamily="18" charset="0"/>
                          </a:rPr>
                          <m:t>10</m:t>
                        </m:r>
                      </m:num>
                      <m:den>
                        <m:r>
                          <a:rPr lang="en-US" sz="2800" b="0" i="1" smtClean="0">
                            <a:solidFill>
                              <a:srgbClr val="FF0000"/>
                            </a:solidFill>
                            <a:latin typeface="Cambria Math" panose="02040503050406030204" pitchFamily="18" charset="0"/>
                            <a:ea typeface="Cambria" panose="02040503050406030204" pitchFamily="18" charset="0"/>
                          </a:rPr>
                          <m:t>2</m:t>
                        </m:r>
                      </m:den>
                    </m:f>
                  </m:oMath>
                </a14:m>
                <a:r>
                  <a:rPr lang="en-US" sz="2800" dirty="0">
                    <a:solidFill>
                      <a:srgbClr val="FF0000"/>
                    </a:solidFill>
                    <a:latin typeface="Cambria" panose="02040503050406030204" pitchFamily="18" charset="0"/>
                    <a:ea typeface="Cambria" panose="02040503050406030204" pitchFamily="18" charset="0"/>
                  </a:rPr>
                  <a:t> = </a:t>
                </a:r>
                <a:r>
                  <a:rPr lang="pt-BR" sz="2800" dirty="0">
                    <a:solidFill>
                      <a:srgbClr val="FF0000"/>
                    </a:solidFill>
                    <a:latin typeface="Cambria" panose="02040503050406030204" pitchFamily="18" charset="0"/>
                    <a:ea typeface="Cambria" panose="02040503050406030204" pitchFamily="18" charset="0"/>
                  </a:rPr>
                  <a:t>50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pt-BR" sz="2800" dirty="0">
                    <a:solidFill>
                      <a:srgbClr val="FF0000"/>
                    </a:solidFill>
                    <a:latin typeface="Cambria" panose="02040503050406030204" pitchFamily="18" charset="0"/>
                    <a:ea typeface="Cambria" panose="02040503050406030204" pitchFamily="18" charset="0"/>
                  </a:rPr>
                  <a:t>)</a:t>
                </a:r>
                <a:endParaRPr lang="pt-BR" sz="2800" dirty="0">
                  <a:solidFill>
                    <a:srgbClr val="FF0000"/>
                  </a:solidFill>
                  <a:latin typeface="Cambria" panose="02040503050406030204" pitchFamily="18" charset="0"/>
                  <a:ea typeface="Cambria" panose="02040503050406030204" pitchFamily="18" charset="0"/>
                </a:endParaRPr>
              </a:p>
              <a:p>
                <a:pPr lvl="0"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3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78,5 – 50 = 28,5 </a:t>
                </a:r>
                <a:r>
                  <a:rPr lang="pt-BR" sz="2800" dirty="0">
                    <a:solidFill>
                      <a:srgbClr val="FF0000"/>
                    </a:solidFill>
                    <a:latin typeface="Cambria" panose="02040503050406030204" pitchFamily="18" charset="0"/>
                    <a:ea typeface="Cambria" panose="02040503050406030204" pitchFamily="18" charset="0"/>
                  </a:rPr>
                  <a:t>(</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pt-BR" sz="2800" dirty="0">
                    <a:solidFill>
                      <a:srgbClr val="FF0000"/>
                    </a:solidFill>
                    <a:latin typeface="Cambria" panose="02040503050406030204" pitchFamily="18" charset="0"/>
                    <a:ea typeface="Cambria" panose="02040503050406030204" pitchFamily="18" charset="0"/>
                  </a:rPr>
                  <a:t>)</a:t>
                </a:r>
                <a:endParaRPr lang="pt-BR" sz="2800" dirty="0">
                  <a:solidFill>
                    <a:srgbClr val="FF0000"/>
                  </a:solidFill>
                  <a:latin typeface="Cambria" panose="02040503050406030204" pitchFamily="18" charset="0"/>
                  <a:ea typeface="Cambria" panose="02040503050406030204" pitchFamily="18"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4185920" y="1249680"/>
                <a:ext cx="7315200" cy="5016630"/>
              </a:xfrm>
              <a:prstGeom prst="rect">
                <a:avLst/>
              </a:prstGeom>
              <a:blipFill rotWithShape="1">
                <a:blip r:embed="rId1"/>
                <a:stretch>
                  <a:fillRect b="3"/>
                </a:stretch>
              </a:blipFill>
            </p:spPr>
            <p:txBody>
              <a:bodyPr/>
              <a:lstStyle/>
              <a:p>
                <a:r>
                  <a:rPr lang="en-US" altLang="en-US">
                    <a:noFill/>
                  </a:rPr>
                  <a:t> </a:t>
                </a:r>
              </a:p>
            </p:txBody>
          </p:sp>
        </mc:Fallback>
      </mc:AlternateContent>
      <p:pic>
        <p:nvPicPr>
          <p:cNvPr id="6" name="Picture 5"/>
          <p:cNvPicPr>
            <a:picLocks noChangeAspect="1"/>
          </p:cNvPicPr>
          <p:nvPr/>
        </p:nvPicPr>
        <p:blipFill>
          <a:blip r:embed="rId2"/>
          <a:stretch>
            <a:fillRect/>
          </a:stretch>
        </p:blipFill>
        <p:spPr>
          <a:xfrm>
            <a:off x="606425" y="1580832"/>
            <a:ext cx="3562350" cy="41433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p:cNvSpPr/>
          <p:nvPr/>
        </p:nvSpPr>
        <p:spPr>
          <a:xfrm>
            <a:off x="1737360" y="1145858"/>
            <a:ext cx="9469120" cy="1754326"/>
          </a:xfrm>
          <a:prstGeom prst="rect">
            <a:avLst/>
          </a:prstGeom>
          <a:noFill/>
        </p:spPr>
        <p:txBody>
          <a:bodyPr wrap="square" lIns="91440" tIns="45720" rIns="91440" bIns="45720">
            <a:spAutoFit/>
          </a:bodyPr>
          <a:lstStyle/>
          <a:p>
            <a:pPr lvl="0" algn="just" defTabSz="457200">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 hình vuông dưới đây có cùng kích thước. Theo em, diện tích phần được tô màu ở các hình có bằng nhau không? Tại sao?</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p:cNvSpPr/>
          <p:nvPr/>
        </p:nvSpPr>
        <p:spPr>
          <a:xfrm>
            <a:off x="955040" y="130048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1"/>
          <a:stretch>
            <a:fillRect/>
          </a:stretch>
        </p:blipFill>
        <p:spPr>
          <a:xfrm>
            <a:off x="1239520" y="2992329"/>
            <a:ext cx="9932670" cy="30804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p:cNvSpPr txBox="1"/>
          <p:nvPr/>
        </p:nvSpPr>
        <p:spPr>
          <a:xfrm>
            <a:off x="629920" y="1500009"/>
            <a:ext cx="10881360" cy="4662815"/>
          </a:xfrm>
          <a:prstGeom prst="rect">
            <a:avLst/>
          </a:prstGeom>
          <a:noFill/>
        </p:spPr>
        <p:txBody>
          <a:bodyPr wrap="square" rtlCol="0">
            <a:spAutoFit/>
          </a:bodyPr>
          <a:lstStyle/>
          <a:p>
            <a:r>
              <a:rPr lang="vi-VN" sz="3300" dirty="0">
                <a:solidFill>
                  <a:srgbClr val="FF0000"/>
                </a:solidFill>
                <a:latin typeface="Cambria" panose="02040503050406030204" pitchFamily="18" charset="0"/>
                <a:ea typeface="Cambria" panose="02040503050406030204" pitchFamily="18" charset="0"/>
              </a:rPr>
              <a:t>+ Diện tích phần được tô màu ở hình 4 bằng hiệu của diện tích hình vuông và diện tích hình tròn to.</a:t>
            </a:r>
            <a:endParaRPr lang="vi-VN" sz="3300" dirty="0">
              <a:solidFill>
                <a:srgbClr val="FF0000"/>
              </a:solidFill>
              <a:latin typeface="Cambria" panose="02040503050406030204" pitchFamily="18" charset="0"/>
              <a:ea typeface="Cambria" panose="02040503050406030204" pitchFamily="18" charset="0"/>
            </a:endParaRPr>
          </a:p>
          <a:p>
            <a:r>
              <a:rPr lang="vi-VN" sz="3300" dirty="0">
                <a:solidFill>
                  <a:srgbClr val="FF0000"/>
                </a:solidFill>
                <a:latin typeface="Cambria" panose="02040503050406030204" pitchFamily="18" charset="0"/>
                <a:ea typeface="Cambria" panose="02040503050406030204" pitchFamily="18" charset="0"/>
              </a:rPr>
              <a:t>+ Diện tích phần được tô màu ở hình 5 bằng hiệu của diện tích hình vuông và diện tích của hai nửa hình tròn to.</a:t>
            </a:r>
            <a:endParaRPr lang="vi-VN" sz="3300" dirty="0">
              <a:solidFill>
                <a:srgbClr val="FF0000"/>
              </a:solidFill>
              <a:latin typeface="Cambria" panose="02040503050406030204" pitchFamily="18" charset="0"/>
              <a:ea typeface="Cambria" panose="02040503050406030204" pitchFamily="18" charset="0"/>
            </a:endParaRPr>
          </a:p>
          <a:p>
            <a:r>
              <a:rPr lang="vi-VN" sz="3300" dirty="0">
                <a:solidFill>
                  <a:srgbClr val="FF0000"/>
                </a:solidFill>
                <a:latin typeface="Cambria" panose="02040503050406030204" pitchFamily="18" charset="0"/>
                <a:ea typeface="Cambria" panose="02040503050406030204" pitchFamily="18" charset="0"/>
              </a:rPr>
              <a:t>+ Diện tích phần được tô màu ở hình 6 bằng hiệu của diện tích hình vuông và diện tích của 4 lần diện tích - hình tròn to.</a:t>
            </a:r>
            <a:endParaRPr lang="vi-VN" sz="3300" dirty="0">
              <a:solidFill>
                <a:srgbClr val="FF0000"/>
              </a:solidFill>
              <a:latin typeface="Cambria" panose="02040503050406030204" pitchFamily="18" charset="0"/>
              <a:ea typeface="Cambria" panose="02040503050406030204" pitchFamily="18" charset="0"/>
            </a:endParaRPr>
          </a:p>
          <a:p>
            <a:r>
              <a:rPr lang="vi-VN" sz="3300" b="1" dirty="0">
                <a:solidFill>
                  <a:srgbClr val="FF0000"/>
                </a:solidFill>
                <a:latin typeface="Cambria" panose="02040503050406030204" pitchFamily="18" charset="0"/>
                <a:ea typeface="Cambria" panose="02040503050406030204" pitchFamily="18" charset="0"/>
              </a:rPr>
              <a:t>Kết luận: Diện tích phần được tô màu ờ các hình là bằng nhau.</a:t>
            </a:r>
            <a:endParaRPr lang="vi-VN" sz="33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p:cNvSpPr/>
          <p:nvPr/>
        </p:nvSpPr>
        <p:spPr>
          <a:xfrm>
            <a:off x="1076960" y="1145858"/>
            <a:ext cx="10129520" cy="3108543"/>
          </a:xfrm>
          <a:prstGeom prst="rect">
            <a:avLst/>
          </a:prstGeom>
          <a:noFill/>
        </p:spPr>
        <p:txBody>
          <a:bodyPr wrap="square" lIns="91440" tIns="45720" rIns="91440" bIns="45720">
            <a:spAutoFit/>
          </a:bodyPr>
          <a:lstStyle/>
          <a:p>
            <a:pPr lvl="0" algn="just" defTabSz="457200">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có biết?</a:t>
            </a:r>
            <a:endPar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defTabSz="457200">
              <a:defRPr/>
            </a:pPr>
            <a:r>
              <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Đình Yên Thái (phường Hàng Gai, quận Hoàn Kiếm, Hà Nội) là nơi thờ Nguyên phi Ỷ Lan. Trong đình hiện còn giếng cổ khơi mạch từ năm 1063, đến nay nước vẫn còn trong mát.</a:t>
            </a:r>
            <a:endPar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defTabSz="457200">
              <a:defRPr/>
            </a:pPr>
            <a:r>
              <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Miệng giếng là một hình tròn có đường kính 66 cm. Người ta xây thành giếng rộng 22 cm bao quanh miệng giếng. Em hãy tính diện tích của thành giếng.</a:t>
            </a:r>
            <a:endParaRPr kumimoji="0" lang="en-US" sz="28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p:cNvSpPr/>
          <p:nvPr/>
        </p:nvSpPr>
        <p:spPr>
          <a:xfrm>
            <a:off x="294640" y="102616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1"/>
          <a:stretch>
            <a:fillRect/>
          </a:stretch>
        </p:blipFill>
        <p:spPr>
          <a:xfrm>
            <a:off x="4307840" y="3830405"/>
            <a:ext cx="5539422" cy="261643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p:cNvSpPr txBox="1"/>
          <p:nvPr/>
        </p:nvSpPr>
        <p:spPr>
          <a:xfrm>
            <a:off x="640080" y="1327289"/>
            <a:ext cx="10881360" cy="501675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Bán kính đường tròn ngoài miệng giếng là:</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66 + 22 = 88 (cm)</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Diện tích đường tròn ngoài miệng giếng là:</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88 x 88 x 3,14 = 24 316,16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Diện tích đường tròn trong miệng giếng là:</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66 x 66 x 3,14 = 13 677,84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Diện tích thành giếng là:</a:t>
            </a:r>
            <a:endParaRPr lang="vi-VN"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24 316,16 – 13 677,84 = 10 638,32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a:p>
            <a:pPr algn="r"/>
            <a:r>
              <a:rPr lang="vi-VN" sz="3200" dirty="0">
                <a:solidFill>
                  <a:srgbClr val="FF0000"/>
                </a:solidFill>
                <a:latin typeface="Cambria" panose="02040503050406030204" pitchFamily="18" charset="0"/>
                <a:ea typeface="Cambria" panose="02040503050406030204" pitchFamily="18" charset="0"/>
              </a:rPr>
              <a:t>Đáp số: 10 638,32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0572" t="78444" r="38630"/>
          <a:stretch>
            <a:fillRect/>
          </a:stretch>
        </p:blipFill>
        <p:spPr>
          <a:xfrm>
            <a:off x="3023408" y="-219017"/>
            <a:ext cx="10114157" cy="804158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84" y="1589060"/>
            <a:ext cx="6233507" cy="6233507"/>
          </a:xfrm>
          <a:prstGeom prst="rect">
            <a:avLst/>
          </a:prstGeom>
        </p:spPr>
      </p:pic>
      <p:pic>
        <p:nvPicPr>
          <p:cNvPr id="8" name="图片 7"/>
          <p:cNvPicPr>
            <a:picLocks noChangeAspect="1"/>
          </p:cNvPicPr>
          <p:nvPr/>
        </p:nvPicPr>
        <p:blipFill>
          <a:blip r:embed="rId3">
            <a:clrChange>
              <a:clrFrom>
                <a:srgbClr val="FFFFFF"/>
              </a:clrFrom>
              <a:clrTo>
                <a:srgbClr val="FFFFFF">
                  <a:alpha val="0"/>
                </a:srgbClr>
              </a:clrTo>
            </a:clrChange>
          </a:blip>
          <a:stretch>
            <a:fillRect/>
          </a:stretch>
        </p:blipFill>
        <p:spPr>
          <a:xfrm rot="20098655" flipV="1">
            <a:off x="552374" y="1954697"/>
            <a:ext cx="987676" cy="1094267"/>
          </a:xfrm>
          <a:prstGeom prst="rect">
            <a:avLst/>
          </a:prstGeom>
        </p:spPr>
      </p:pic>
      <p:pic>
        <p:nvPicPr>
          <p:cNvPr id="9" name="图片 8"/>
          <p:cNvPicPr>
            <a:picLocks noChangeAspect="1"/>
          </p:cNvPicPr>
          <p:nvPr/>
        </p:nvPicPr>
        <p:blipFill>
          <a:blip r:embed="rId3">
            <a:clrChange>
              <a:clrFrom>
                <a:srgbClr val="FFFFFF"/>
              </a:clrFrom>
              <a:clrTo>
                <a:srgbClr val="FFFFFF">
                  <a:alpha val="0"/>
                </a:srgbClr>
              </a:clrTo>
            </a:clrChange>
          </a:blip>
          <a:stretch>
            <a:fillRect/>
          </a:stretch>
        </p:blipFill>
        <p:spPr>
          <a:xfrm rot="20098655" flipH="1">
            <a:off x="4061291" y="-61490"/>
            <a:ext cx="987676" cy="1094267"/>
          </a:xfrm>
          <a:prstGeom prst="rect">
            <a:avLst/>
          </a:prstGeom>
        </p:spPr>
      </p:pic>
      <p:sp>
        <p:nvSpPr>
          <p:cNvPr id="12" name="文本框 11"/>
          <p:cNvSpPr txBox="1"/>
          <p:nvPr/>
        </p:nvSpPr>
        <p:spPr>
          <a:xfrm>
            <a:off x="5991619" y="1589060"/>
            <a:ext cx="5368520"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Xem lại bài</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6" name="图片 25"/>
          <p:cNvPicPr>
            <a:picLocks noChangeAspect="1"/>
          </p:cNvPicPr>
          <p:nvPr/>
        </p:nvPicPr>
        <p:blipFill>
          <a:blip r:embed="rId4"/>
          <a:stretch>
            <a:fillRect/>
          </a:stretch>
        </p:blipFill>
        <p:spPr>
          <a:xfrm>
            <a:off x="3532031" y="2162826"/>
            <a:ext cx="778774" cy="488703"/>
          </a:xfrm>
          <a:prstGeom prst="rect">
            <a:avLst/>
          </a:prstGeom>
        </p:spPr>
      </p:pic>
      <p:pic>
        <p:nvPicPr>
          <p:cNvPr id="27" name="图片 26"/>
          <p:cNvPicPr>
            <a:picLocks noChangeAspect="1"/>
          </p:cNvPicPr>
          <p:nvPr/>
        </p:nvPicPr>
        <p:blipFill>
          <a:blip r:embed="rId4"/>
          <a:stretch>
            <a:fillRect/>
          </a:stretch>
        </p:blipFill>
        <p:spPr>
          <a:xfrm>
            <a:off x="593294" y="491190"/>
            <a:ext cx="1049247" cy="658433"/>
          </a:xfrm>
          <a:prstGeom prst="rect">
            <a:avLst/>
          </a:prstGeom>
        </p:spPr>
      </p:pic>
      <p:sp>
        <p:nvSpPr>
          <p:cNvPr id="19" name="文本框 11"/>
          <p:cNvSpPr txBox="1"/>
          <p:nvPr/>
        </p:nvSpPr>
        <p:spPr>
          <a:xfrm>
            <a:off x="5991618" y="2494101"/>
            <a:ext cx="6452825" cy="1787797"/>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Thuộc ghi nhớ tính</a:t>
            </a:r>
            <a:r>
              <a:rPr kumimoji="0" lang="en-US" altLang="zh-CN" sz="4800" b="1" i="0" u="none" strike="noStrike" kern="1200" cap="none" spc="0" normalizeH="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diện tích hình tròn</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20" name="文本框 11"/>
          <p:cNvSpPr txBox="1"/>
          <p:nvPr/>
        </p:nvSpPr>
        <p:spPr>
          <a:xfrm>
            <a:off x="5529995" y="4377754"/>
            <a:ext cx="6452825"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Chuẩn bị bài tiếp</a:t>
            </a:r>
            <a:r>
              <a:rPr kumimoji="0" lang="en-US" altLang="zh-CN" sz="4800" b="1" i="0" u="none" strike="noStrike" kern="1200" cap="none" spc="0" normalizeH="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theo</a:t>
            </a:r>
            <a:endParaRPr kumimoji="0" lang="zh-CN" altLang="en-US" sz="2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799">
            <a:off x="5188741" y="1688405"/>
            <a:ext cx="767388" cy="76652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799">
            <a:off x="5198260" y="2505954"/>
            <a:ext cx="767388" cy="76652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799">
            <a:off x="5198564" y="3526891"/>
            <a:ext cx="767388" cy="766522"/>
          </a:xfrm>
          <a:prstGeom prst="rect">
            <a:avLst/>
          </a:prstGeom>
        </p:spPr>
      </p:pic>
      <p:pic>
        <p:nvPicPr>
          <p:cNvPr id="14" name="Picture 13"/>
          <p:cNvPicPr>
            <a:picLocks noChangeAspect="1"/>
          </p:cNvPicPr>
          <p:nvPr/>
        </p:nvPicPr>
        <p:blipFill>
          <a:blip r:embed="rId6"/>
          <a:stretch>
            <a:fillRect/>
          </a:stretch>
        </p:blipFill>
        <p:spPr>
          <a:xfrm>
            <a:off x="645791" y="570896"/>
            <a:ext cx="4292246" cy="19516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iterate type="wd">
                                    <p:tmPct val="10000"/>
                                  </p:iterate>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iterate type="wd">
                                    <p:tmPct val="10000"/>
                                  </p:iterate>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6" presetClass="entr" presetSubtype="16" fill="hold" nodeType="with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circle(in)">
                                      <p:cBhvr>
                                        <p:cTn id="19" dur="500"/>
                                        <p:tgtEl>
                                          <p:spTgt spid="9"/>
                                        </p:tgtEl>
                                      </p:cBhvr>
                                    </p:animEffect>
                                  </p:childTnLst>
                                </p:cTn>
                              </p:par>
                              <p:par>
                                <p:cTn id="20" presetID="6" presetClass="entr" presetSubtype="16" fill="hold" nodeType="with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par>
                          <p:cTn id="23" fill="hold">
                            <p:stCondLst>
                              <p:cond delay="0"/>
                            </p:stCondLst>
                            <p:childTnLst>
                              <p:par>
                                <p:cTn id="24" presetID="2" presetClass="entr" presetSubtype="4" fill="hold" nodeType="afterEffect">
                                  <p:stCondLst>
                                    <p:cond delay="0"/>
                                  </p:stCondLst>
                                  <p:iterate type="wd">
                                    <p:tmPct val="10000"/>
                                  </p:iterate>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47"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iterate type="wd">
                                    <p:tmPct val="10000"/>
                                  </p:iterate>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3349"/>
                            </p:stCondLst>
                            <p:childTnLst>
                              <p:par>
                                <p:cTn id="44" presetID="2" presetClass="entr" presetSubtype="4" fill="hold" nodeType="afterEffect">
                                  <p:stCondLst>
                                    <p:cond delay="0"/>
                                  </p:stCondLst>
                                  <p:iterate type="wd">
                                    <p:tmPct val="10000"/>
                                  </p:iterate>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anim calcmode="lin" valueType="num">
                                      <p:cBhvr>
                                        <p:cTn id="51" dur="500" fill="hold"/>
                                        <p:tgtEl>
                                          <p:spTgt spid="20"/>
                                        </p:tgtEl>
                                        <p:attrNameLst>
                                          <p:attrName>ppt_x</p:attrName>
                                        </p:attrNameLst>
                                      </p:cBhvr>
                                      <p:tavLst>
                                        <p:tav tm="0">
                                          <p:val>
                                            <p:strVal val="#ppt_x"/>
                                          </p:val>
                                        </p:tav>
                                        <p:tav tm="100000">
                                          <p:val>
                                            <p:strVal val="#ppt_x"/>
                                          </p:val>
                                        </p:tav>
                                      </p:tavLst>
                                    </p:anim>
                                    <p:anim calcmode="lin" valueType="num">
                                      <p:cBhvr>
                                        <p:cTn id="5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24370"/>
          <a:stretch>
            <a:fillRect/>
          </a:stretch>
        </p:blipFill>
        <p:spPr>
          <a:xfrm>
            <a:off x="899109" y="341424"/>
            <a:ext cx="11501568" cy="6800378"/>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2900" y="2701835"/>
            <a:ext cx="7147080" cy="3730776"/>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nvPicPr>
        <p:blipFill>
          <a:blip r:embed="rId3"/>
          <a:stretch>
            <a:fillRect/>
          </a:stretch>
        </p:blipFill>
        <p:spPr>
          <a:xfrm>
            <a:off x="3516825" y="820406"/>
            <a:ext cx="778774" cy="488703"/>
          </a:xfrm>
          <a:prstGeom prst="rect">
            <a:avLst/>
          </a:prstGeom>
        </p:spPr>
      </p:pic>
      <p:pic>
        <p:nvPicPr>
          <p:cNvPr id="7" name="图片 6"/>
          <p:cNvPicPr>
            <a:picLocks noChangeAspect="1"/>
          </p:cNvPicPr>
          <p:nvPr/>
        </p:nvPicPr>
        <p:blipFill>
          <a:blip r:embed="rId3"/>
          <a:stretch>
            <a:fillRect/>
          </a:stretch>
        </p:blipFill>
        <p:spPr>
          <a:xfrm>
            <a:off x="593294" y="491190"/>
            <a:ext cx="1049247" cy="658433"/>
          </a:xfrm>
          <a:prstGeom prst="rect">
            <a:avLst/>
          </a:prstGeom>
        </p:spPr>
      </p:pic>
      <p:pic>
        <p:nvPicPr>
          <p:cNvPr id="8" name="图片 7"/>
          <p:cNvPicPr>
            <a:picLocks noChangeAspect="1"/>
          </p:cNvPicPr>
          <p:nvPr/>
        </p:nvPicPr>
        <p:blipFill>
          <a:blip r:embed="rId3"/>
          <a:stretch>
            <a:fillRect/>
          </a:stretch>
        </p:blipFill>
        <p:spPr>
          <a:xfrm>
            <a:off x="9573047" y="5415255"/>
            <a:ext cx="1755013" cy="1101321"/>
          </a:xfrm>
          <a:prstGeom prst="rect">
            <a:avLst/>
          </a:prstGeom>
        </p:spPr>
      </p:pic>
      <p:pic>
        <p:nvPicPr>
          <p:cNvPr id="9" name="图片 8"/>
          <p:cNvPicPr>
            <a:picLocks noChangeAspect="1"/>
          </p:cNvPicPr>
          <p:nvPr/>
        </p:nvPicPr>
        <p:blipFill>
          <a:blip r:embed="rId3"/>
          <a:stretch>
            <a:fillRect/>
          </a:stretch>
        </p:blipFill>
        <p:spPr>
          <a:xfrm>
            <a:off x="3145390" y="5563891"/>
            <a:ext cx="2062230" cy="1294109"/>
          </a:xfrm>
          <a:prstGeom prst="rect">
            <a:avLst/>
          </a:prstGeom>
        </p:spPr>
      </p:pic>
      <p:grpSp>
        <p:nvGrpSpPr>
          <p:cNvPr id="11" name="组合 10"/>
          <p:cNvGrpSpPr/>
          <p:nvPr/>
        </p:nvGrpSpPr>
        <p:grpSpPr>
          <a:xfrm>
            <a:off x="7434136" y="760335"/>
            <a:ext cx="1089931" cy="1662867"/>
            <a:chOff x="8683894" y="705760"/>
            <a:chExt cx="1389852" cy="2120445"/>
          </a:xfrm>
        </p:grpSpPr>
        <p:sp>
          <p:nvSpPr>
            <p:cNvPr id="12" name="Freeform 20"/>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Freeform 21"/>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14" name="Freeform 52"/>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15" name="Freeform 53"/>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16" name="Freeform 54"/>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17" name="Freeform 55"/>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grpSp>
      <p:grpSp>
        <p:nvGrpSpPr>
          <p:cNvPr id="19" name="组合 18"/>
          <p:cNvGrpSpPr/>
          <p:nvPr/>
        </p:nvGrpSpPr>
        <p:grpSpPr>
          <a:xfrm rot="406819" flipH="1">
            <a:off x="4527688" y="2161252"/>
            <a:ext cx="1114444" cy="761177"/>
            <a:chOff x="9015984" y="2528554"/>
            <a:chExt cx="2157344" cy="1473489"/>
          </a:xfrm>
        </p:grpSpPr>
        <p:sp>
          <p:nvSpPr>
            <p:cNvPr id="2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2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4"/>
          <a:stretch>
            <a:fillRect/>
          </a:stretch>
        </p:blipFill>
        <p:spPr>
          <a:xfrm>
            <a:off x="3775120" y="2354186"/>
            <a:ext cx="7699991" cy="21562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1000"/>
                            </p:stCondLst>
                            <p:childTnLst>
                              <p:par>
                                <p:cTn id="28" presetID="14" presetClass="entr" presetSubtype="10" fill="hold" nodeType="afterEffect">
                                  <p:stCondLst>
                                    <p:cond delay="0"/>
                                  </p:stCondLst>
                                  <p:iterate type="lt">
                                    <p:tmPct val="10000"/>
                                  </p:iterate>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9405" t="1385" r="16787" b="2170"/>
          <a:stretch>
            <a:fillRect/>
          </a:stretch>
        </p:blipFill>
        <p:spPr>
          <a:xfrm>
            <a:off x="2613338" y="260803"/>
            <a:ext cx="6418053" cy="600398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p:cNvPr>
          <p:cNvPicPr>
            <a:picLocks noChangeAspect="1"/>
          </p:cNvPicPr>
          <p:nvPr>
            <a:audioFile r:link="rId6"/>
            <p:extLst>
              <p:ext uri="{DAA4B4D4-6D71-4841-9C94-3DE7FCFB9230}">
                <p14:media xmlns:p14="http://schemas.microsoft.com/office/powerpoint/2010/main" r:embed="rId7">
                  <p14:trim st="4048,000000" end="3001,000000"/>
                </p14:media>
              </p:ext>
            </p:extLst>
          </p:nvPr>
        </p:nvPicPr>
        <p:blipFill>
          <a:blip r:embed="rId8"/>
          <a:stretch>
            <a:fillRect/>
          </a:stretch>
        </p:blipFill>
        <p:spPr>
          <a:xfrm>
            <a:off x="-861311" y="6322391"/>
            <a:ext cx="406400" cy="406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1"/>
          <a:stretch>
            <a:fillRect/>
          </a:stretch>
        </p:blipFill>
        <p:spPr>
          <a:xfrm>
            <a:off x="0" y="0"/>
            <a:ext cx="12192000" cy="6858000"/>
          </a:xfrm>
          <a:prstGeom prst="rect">
            <a:avLst/>
          </a:prstGeom>
        </p:spPr>
      </p:pic>
      <p:sp>
        <p:nvSpPr>
          <p:cNvPr id="42" name="Rectangle: Rounded Corners 41"/>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63" y="429915"/>
            <a:ext cx="3593563" cy="861774"/>
            <a:chOff x="8422160" y="1454233"/>
            <a:chExt cx="4368664" cy="104765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a:fillRect/>
            </a:stretch>
          </p:blipFill>
          <p:spPr>
            <a:xfrm>
              <a:off x="8422160" y="1622430"/>
              <a:ext cx="854282" cy="861138"/>
            </a:xfrm>
            <a:prstGeom prst="rect">
              <a:avLst/>
            </a:prstGeom>
          </p:spPr>
        </p:pic>
        <p:sp>
          <p:nvSpPr>
            <p:cNvPr id="12" name="TextBox 11"/>
            <p:cNvSpPr txBox="1"/>
            <p:nvPr/>
          </p:nvSpPr>
          <p:spPr>
            <a:xfrm>
              <a:off x="9873847" y="1454233"/>
              <a:ext cx="2916977" cy="1047650"/>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3,14</a:t>
              </a:r>
              <a:endParaRPr lang="en-US" sz="2500" b="1" dirty="0">
                <a:latin typeface="Times New Roman" panose="02020603050405020304" pitchFamily="18" charset="0"/>
                <a:cs typeface="Times New Roman" panose="02020603050405020304" pitchFamily="18" charset="0"/>
              </a:endParaRPr>
            </a:p>
          </p:txBody>
        </p:sp>
      </p:grpSp>
      <p:grpSp>
        <p:nvGrpSpPr>
          <p:cNvPr id="23" name="B"/>
          <p:cNvGrpSpPr/>
          <p:nvPr/>
        </p:nvGrpSpPr>
        <p:grpSpPr>
          <a:xfrm>
            <a:off x="7829986" y="1692243"/>
            <a:ext cx="4108696" cy="1246495"/>
            <a:chOff x="8422168" y="2547159"/>
            <a:chExt cx="4994900" cy="1515354"/>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78665"/>
            <a:stretch>
              <a:fillRect/>
            </a:stretch>
          </p:blipFill>
          <p:spPr>
            <a:xfrm>
              <a:off x="8422168" y="2894499"/>
              <a:ext cx="748454" cy="829058"/>
            </a:xfrm>
            <a:prstGeom prst="rect">
              <a:avLst/>
            </a:prstGeom>
          </p:spPr>
        </p:pic>
        <p:sp>
          <p:nvSpPr>
            <p:cNvPr id="13" name="TextBox 12"/>
            <p:cNvSpPr txBox="1"/>
            <p:nvPr/>
          </p:nvSpPr>
          <p:spPr>
            <a:xfrm>
              <a:off x="9380807" y="2547159"/>
              <a:ext cx="4036261" cy="1515354"/>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đường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2 </a:t>
              </a:r>
              <a:r>
                <a:rPr lang="en-US" sz="2500" b="1" dirty="0" err="1">
                  <a:latin typeface="Times New Roman" panose="02020603050405020304" pitchFamily="18" charset="0"/>
                  <a:cs typeface="Times New Roman" panose="02020603050405020304" pitchFamily="18" charset="0"/>
                </a:rPr>
                <a:t>rồi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ctr"/>
              <a:r>
                <a:rPr lang="en-US" sz="2500" b="1" dirty="0">
                  <a:latin typeface="Times New Roman" panose="02020603050405020304" pitchFamily="18" charset="0"/>
                  <a:cs typeface="Times New Roman" panose="02020603050405020304" pitchFamily="18" charset="0"/>
                </a:rPr>
                <a:t>3,14</a:t>
              </a:r>
              <a:endParaRPr lang="en-US" sz="2500" b="1" dirty="0">
                <a:latin typeface="Times New Roman" panose="02020603050405020304" pitchFamily="18" charset="0"/>
                <a:cs typeface="Times New Roman" panose="02020603050405020304" pitchFamily="18" charset="0"/>
              </a:endParaRPr>
            </a:p>
          </p:txBody>
        </p:sp>
      </p:grpSp>
      <p:grpSp>
        <p:nvGrpSpPr>
          <p:cNvPr id="24" name="C"/>
          <p:cNvGrpSpPr/>
          <p:nvPr/>
        </p:nvGrpSpPr>
        <p:grpSpPr>
          <a:xfrm>
            <a:off x="7829980" y="3222135"/>
            <a:ext cx="4227532" cy="1246495"/>
            <a:chOff x="8422168" y="3525232"/>
            <a:chExt cx="5139371" cy="1515351"/>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78666"/>
            <a:stretch>
              <a:fillRect/>
            </a:stretch>
          </p:blipFill>
          <p:spPr>
            <a:xfrm>
              <a:off x="8422168" y="3845196"/>
              <a:ext cx="748452" cy="829058"/>
            </a:xfrm>
            <a:prstGeom prst="rect">
              <a:avLst/>
            </a:prstGeom>
          </p:spPr>
        </p:pic>
        <p:sp>
          <p:nvSpPr>
            <p:cNvPr id="18" name="TextBox 17"/>
            <p:cNvSpPr txBox="1"/>
            <p:nvPr/>
          </p:nvSpPr>
          <p:spPr>
            <a:xfrm>
              <a:off x="9253151" y="3525232"/>
              <a:ext cx="4308388" cy="1515351"/>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đường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ct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rồi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ct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3,14 </a:t>
              </a:r>
              <a:endParaRPr lang="en-US" sz="2500" b="1" dirty="0">
                <a:latin typeface="Times New Roman" panose="02020603050405020304" pitchFamily="18" charset="0"/>
                <a:cs typeface="Times New Roman" panose="02020603050405020304" pitchFamily="18" charset="0"/>
              </a:endParaRPr>
            </a:p>
          </p:txBody>
        </p:sp>
      </p:grpSp>
      <p:grpSp>
        <p:nvGrpSpPr>
          <p:cNvPr id="25" name="D"/>
          <p:cNvGrpSpPr/>
          <p:nvPr/>
        </p:nvGrpSpPr>
        <p:grpSpPr>
          <a:xfrm>
            <a:off x="7829971" y="4661539"/>
            <a:ext cx="3980493" cy="1246495"/>
            <a:chOff x="8469285" y="4452744"/>
            <a:chExt cx="4839051" cy="1515353"/>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 r="78665"/>
            <a:stretch>
              <a:fillRect/>
            </a:stretch>
          </p:blipFill>
          <p:spPr>
            <a:xfrm>
              <a:off x="8469285" y="4795893"/>
              <a:ext cx="748451" cy="829058"/>
            </a:xfrm>
            <a:prstGeom prst="rect">
              <a:avLst/>
            </a:prstGeom>
          </p:spPr>
        </p:pic>
        <p:sp>
          <p:nvSpPr>
            <p:cNvPr id="21" name="TextBox 20"/>
            <p:cNvSpPr txBox="1"/>
            <p:nvPr/>
          </p:nvSpPr>
          <p:spPr>
            <a:xfrm>
              <a:off x="9583816" y="4452744"/>
              <a:ext cx="3724520" cy="1515353"/>
            </a:xfrm>
            <a:prstGeom prst="rect">
              <a:avLst/>
            </a:prstGeom>
            <a:noFill/>
          </p:spPr>
          <p:txBody>
            <a:bodyPr wrap="square" rtlCol="0">
              <a:spAutoFit/>
            </a:bodyPr>
            <a:lstStyle/>
            <a:p>
              <a:pPr algn="ctr"/>
              <a:r>
                <a:rPr lang="en-US" sz="2500" b="1">
                  <a:latin typeface="Times New Roman" panose="02020603050405020304" pitchFamily="18" charset="0"/>
                  <a:cs typeface="Times New Roman" panose="02020603050405020304" pitchFamily="18" charset="0"/>
                </a:rPr>
                <a:t>Lấy độ dài bán kính nhân với chính nó rồi nhân với số 3,14. </a:t>
              </a:r>
              <a:endParaRPr lang="en-US" sz="2500" b="1" dirty="0">
                <a:latin typeface="Times New Roman" panose="02020603050405020304" pitchFamily="18" charset="0"/>
                <a:cs typeface="Times New Roman" panose="02020603050405020304" pitchFamily="18" charset="0"/>
              </a:endParaRPr>
            </a:p>
          </p:txBody>
        </p:sp>
      </p:grpSp>
      <p:pic>
        <p:nvPicPr>
          <p:cNvPr id="29" name="DAP A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8" y="2583809"/>
              <a:ext cx="4886511" cy="2169825"/>
            </a:xfrm>
            <a:prstGeom prst="rect">
              <a:avLst/>
            </a:prstGeom>
            <a:noFill/>
          </p:spPr>
          <p:txBody>
            <a:bodyPr wrap="square" rtlCol="0">
              <a:spAutoFit/>
            </a:bodyPr>
            <a:lstStyle/>
            <a:p>
              <a:pPr algn="ctr"/>
              <a:r>
                <a:rPr lang="vi-VN" sz="4500" b="1" dirty="0">
                  <a:latin typeface="Times New Roman" panose="02020603050405020304" pitchFamily="18" charset="0"/>
                  <a:cs typeface="Times New Roman" panose="02020603050405020304" pitchFamily="18" charset="0"/>
                </a:rPr>
                <a:t>Muốn </a:t>
              </a:r>
              <a:r>
                <a:rPr lang="en-US" sz="4500" b="1" err="1">
                  <a:latin typeface="Times New Roman" panose="02020603050405020304" pitchFamily="18" charset="0"/>
                  <a:cs typeface="Times New Roman" panose="02020603050405020304" pitchFamily="18" charset="0"/>
                </a:rPr>
                <a:t>tính</a:t>
              </a:r>
              <a:r>
                <a:rPr lang="en-US" sz="4500" b="1">
                  <a:latin typeface="Times New Roman" panose="02020603050405020304" pitchFamily="18" charset="0"/>
                  <a:cs typeface="Times New Roman" panose="02020603050405020304" pitchFamily="18" charset="0"/>
                </a:rPr>
                <a:t> diện tích </a:t>
              </a:r>
              <a:r>
                <a:rPr lang="en-US" sz="4500" b="1" dirty="0" err="1">
                  <a:latin typeface="Times New Roman" panose="02020603050405020304" pitchFamily="18" charset="0"/>
                  <a:cs typeface="Times New Roman" panose="02020603050405020304" pitchFamily="18" charset="0"/>
                </a:rPr>
                <a:t>hình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tròn</a:t>
              </a:r>
              <a:r>
                <a:rPr lang="en-US" sz="4500" b="1" dirty="0">
                  <a:latin typeface="Times New Roman" panose="02020603050405020304" pitchFamily="18" charset="0"/>
                  <a:cs typeface="Times New Roman" panose="02020603050405020304" pitchFamily="18" charset="0"/>
                </a:rPr>
                <a:t> ta </a:t>
              </a:r>
              <a:r>
                <a:rPr lang="en-US" sz="4500" b="1" dirty="0" err="1">
                  <a:latin typeface="Times New Roman" panose="02020603050405020304" pitchFamily="18" charset="0"/>
                  <a:cs typeface="Times New Roman" panose="02020603050405020304" pitchFamily="18" charset="0"/>
                </a:rPr>
                <a:t>làm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a:t>
              </a:r>
              <a:endParaRPr lang="en-US" sz="4500" b="1" dirty="0">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96445" y="1064074"/>
              <a:ext cx="43954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1</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9"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19"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9"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0"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21"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1"/>
          <a:stretch>
            <a:fillRect/>
          </a:stretch>
        </p:blipFill>
        <p:spPr>
          <a:xfrm>
            <a:off x="0" y="0"/>
            <a:ext cx="12192000" cy="6858000"/>
          </a:xfrm>
          <a:prstGeom prst="rect">
            <a:avLst/>
          </a:prstGeom>
        </p:spPr>
      </p:pic>
      <p:sp>
        <p:nvSpPr>
          <p:cNvPr id="42" name="Rectangle: Rounded Corners 41"/>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3" name="Rectangle: Rounded Corners 42"/>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4" name="Rectangle: Rounded Corners 43"/>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14" name="Rectangle: Rounded Corners 13"/>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82" y="521118"/>
            <a:ext cx="2558109" cy="755506"/>
            <a:chOff x="8422160" y="1565108"/>
            <a:chExt cx="3109866" cy="91846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a:fillRect/>
            </a:stretch>
          </p:blipFill>
          <p:spPr>
            <a:xfrm>
              <a:off x="8422160" y="1622430"/>
              <a:ext cx="854282" cy="861138"/>
            </a:xfrm>
            <a:prstGeom prst="rect">
              <a:avLst/>
            </a:prstGeom>
          </p:spPr>
        </p:pic>
        <p:sp>
          <p:nvSpPr>
            <p:cNvPr id="12" name="TextBox 11"/>
            <p:cNvSpPr txBox="1"/>
            <p:nvPr/>
          </p:nvSpPr>
          <p:spPr>
            <a:xfrm>
              <a:off x="11095115" y="1565108"/>
              <a:ext cx="436911" cy="767029"/>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s</a:t>
              </a:r>
              <a:endParaRPr lang="en-US" sz="3500" b="1" dirty="0">
                <a:latin typeface="Times New Roman" panose="02020603050405020304" pitchFamily="18" charset="0"/>
                <a:cs typeface="Times New Roman" panose="02020603050405020304" pitchFamily="18" charset="0"/>
              </a:endParaRPr>
            </a:p>
          </p:txBody>
        </p:sp>
      </p:grpSp>
      <p:grpSp>
        <p:nvGrpSpPr>
          <p:cNvPr id="23" name="B"/>
          <p:cNvGrpSpPr/>
          <p:nvPr/>
        </p:nvGrpSpPr>
        <p:grpSpPr>
          <a:xfrm>
            <a:off x="7829980" y="1977956"/>
            <a:ext cx="2600625" cy="681964"/>
            <a:chOff x="8422168" y="2894499"/>
            <a:chExt cx="3161554" cy="829058"/>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78665"/>
            <a:stretch>
              <a:fillRect/>
            </a:stretch>
          </p:blipFill>
          <p:spPr>
            <a:xfrm>
              <a:off x="8422168" y="2894499"/>
              <a:ext cx="748454" cy="829058"/>
            </a:xfrm>
            <a:prstGeom prst="rect">
              <a:avLst/>
            </a:prstGeom>
          </p:spPr>
        </p:pic>
        <p:sp>
          <p:nvSpPr>
            <p:cNvPr id="13" name="TextBox 12"/>
            <p:cNvSpPr txBox="1"/>
            <p:nvPr/>
          </p:nvSpPr>
          <p:spPr>
            <a:xfrm>
              <a:off x="11117580" y="2928296"/>
              <a:ext cx="466142" cy="767031"/>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r</a:t>
              </a:r>
              <a:endParaRPr lang="en-US" sz="3500" b="1" dirty="0">
                <a:latin typeface="Times New Roman" panose="02020603050405020304" pitchFamily="18" charset="0"/>
                <a:cs typeface="Times New Roman" panose="02020603050405020304" pitchFamily="18" charset="0"/>
              </a:endParaRPr>
            </a:p>
          </p:txBody>
        </p:sp>
      </p:grpSp>
      <p:grpSp>
        <p:nvGrpSpPr>
          <p:cNvPr id="24" name="C"/>
          <p:cNvGrpSpPr/>
          <p:nvPr/>
        </p:nvGrpSpPr>
        <p:grpSpPr>
          <a:xfrm>
            <a:off x="7829987" y="3485331"/>
            <a:ext cx="2607800" cy="681966"/>
            <a:chOff x="8422168" y="3845196"/>
            <a:chExt cx="3170274" cy="829059"/>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78666"/>
            <a:stretch>
              <a:fillRect/>
            </a:stretch>
          </p:blipFill>
          <p:spPr>
            <a:xfrm>
              <a:off x="8422168" y="3845196"/>
              <a:ext cx="748452" cy="829058"/>
            </a:xfrm>
            <a:prstGeom prst="rect">
              <a:avLst/>
            </a:prstGeom>
          </p:spPr>
        </p:pic>
        <p:sp>
          <p:nvSpPr>
            <p:cNvPr id="18" name="TextBox 17"/>
            <p:cNvSpPr txBox="1"/>
            <p:nvPr/>
          </p:nvSpPr>
          <p:spPr>
            <a:xfrm>
              <a:off x="11126301" y="3907225"/>
              <a:ext cx="466141" cy="767030"/>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c</a:t>
              </a:r>
              <a:endParaRPr lang="en-US" sz="3500" b="1" dirty="0">
                <a:latin typeface="Times New Roman" panose="02020603050405020304" pitchFamily="18" charset="0"/>
                <a:cs typeface="Times New Roman" panose="02020603050405020304" pitchFamily="18" charset="0"/>
              </a:endParaRPr>
            </a:p>
          </p:txBody>
        </p:sp>
      </p:grpSp>
      <p:grpSp>
        <p:nvGrpSpPr>
          <p:cNvPr id="25" name="D"/>
          <p:cNvGrpSpPr/>
          <p:nvPr/>
        </p:nvGrpSpPr>
        <p:grpSpPr>
          <a:xfrm>
            <a:off x="7829969" y="4885130"/>
            <a:ext cx="2598383" cy="740640"/>
            <a:chOff x="8469285" y="4724562"/>
            <a:chExt cx="3158832" cy="900389"/>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 r="78665"/>
            <a:stretch>
              <a:fillRect/>
            </a:stretch>
          </p:blipFill>
          <p:spPr>
            <a:xfrm>
              <a:off x="8469285" y="4795893"/>
              <a:ext cx="748451" cy="829058"/>
            </a:xfrm>
            <a:prstGeom prst="rect">
              <a:avLst/>
            </a:prstGeom>
          </p:spPr>
        </p:pic>
        <p:sp>
          <p:nvSpPr>
            <p:cNvPr id="21" name="TextBox 20"/>
            <p:cNvSpPr txBox="1"/>
            <p:nvPr/>
          </p:nvSpPr>
          <p:spPr>
            <a:xfrm>
              <a:off x="11130795" y="4724562"/>
              <a:ext cx="497322" cy="767030"/>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y</a:t>
              </a:r>
              <a:endParaRPr lang="en-US" sz="3500" b="1" dirty="0">
                <a:latin typeface="Times New Roman" panose="02020603050405020304" pitchFamily="18" charset="0"/>
                <a:cs typeface="Times New Roman" panose="02020603050405020304" pitchFamily="18" charset="0"/>
              </a:endParaRPr>
            </a:p>
          </p:txBody>
        </p:sp>
      </p:grpSp>
      <p:pic>
        <p:nvPicPr>
          <p:cNvPr id="29" name="DAP A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642077" y="2714304"/>
              <a:ext cx="4886511" cy="1754326"/>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S là diện tích hình tròn</a:t>
              </a:r>
              <a:endParaRPr lang="en-US" sz="3600" b="1">
                <a:latin typeface="Times New Roman" panose="02020603050405020304" pitchFamily="18" charset="0"/>
                <a:cs typeface="Times New Roman" panose="02020603050405020304" pitchFamily="18" charset="0"/>
              </a:endParaRPr>
            </a:p>
            <a:p>
              <a:r>
                <a:rPr lang="en-US" sz="3600" b="1">
                  <a:latin typeface="Times New Roman" panose="02020603050405020304" pitchFamily="18" charset="0"/>
                  <a:cs typeface="Times New Roman" panose="02020603050405020304" pitchFamily="18" charset="0"/>
                </a:rPr>
                <a:t>r là bán kính hình tròn</a:t>
              </a:r>
              <a:endParaRPr lang="en-US" sz="3600" b="1">
                <a:latin typeface="Times New Roman" panose="02020603050405020304" pitchFamily="18" charset="0"/>
                <a:cs typeface="Times New Roman" panose="02020603050405020304" pitchFamily="18" charset="0"/>
              </a:endParaRPr>
            </a:p>
            <a:p>
              <a:r>
                <a:rPr lang="pt-BR" sz="3600" b="1">
                  <a:latin typeface="Times New Roman" panose="02020603050405020304" pitchFamily="18" charset="0"/>
                  <a:cs typeface="Times New Roman" panose="02020603050405020304" pitchFamily="18" charset="0"/>
                </a:rPr>
                <a:t>S = r x .?. x 3,14</a:t>
              </a:r>
              <a:endParaRPr lang="pt-BR" sz="3600" b="1">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82019" y="1064074"/>
              <a:ext cx="468397"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2</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9" name="Ting WAV.wav"/>
                                        </p:tgtEl>
                                      </p:cMediaNode>
                                    </p:audio>
                                  </p:subTnLst>
                                </p:cTn>
                              </p:par>
                              <p:par>
                                <p:cTn id="21" presetID="42"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9" name="Ting WAV.wav"/>
                                        </p:tgtEl>
                                      </p:cMediaNode>
                                    </p:audio>
                                  </p:subTnLst>
                                </p:cTn>
                              </p:par>
                              <p:par>
                                <p:cTn id="32" presetID="42"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9" name="Ting WAV.wav"/>
                                        </p:tgtEl>
                                      </p:cMediaNode>
                                    </p:audio>
                                  </p:subTnLst>
                                </p:cTn>
                              </p:par>
                              <p:par>
                                <p:cTn id="43" presetID="42"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0" name="5 giay.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999"/>
                                          </p:stCondLst>
                                        </p:cTn>
                                        <p:tgtEl>
                                          <p:spTgt spid="37"/>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par>
                          <p:cTn id="60" fill="hold">
                            <p:stCondLst>
                              <p:cond delay="0"/>
                            </p:stCondLst>
                            <p:childTnLst>
                              <p:par>
                                <p:cTn id="61" presetID="1" presetClass="exit" presetSubtype="0" fill="hold" nodeType="afterEffect">
                                  <p:stCondLst>
                                    <p:cond delay="0"/>
                                  </p:stCondLst>
                                  <p:childTnLst>
                                    <p:set>
                                      <p:cBhvr>
                                        <p:cTn id="62" dur="1" fill="hold">
                                          <p:stCondLst>
                                            <p:cond delay="999"/>
                                          </p:stCondLst>
                                        </p:cTn>
                                        <p:tgtEl>
                                          <p:spTgt spid="36"/>
                                        </p:tgtEl>
                                        <p:attrNameLst>
                                          <p:attrName>style.visibility</p:attrName>
                                        </p:attrNameLst>
                                      </p:cBhvr>
                                      <p:to>
                                        <p:strVal val="hidden"/>
                                      </p:to>
                                    </p:set>
                                  </p:childTnLst>
                                </p:cTn>
                              </p:par>
                            </p:childTnLst>
                          </p:cTn>
                        </p:par>
                        <p:par>
                          <p:cTn id="63" fill="hold">
                            <p:stCondLst>
                              <p:cond delay="1000"/>
                            </p:stCondLst>
                            <p:childTnLst>
                              <p:par>
                                <p:cTn id="64" presetID="1"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par>
                          <p:cTn id="66" fill="hold">
                            <p:stCondLst>
                              <p:cond delay="1000"/>
                            </p:stCondLst>
                            <p:childTnLst>
                              <p:par>
                                <p:cTn id="67" presetID="1" presetClass="exit" presetSubtype="0" fill="hold" nodeType="afterEffect">
                                  <p:stCondLst>
                                    <p:cond delay="0"/>
                                  </p:stCondLst>
                                  <p:childTnLst>
                                    <p:set>
                                      <p:cBhvr>
                                        <p:cTn id="68" dur="1" fill="hold">
                                          <p:stCondLst>
                                            <p:cond delay="999"/>
                                          </p:stCondLst>
                                        </p:cTn>
                                        <p:tgtEl>
                                          <p:spTgt spid="35"/>
                                        </p:tgtEl>
                                        <p:attrNameLst>
                                          <p:attrName>style.visibility</p:attrName>
                                        </p:attrNameLst>
                                      </p:cBhvr>
                                      <p:to>
                                        <p:strVal val="hidden"/>
                                      </p:to>
                                    </p:set>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par>
                          <p:cTn id="72" fill="hold">
                            <p:stCondLst>
                              <p:cond delay="2000"/>
                            </p:stCondLst>
                            <p:childTnLst>
                              <p:par>
                                <p:cTn id="73" presetID="1" presetClass="exit" presetSubtype="0" fill="hold" nodeType="afterEffect">
                                  <p:stCondLst>
                                    <p:cond delay="0"/>
                                  </p:stCondLst>
                                  <p:childTnLst>
                                    <p:set>
                                      <p:cBhvr>
                                        <p:cTn id="74" dur="1" fill="hold">
                                          <p:stCondLst>
                                            <p:cond delay="999"/>
                                          </p:stCondLst>
                                        </p:cTn>
                                        <p:tgtEl>
                                          <p:spTgt spid="34"/>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par>
                          <p:cTn id="78" fill="hold">
                            <p:stCondLst>
                              <p:cond delay="3000"/>
                            </p:stCondLst>
                            <p:childTnLst>
                              <p:par>
                                <p:cTn id="79" presetID="1" presetClass="exit" presetSubtype="0" fill="hold" nodeType="afterEffect">
                                  <p:stCondLst>
                                    <p:cond delay="0"/>
                                  </p:stCondLst>
                                  <p:childTnLst>
                                    <p:set>
                                      <p:cBhvr>
                                        <p:cTn id="80" dur="1" fill="hold">
                                          <p:stCondLst>
                                            <p:cond delay="999"/>
                                          </p:stCondLst>
                                        </p:cTn>
                                        <p:tgtEl>
                                          <p:spTgt spid="33"/>
                                        </p:tgtEl>
                                        <p:attrNameLst>
                                          <p:attrName>style.visibility</p:attrName>
                                        </p:attrNameLst>
                                      </p:cBhvr>
                                      <p:to>
                                        <p:strVal val="hidden"/>
                                      </p:to>
                                    </p:set>
                                  </p:childTnLst>
                                </p:cTn>
                              </p:par>
                            </p:childTnLst>
                          </p:cTn>
                        </p:par>
                        <p:par>
                          <p:cTn id="81" fill="hold">
                            <p:stCondLst>
                              <p:cond delay="4000"/>
                            </p:stCondLst>
                            <p:childTnLst>
                              <p:par>
                                <p:cTn id="82" presetID="1"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9" presetClass="emph" presetSubtype="0" nodeType="clickEffect">
                                  <p:stCondLst>
                                    <p:cond delay="100"/>
                                  </p:stCondLst>
                                  <p:childTnLst>
                                    <p:set>
                                      <p:cBhvr rctx="PPT">
                                        <p:cTn id="88" dur="indefinite"/>
                                        <p:tgtEl>
                                          <p:spTgt spid="22"/>
                                        </p:tgtEl>
                                        <p:attrNameLst>
                                          <p:attrName>style.opacity</p:attrName>
                                        </p:attrNameLst>
                                      </p:cBhvr>
                                      <p:to>
                                        <p:strVal val="0.05"/>
                                      </p:to>
                                    </p:set>
                                    <p:animEffect filter="image" prLst="opacity: 0.05">
                                      <p:cBhvr rctx="IE">
                                        <p:cTn id="89" dur="indefinite"/>
                                        <p:tgtEl>
                                          <p:spTgt spid="22"/>
                                        </p:tgtEl>
                                      </p:cBhvr>
                                    </p:animEffect>
                                  </p:childTnLst>
                                  <p:subTnLst>
                                    <p:audio>
                                      <p:cMediaNode>
                                        <p:cTn display="0" masterRel="sameClick">
                                          <p:stCondLst>
                                            <p:cond evt="begin" delay="0">
                                              <p:tn val="87"/>
                                            </p:cond>
                                          </p:stCondLst>
                                          <p:endCondLst>
                                            <p:cond evt="onStopAudio" delay="0">
                                              <p:tgtEl>
                                                <p:sldTgt/>
                                              </p:tgtEl>
                                            </p:cond>
                                          </p:endCondLst>
                                        </p:cTn>
                                        <p:tgtEl>
                                          <p:sndTgt r:embed="rId21" name="WIN WIN.wav"/>
                                        </p:tgtEl>
                                      </p:cMediaNode>
                                    </p:audio>
                                  </p:subTnLst>
                                </p:cTn>
                              </p:par>
                              <p:par>
                                <p:cTn id="90" presetID="9" presetClass="emph" presetSubtype="0" grpId="1" nodeType="withEffect">
                                  <p:stCondLst>
                                    <p:cond delay="100"/>
                                  </p:stCondLst>
                                  <p:childTnLst>
                                    <p:set>
                                      <p:cBhvr>
                                        <p:cTn id="91" dur="indefinite"/>
                                        <p:tgtEl>
                                          <p:spTgt spid="14"/>
                                        </p:tgtEl>
                                        <p:attrNameLst>
                                          <p:attrName>style.opacity</p:attrName>
                                        </p:attrNameLst>
                                      </p:cBhvr>
                                      <p:to>
                                        <p:strVal val="0.25"/>
                                      </p:to>
                                    </p:set>
                                    <p:animEffect filter="image" prLst="opacity: 0.25">
                                      <p:cBhvr rctx="IE">
                                        <p:cTn id="92" dur="indefinite"/>
                                        <p:tgtEl>
                                          <p:spTgt spid="14"/>
                                        </p:tgtEl>
                                      </p:cBhvr>
                                    </p:animEffect>
                                  </p:childTnLst>
                                </p:cTn>
                              </p:par>
                              <p:par>
                                <p:cTn id="93" presetID="9" presetClass="emph" presetSubtype="0" nodeType="withEffect">
                                  <p:stCondLst>
                                    <p:cond delay="100"/>
                                  </p:stCondLst>
                                  <p:childTnLst>
                                    <p:set>
                                      <p:cBhvr>
                                        <p:cTn id="94" dur="indefinite"/>
                                        <p:tgtEl>
                                          <p:spTgt spid="24"/>
                                        </p:tgtEl>
                                        <p:attrNameLst>
                                          <p:attrName>style.opacity</p:attrName>
                                        </p:attrNameLst>
                                      </p:cBhvr>
                                      <p:to>
                                        <p:strVal val="0.25"/>
                                      </p:to>
                                    </p:set>
                                    <p:animEffect filter="image" prLst="opacity: 0.25">
                                      <p:cBhvr rctx="IE">
                                        <p:cTn id="95" dur="indefinite"/>
                                        <p:tgtEl>
                                          <p:spTgt spid="24"/>
                                        </p:tgtEl>
                                      </p:cBhvr>
                                    </p:animEffect>
                                  </p:childTnLst>
                                </p:cTn>
                              </p:par>
                              <p:par>
                                <p:cTn id="96" presetID="9" presetClass="emph" presetSubtype="0" grpId="1" nodeType="withEffect">
                                  <p:stCondLst>
                                    <p:cond delay="100"/>
                                  </p:stCondLst>
                                  <p:childTnLst>
                                    <p:set>
                                      <p:cBhvr>
                                        <p:cTn id="97" dur="indefinite"/>
                                        <p:tgtEl>
                                          <p:spTgt spid="43"/>
                                        </p:tgtEl>
                                        <p:attrNameLst>
                                          <p:attrName>style.opacity</p:attrName>
                                        </p:attrNameLst>
                                      </p:cBhvr>
                                      <p:to>
                                        <p:strVal val="0.25"/>
                                      </p:to>
                                    </p:set>
                                    <p:animEffect filter="image" prLst="opacity: 0.25">
                                      <p:cBhvr rctx="IE">
                                        <p:cTn id="98" dur="indefinite"/>
                                        <p:tgtEl>
                                          <p:spTgt spid="43"/>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5"/>
                                        </p:tgtEl>
                                        <p:attrNameLst>
                                          <p:attrName>style.opacity</p:attrName>
                                        </p:attrNameLst>
                                      </p:cBhvr>
                                      <p:to>
                                        <p:strVal val="0.05"/>
                                      </p:to>
                                    </p:set>
                                    <p:animEffect filter="image" prLst="opacity: 0.05">
                                      <p:cBhvr rctx="IE">
                                        <p:cTn id="104" dur="indefinite"/>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21" name="WIN WIN.wav"/>
                                        </p:tgtEl>
                                      </p:cMediaNode>
                                    </p:audio>
                                  </p:subTnLst>
                                </p:cTn>
                              </p:par>
                            </p:childTnLst>
                          </p:cTn>
                        </p:par>
                        <p:par>
                          <p:cTn id="105" fill="hold">
                            <p:stCondLst>
                              <p:cond delay="100"/>
                            </p:stCondLst>
                            <p:childTnLst>
                              <p:par>
                                <p:cTn id="106" presetID="42" presetClass="path" presetSubtype="0" accel="50000" decel="50000" fill="hold" nodeType="afterEffect">
                                  <p:stCondLst>
                                    <p:cond delay="0"/>
                                  </p:stCondLst>
                                  <p:childTnLst>
                                    <p:animMotion origin="layout" path="M -3.95833E-6 -3.7037E-6 L -3.95833E-6 -1 " pathEditMode="relative" rAng="0" ptsTypes="AA">
                                      <p:cBhvr>
                                        <p:cTn id="107"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9405" t="1385" r="16787" b="2170"/>
          <a:stretch>
            <a:fillRect/>
          </a:stretch>
        </p:blipFill>
        <p:spPr>
          <a:xfrm>
            <a:off x="2613338" y="260803"/>
            <a:ext cx="6418053" cy="600398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23211" y="6119191"/>
            <a:ext cx="406400" cy="406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15472" y="438681"/>
            <a:ext cx="7605569" cy="6186912"/>
          </a:xfrm>
          <a:prstGeom prst="rect">
            <a:avLst/>
          </a:prstGeom>
        </p:spPr>
      </p:pic>
      <p:pic>
        <p:nvPicPr>
          <p:cNvPr id="5" name="图片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a:fillRect/>
          </a:stretch>
        </p:blipFill>
        <p:spPr>
          <a:xfrm>
            <a:off x="-50722" y="2156216"/>
            <a:ext cx="5713104" cy="4701784"/>
          </a:xfrm>
          <a:prstGeom prst="rect">
            <a:avLst/>
          </a:prstGeom>
        </p:spPr>
      </p:pic>
      <p:pic>
        <p:nvPicPr>
          <p:cNvPr id="18" name="图片 17"/>
          <p:cNvPicPr>
            <a:picLocks noChangeAspect="1"/>
          </p:cNvPicPr>
          <p:nvPr/>
        </p:nvPicPr>
        <p:blipFill>
          <a:blip r:embed="rId4"/>
          <a:stretch>
            <a:fillRect/>
          </a:stretch>
        </p:blipFill>
        <p:spPr>
          <a:xfrm>
            <a:off x="356832" y="610664"/>
            <a:ext cx="1527724" cy="958690"/>
          </a:xfrm>
          <a:prstGeom prst="rect">
            <a:avLst/>
          </a:prstGeom>
        </p:spPr>
      </p:pic>
      <p:pic>
        <p:nvPicPr>
          <p:cNvPr id="20" name="图片 19"/>
          <p:cNvPicPr>
            <a:picLocks noChangeAspect="1"/>
          </p:cNvPicPr>
          <p:nvPr/>
        </p:nvPicPr>
        <p:blipFill>
          <a:blip r:embed="rId4"/>
          <a:stretch>
            <a:fillRect/>
          </a:stretch>
        </p:blipFill>
        <p:spPr>
          <a:xfrm>
            <a:off x="2014647" y="1420986"/>
            <a:ext cx="918124" cy="576149"/>
          </a:xfrm>
          <a:prstGeom prst="rect">
            <a:avLst/>
          </a:prstGeom>
        </p:spPr>
      </p:pic>
      <p:pic>
        <p:nvPicPr>
          <p:cNvPr id="21" name="图片 20"/>
          <p:cNvPicPr>
            <a:picLocks noChangeAspect="1"/>
          </p:cNvPicPr>
          <p:nvPr/>
        </p:nvPicPr>
        <p:blipFill>
          <a:blip r:embed="rId4"/>
          <a:stretch>
            <a:fillRect/>
          </a:stretch>
        </p:blipFill>
        <p:spPr>
          <a:xfrm>
            <a:off x="2791515" y="408612"/>
            <a:ext cx="918124" cy="576149"/>
          </a:xfrm>
          <a:prstGeom prst="rect">
            <a:avLst/>
          </a:prstGeom>
        </p:spPr>
      </p:pic>
      <p:pic>
        <p:nvPicPr>
          <p:cNvPr id="22" name="图片 21"/>
          <p:cNvPicPr>
            <a:picLocks noChangeAspect="1"/>
          </p:cNvPicPr>
          <p:nvPr/>
        </p:nvPicPr>
        <p:blipFill>
          <a:blip r:embed="rId4"/>
          <a:stretch>
            <a:fillRect/>
          </a:stretch>
        </p:blipFill>
        <p:spPr>
          <a:xfrm>
            <a:off x="2235753" y="2354533"/>
            <a:ext cx="918124" cy="576149"/>
          </a:xfrm>
          <a:prstGeom prst="rect">
            <a:avLst/>
          </a:prstGeom>
        </p:spPr>
      </p:pic>
      <p:grpSp>
        <p:nvGrpSpPr>
          <p:cNvPr id="32" name="组合 31"/>
          <p:cNvGrpSpPr/>
          <p:nvPr/>
        </p:nvGrpSpPr>
        <p:grpSpPr>
          <a:xfrm>
            <a:off x="10058678" y="438681"/>
            <a:ext cx="1665347" cy="2540757"/>
            <a:chOff x="8683894" y="705760"/>
            <a:chExt cx="1389852" cy="2120445"/>
          </a:xfrm>
        </p:grpSpPr>
        <p:sp>
          <p:nvSpPr>
            <p:cNvPr id="26" name="Freeform 20"/>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27" name="Freeform 21"/>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28" name="Freeform 52"/>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29" name="Freeform 53"/>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30" name="Freeform 54"/>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
          <p:nvSpPr>
            <p:cNvPr id="31" name="Freeform 55"/>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grpSp>
      <p:grpSp>
        <p:nvGrpSpPr>
          <p:cNvPr id="37" name="组合 36"/>
          <p:cNvGrpSpPr/>
          <p:nvPr/>
        </p:nvGrpSpPr>
        <p:grpSpPr>
          <a:xfrm rot="1327020">
            <a:off x="4440758" y="2473774"/>
            <a:ext cx="466106" cy="2034468"/>
            <a:chOff x="392752" y="3324665"/>
            <a:chExt cx="637039" cy="2780557"/>
          </a:xfrm>
        </p:grpSpPr>
        <p:sp>
          <p:nvSpPr>
            <p:cNvPr id="38" name="Freeform 22"/>
            <p:cNvSpPr/>
            <p:nvPr/>
          </p:nvSpPr>
          <p:spPr bwMode="auto">
            <a:xfrm>
              <a:off x="415578" y="4287484"/>
              <a:ext cx="394258" cy="1745111"/>
            </a:xfrm>
            <a:custGeom>
              <a:avLst/>
              <a:gdLst>
                <a:gd name="T0" fmla="*/ 78 w 80"/>
                <a:gd name="T1" fmla="*/ 29 h 355"/>
                <a:gd name="T2" fmla="*/ 71 w 80"/>
                <a:gd name="T3" fmla="*/ 19 h 355"/>
                <a:gd name="T4" fmla="*/ 71 w 80"/>
                <a:gd name="T5" fmla="*/ 19 h 355"/>
                <a:gd name="T6" fmla="*/ 61 w 80"/>
                <a:gd name="T7" fmla="*/ 12 h 355"/>
                <a:gd name="T8" fmla="*/ 60 w 80"/>
                <a:gd name="T9" fmla="*/ 12 h 355"/>
                <a:gd name="T10" fmla="*/ 56 w 80"/>
                <a:gd name="T11" fmla="*/ 13 h 355"/>
                <a:gd name="T12" fmla="*/ 55 w 80"/>
                <a:gd name="T13" fmla="*/ 13 h 355"/>
                <a:gd name="T14" fmla="*/ 53 w 80"/>
                <a:gd name="T15" fmla="*/ 13 h 355"/>
                <a:gd name="T16" fmla="*/ 44 w 80"/>
                <a:gd name="T17" fmla="*/ 5 h 355"/>
                <a:gd name="T18" fmla="*/ 35 w 80"/>
                <a:gd name="T19" fmla="*/ 12 h 355"/>
                <a:gd name="T20" fmla="*/ 16 w 80"/>
                <a:gd name="T21" fmla="*/ 18 h 355"/>
                <a:gd name="T22" fmla="*/ 21 w 80"/>
                <a:gd name="T23" fmla="*/ 28 h 355"/>
                <a:gd name="T24" fmla="*/ 31 w 80"/>
                <a:gd name="T25" fmla="*/ 26 h 355"/>
                <a:gd name="T26" fmla="*/ 22 w 80"/>
                <a:gd name="T27" fmla="*/ 63 h 355"/>
                <a:gd name="T28" fmla="*/ 18 w 80"/>
                <a:gd name="T29" fmla="*/ 77 h 355"/>
                <a:gd name="T30" fmla="*/ 20 w 80"/>
                <a:gd name="T31" fmla="*/ 84 h 355"/>
                <a:gd name="T32" fmla="*/ 23 w 80"/>
                <a:gd name="T33" fmla="*/ 89 h 355"/>
                <a:gd name="T34" fmla="*/ 13 w 80"/>
                <a:gd name="T35" fmla="*/ 97 h 355"/>
                <a:gd name="T36" fmla="*/ 16 w 80"/>
                <a:gd name="T37" fmla="*/ 173 h 355"/>
                <a:gd name="T38" fmla="*/ 16 w 80"/>
                <a:gd name="T39" fmla="*/ 185 h 355"/>
                <a:gd name="T40" fmla="*/ 18 w 80"/>
                <a:gd name="T41" fmla="*/ 201 h 355"/>
                <a:gd name="T42" fmla="*/ 6 w 80"/>
                <a:gd name="T43" fmla="*/ 257 h 355"/>
                <a:gd name="T44" fmla="*/ 6 w 80"/>
                <a:gd name="T45" fmla="*/ 259 h 355"/>
                <a:gd name="T46" fmla="*/ 0 w 80"/>
                <a:gd name="T47" fmla="*/ 287 h 355"/>
                <a:gd name="T48" fmla="*/ 3 w 80"/>
                <a:gd name="T49" fmla="*/ 292 h 355"/>
                <a:gd name="T50" fmla="*/ 3 w 80"/>
                <a:gd name="T51" fmla="*/ 315 h 355"/>
                <a:gd name="T52" fmla="*/ 6 w 80"/>
                <a:gd name="T53" fmla="*/ 320 h 355"/>
                <a:gd name="T54" fmla="*/ 5 w 80"/>
                <a:gd name="T55" fmla="*/ 327 h 355"/>
                <a:gd name="T56" fmla="*/ 10 w 80"/>
                <a:gd name="T57" fmla="*/ 334 h 355"/>
                <a:gd name="T58" fmla="*/ 8 w 80"/>
                <a:gd name="T59" fmla="*/ 340 h 355"/>
                <a:gd name="T60" fmla="*/ 24 w 80"/>
                <a:gd name="T61" fmla="*/ 345 h 355"/>
                <a:gd name="T62" fmla="*/ 26 w 80"/>
                <a:gd name="T63" fmla="*/ 340 h 355"/>
                <a:gd name="T64" fmla="*/ 32 w 80"/>
                <a:gd name="T65" fmla="*/ 334 h 355"/>
                <a:gd name="T66" fmla="*/ 35 w 80"/>
                <a:gd name="T67" fmla="*/ 321 h 355"/>
                <a:gd name="T68" fmla="*/ 35 w 80"/>
                <a:gd name="T69" fmla="*/ 318 h 355"/>
                <a:gd name="T70" fmla="*/ 37 w 80"/>
                <a:gd name="T71" fmla="*/ 301 h 355"/>
                <a:gd name="T72" fmla="*/ 46 w 80"/>
                <a:gd name="T73" fmla="*/ 276 h 355"/>
                <a:gd name="T74" fmla="*/ 44 w 80"/>
                <a:gd name="T75" fmla="*/ 268 h 355"/>
                <a:gd name="T76" fmla="*/ 46 w 80"/>
                <a:gd name="T77" fmla="*/ 265 h 355"/>
                <a:gd name="T78" fmla="*/ 48 w 80"/>
                <a:gd name="T79" fmla="*/ 253 h 355"/>
                <a:gd name="T80" fmla="*/ 48 w 80"/>
                <a:gd name="T81" fmla="*/ 251 h 355"/>
                <a:gd name="T82" fmla="*/ 49 w 80"/>
                <a:gd name="T83" fmla="*/ 248 h 355"/>
                <a:gd name="T84" fmla="*/ 53 w 80"/>
                <a:gd name="T85" fmla="*/ 213 h 355"/>
                <a:gd name="T86" fmla="*/ 57 w 80"/>
                <a:gd name="T87" fmla="*/ 169 h 355"/>
                <a:gd name="T88" fmla="*/ 55 w 80"/>
                <a:gd name="T89" fmla="*/ 164 h 355"/>
                <a:gd name="T90" fmla="*/ 61 w 80"/>
                <a:gd name="T91" fmla="*/ 147 h 355"/>
                <a:gd name="T92" fmla="*/ 58 w 80"/>
                <a:gd name="T93" fmla="*/ 139 h 355"/>
                <a:gd name="T94" fmla="*/ 59 w 80"/>
                <a:gd name="T95" fmla="*/ 113 h 355"/>
                <a:gd name="T96" fmla="*/ 54 w 80"/>
                <a:gd name="T97" fmla="*/ 107 h 355"/>
                <a:gd name="T98" fmla="*/ 54 w 80"/>
                <a:gd name="T99" fmla="*/ 106 h 355"/>
                <a:gd name="T100" fmla="*/ 69 w 80"/>
                <a:gd name="T101" fmla="*/ 70 h 355"/>
                <a:gd name="T102" fmla="*/ 63 w 80"/>
                <a:gd name="T103" fmla="*/ 61 h 355"/>
                <a:gd name="T104" fmla="*/ 63 w 80"/>
                <a:gd name="T105" fmla="*/ 58 h 355"/>
                <a:gd name="T106" fmla="*/ 65 w 80"/>
                <a:gd name="T107" fmla="*/ 53 h 355"/>
                <a:gd name="T108" fmla="*/ 78 w 80"/>
                <a:gd name="T109" fmla="*/ 2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355">
                  <a:moveTo>
                    <a:pt x="78" y="29"/>
                  </a:moveTo>
                  <a:cubicBezTo>
                    <a:pt x="80" y="24"/>
                    <a:pt x="77" y="16"/>
                    <a:pt x="71" y="19"/>
                  </a:cubicBezTo>
                  <a:cubicBezTo>
                    <a:pt x="71" y="19"/>
                    <a:pt x="71" y="19"/>
                    <a:pt x="71" y="19"/>
                  </a:cubicBezTo>
                  <a:cubicBezTo>
                    <a:pt x="72" y="14"/>
                    <a:pt x="66" y="9"/>
                    <a:pt x="61" y="12"/>
                  </a:cubicBezTo>
                  <a:cubicBezTo>
                    <a:pt x="60" y="12"/>
                    <a:pt x="60" y="12"/>
                    <a:pt x="60" y="12"/>
                  </a:cubicBezTo>
                  <a:cubicBezTo>
                    <a:pt x="59" y="12"/>
                    <a:pt x="58" y="12"/>
                    <a:pt x="56" y="13"/>
                  </a:cubicBezTo>
                  <a:cubicBezTo>
                    <a:pt x="55" y="13"/>
                    <a:pt x="55" y="13"/>
                    <a:pt x="55" y="13"/>
                  </a:cubicBezTo>
                  <a:cubicBezTo>
                    <a:pt x="55" y="13"/>
                    <a:pt x="54" y="13"/>
                    <a:pt x="53" y="13"/>
                  </a:cubicBezTo>
                  <a:cubicBezTo>
                    <a:pt x="57" y="7"/>
                    <a:pt x="50" y="0"/>
                    <a:pt x="44" y="5"/>
                  </a:cubicBezTo>
                  <a:cubicBezTo>
                    <a:pt x="41" y="8"/>
                    <a:pt x="38" y="10"/>
                    <a:pt x="35" y="12"/>
                  </a:cubicBezTo>
                  <a:cubicBezTo>
                    <a:pt x="28" y="12"/>
                    <a:pt x="23" y="14"/>
                    <a:pt x="16" y="18"/>
                  </a:cubicBezTo>
                  <a:cubicBezTo>
                    <a:pt x="10" y="21"/>
                    <a:pt x="14" y="30"/>
                    <a:pt x="21" y="28"/>
                  </a:cubicBezTo>
                  <a:cubicBezTo>
                    <a:pt x="24" y="28"/>
                    <a:pt x="28" y="27"/>
                    <a:pt x="31" y="26"/>
                  </a:cubicBezTo>
                  <a:cubicBezTo>
                    <a:pt x="23" y="36"/>
                    <a:pt x="20" y="50"/>
                    <a:pt x="22" y="63"/>
                  </a:cubicBezTo>
                  <a:cubicBezTo>
                    <a:pt x="21" y="68"/>
                    <a:pt x="19" y="72"/>
                    <a:pt x="18" y="77"/>
                  </a:cubicBezTo>
                  <a:cubicBezTo>
                    <a:pt x="17" y="80"/>
                    <a:pt x="18" y="82"/>
                    <a:pt x="20" y="84"/>
                  </a:cubicBezTo>
                  <a:cubicBezTo>
                    <a:pt x="20" y="86"/>
                    <a:pt x="21" y="88"/>
                    <a:pt x="23" y="89"/>
                  </a:cubicBezTo>
                  <a:cubicBezTo>
                    <a:pt x="18" y="89"/>
                    <a:pt x="13" y="92"/>
                    <a:pt x="13" y="97"/>
                  </a:cubicBezTo>
                  <a:cubicBezTo>
                    <a:pt x="16" y="122"/>
                    <a:pt x="15" y="147"/>
                    <a:pt x="16" y="173"/>
                  </a:cubicBezTo>
                  <a:cubicBezTo>
                    <a:pt x="16" y="177"/>
                    <a:pt x="16" y="181"/>
                    <a:pt x="16" y="185"/>
                  </a:cubicBezTo>
                  <a:cubicBezTo>
                    <a:pt x="17" y="190"/>
                    <a:pt x="17" y="195"/>
                    <a:pt x="18" y="201"/>
                  </a:cubicBezTo>
                  <a:cubicBezTo>
                    <a:pt x="11" y="219"/>
                    <a:pt x="6" y="238"/>
                    <a:pt x="6" y="257"/>
                  </a:cubicBezTo>
                  <a:cubicBezTo>
                    <a:pt x="6" y="258"/>
                    <a:pt x="6" y="258"/>
                    <a:pt x="6" y="259"/>
                  </a:cubicBezTo>
                  <a:cubicBezTo>
                    <a:pt x="3" y="268"/>
                    <a:pt x="2" y="277"/>
                    <a:pt x="0" y="287"/>
                  </a:cubicBezTo>
                  <a:cubicBezTo>
                    <a:pt x="0" y="289"/>
                    <a:pt x="1" y="291"/>
                    <a:pt x="3" y="292"/>
                  </a:cubicBezTo>
                  <a:cubicBezTo>
                    <a:pt x="2" y="300"/>
                    <a:pt x="2" y="308"/>
                    <a:pt x="3" y="315"/>
                  </a:cubicBezTo>
                  <a:cubicBezTo>
                    <a:pt x="3" y="318"/>
                    <a:pt x="5" y="319"/>
                    <a:pt x="6" y="320"/>
                  </a:cubicBezTo>
                  <a:cubicBezTo>
                    <a:pt x="6" y="322"/>
                    <a:pt x="6" y="324"/>
                    <a:pt x="5" y="327"/>
                  </a:cubicBezTo>
                  <a:cubicBezTo>
                    <a:pt x="5" y="330"/>
                    <a:pt x="7" y="333"/>
                    <a:pt x="10" y="334"/>
                  </a:cubicBezTo>
                  <a:cubicBezTo>
                    <a:pt x="9" y="336"/>
                    <a:pt x="9" y="338"/>
                    <a:pt x="8" y="340"/>
                  </a:cubicBezTo>
                  <a:cubicBezTo>
                    <a:pt x="6" y="351"/>
                    <a:pt x="20" y="355"/>
                    <a:pt x="24" y="345"/>
                  </a:cubicBezTo>
                  <a:cubicBezTo>
                    <a:pt x="25" y="343"/>
                    <a:pt x="26" y="342"/>
                    <a:pt x="26" y="340"/>
                  </a:cubicBezTo>
                  <a:cubicBezTo>
                    <a:pt x="29" y="340"/>
                    <a:pt x="32" y="338"/>
                    <a:pt x="32" y="334"/>
                  </a:cubicBezTo>
                  <a:cubicBezTo>
                    <a:pt x="33" y="330"/>
                    <a:pt x="34" y="325"/>
                    <a:pt x="35" y="321"/>
                  </a:cubicBezTo>
                  <a:cubicBezTo>
                    <a:pt x="35" y="320"/>
                    <a:pt x="35" y="319"/>
                    <a:pt x="35" y="318"/>
                  </a:cubicBezTo>
                  <a:cubicBezTo>
                    <a:pt x="36" y="312"/>
                    <a:pt x="36" y="307"/>
                    <a:pt x="37" y="301"/>
                  </a:cubicBezTo>
                  <a:cubicBezTo>
                    <a:pt x="40" y="293"/>
                    <a:pt x="43" y="284"/>
                    <a:pt x="46" y="276"/>
                  </a:cubicBezTo>
                  <a:cubicBezTo>
                    <a:pt x="47" y="272"/>
                    <a:pt x="46" y="270"/>
                    <a:pt x="44" y="268"/>
                  </a:cubicBezTo>
                  <a:cubicBezTo>
                    <a:pt x="45" y="267"/>
                    <a:pt x="46" y="266"/>
                    <a:pt x="46" y="265"/>
                  </a:cubicBezTo>
                  <a:cubicBezTo>
                    <a:pt x="47" y="261"/>
                    <a:pt x="47" y="257"/>
                    <a:pt x="48" y="253"/>
                  </a:cubicBezTo>
                  <a:cubicBezTo>
                    <a:pt x="48" y="252"/>
                    <a:pt x="48" y="252"/>
                    <a:pt x="48" y="251"/>
                  </a:cubicBezTo>
                  <a:cubicBezTo>
                    <a:pt x="49" y="250"/>
                    <a:pt x="49" y="249"/>
                    <a:pt x="49" y="248"/>
                  </a:cubicBezTo>
                  <a:cubicBezTo>
                    <a:pt x="50" y="237"/>
                    <a:pt x="52" y="225"/>
                    <a:pt x="53" y="213"/>
                  </a:cubicBezTo>
                  <a:cubicBezTo>
                    <a:pt x="56" y="199"/>
                    <a:pt x="57" y="184"/>
                    <a:pt x="57" y="169"/>
                  </a:cubicBezTo>
                  <a:cubicBezTo>
                    <a:pt x="57" y="167"/>
                    <a:pt x="56" y="166"/>
                    <a:pt x="55" y="164"/>
                  </a:cubicBezTo>
                  <a:cubicBezTo>
                    <a:pt x="57" y="159"/>
                    <a:pt x="59" y="153"/>
                    <a:pt x="61" y="147"/>
                  </a:cubicBezTo>
                  <a:cubicBezTo>
                    <a:pt x="63" y="143"/>
                    <a:pt x="61" y="140"/>
                    <a:pt x="58" y="139"/>
                  </a:cubicBezTo>
                  <a:cubicBezTo>
                    <a:pt x="59" y="130"/>
                    <a:pt x="59" y="122"/>
                    <a:pt x="59" y="113"/>
                  </a:cubicBezTo>
                  <a:cubicBezTo>
                    <a:pt x="59" y="111"/>
                    <a:pt x="57" y="108"/>
                    <a:pt x="54" y="107"/>
                  </a:cubicBezTo>
                  <a:cubicBezTo>
                    <a:pt x="54" y="106"/>
                    <a:pt x="54" y="106"/>
                    <a:pt x="54" y="106"/>
                  </a:cubicBezTo>
                  <a:cubicBezTo>
                    <a:pt x="61" y="96"/>
                    <a:pt x="66" y="84"/>
                    <a:pt x="69" y="70"/>
                  </a:cubicBezTo>
                  <a:cubicBezTo>
                    <a:pt x="70" y="65"/>
                    <a:pt x="67" y="62"/>
                    <a:pt x="63" y="61"/>
                  </a:cubicBezTo>
                  <a:cubicBezTo>
                    <a:pt x="63" y="60"/>
                    <a:pt x="63" y="59"/>
                    <a:pt x="63" y="58"/>
                  </a:cubicBezTo>
                  <a:cubicBezTo>
                    <a:pt x="64" y="56"/>
                    <a:pt x="65" y="55"/>
                    <a:pt x="65" y="53"/>
                  </a:cubicBezTo>
                  <a:cubicBezTo>
                    <a:pt x="70" y="45"/>
                    <a:pt x="75" y="37"/>
                    <a:pt x="78" y="29"/>
                  </a:cubicBezTo>
                  <a:close/>
                </a:path>
              </a:pathLst>
            </a:custGeom>
            <a:solidFill>
              <a:srgbClr val="F28C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9" name="Freeform 23"/>
            <p:cNvSpPr/>
            <p:nvPr/>
          </p:nvSpPr>
          <p:spPr bwMode="auto">
            <a:xfrm>
              <a:off x="430103" y="4140157"/>
              <a:ext cx="417084" cy="211654"/>
            </a:xfrm>
            <a:custGeom>
              <a:avLst/>
              <a:gdLst>
                <a:gd name="T0" fmla="*/ 77 w 85"/>
                <a:gd name="T1" fmla="*/ 10 h 43"/>
                <a:gd name="T2" fmla="*/ 59 w 85"/>
                <a:gd name="T3" fmla="*/ 5 h 43"/>
                <a:gd name="T4" fmla="*/ 58 w 85"/>
                <a:gd name="T5" fmla="*/ 4 h 43"/>
                <a:gd name="T6" fmla="*/ 47 w 85"/>
                <a:gd name="T7" fmla="*/ 3 h 43"/>
                <a:gd name="T8" fmla="*/ 11 w 85"/>
                <a:gd name="T9" fmla="*/ 2 h 43"/>
                <a:gd name="T10" fmla="*/ 5 w 85"/>
                <a:gd name="T11" fmla="*/ 16 h 43"/>
                <a:gd name="T12" fmla="*/ 9 w 85"/>
                <a:gd name="T13" fmla="*/ 23 h 43"/>
                <a:gd name="T14" fmla="*/ 9 w 85"/>
                <a:gd name="T15" fmla="*/ 24 h 43"/>
                <a:gd name="T16" fmla="*/ 12 w 85"/>
                <a:gd name="T17" fmla="*/ 32 h 43"/>
                <a:gd name="T18" fmla="*/ 64 w 85"/>
                <a:gd name="T19" fmla="*/ 31 h 43"/>
                <a:gd name="T20" fmla="*/ 79 w 85"/>
                <a:gd name="T21" fmla="*/ 25 h 43"/>
                <a:gd name="T22" fmla="*/ 77 w 85"/>
                <a:gd name="T2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77" y="10"/>
                  </a:moveTo>
                  <a:cubicBezTo>
                    <a:pt x="71" y="8"/>
                    <a:pt x="65" y="6"/>
                    <a:pt x="59" y="5"/>
                  </a:cubicBezTo>
                  <a:cubicBezTo>
                    <a:pt x="59" y="5"/>
                    <a:pt x="59" y="5"/>
                    <a:pt x="58" y="4"/>
                  </a:cubicBezTo>
                  <a:cubicBezTo>
                    <a:pt x="55" y="4"/>
                    <a:pt x="52" y="3"/>
                    <a:pt x="47" y="3"/>
                  </a:cubicBezTo>
                  <a:cubicBezTo>
                    <a:pt x="35" y="1"/>
                    <a:pt x="23" y="0"/>
                    <a:pt x="11" y="2"/>
                  </a:cubicBezTo>
                  <a:cubicBezTo>
                    <a:pt x="2" y="3"/>
                    <a:pt x="0" y="12"/>
                    <a:pt x="5" y="16"/>
                  </a:cubicBezTo>
                  <a:cubicBezTo>
                    <a:pt x="4" y="19"/>
                    <a:pt x="5" y="23"/>
                    <a:pt x="9" y="23"/>
                  </a:cubicBezTo>
                  <a:cubicBezTo>
                    <a:pt x="9" y="24"/>
                    <a:pt x="9" y="24"/>
                    <a:pt x="9" y="24"/>
                  </a:cubicBezTo>
                  <a:cubicBezTo>
                    <a:pt x="8" y="27"/>
                    <a:pt x="9" y="31"/>
                    <a:pt x="12" y="32"/>
                  </a:cubicBezTo>
                  <a:cubicBezTo>
                    <a:pt x="30" y="41"/>
                    <a:pt x="49" y="43"/>
                    <a:pt x="64" y="31"/>
                  </a:cubicBezTo>
                  <a:cubicBezTo>
                    <a:pt x="69" y="30"/>
                    <a:pt x="74" y="28"/>
                    <a:pt x="79" y="25"/>
                  </a:cubicBezTo>
                  <a:cubicBezTo>
                    <a:pt x="85" y="21"/>
                    <a:pt x="83" y="12"/>
                    <a:pt x="77" y="10"/>
                  </a:cubicBezTo>
                  <a:close/>
                </a:path>
              </a:pathLst>
            </a:custGeom>
            <a:solidFill>
              <a:srgbClr val="D586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0" name="Freeform 91"/>
            <p:cNvSpPr>
              <a:spLocks noEditPoints="1"/>
            </p:cNvSpPr>
            <p:nvPr/>
          </p:nvSpPr>
          <p:spPr bwMode="auto">
            <a:xfrm>
              <a:off x="392752" y="3324665"/>
              <a:ext cx="637039" cy="2780557"/>
            </a:xfrm>
            <a:custGeom>
              <a:avLst/>
              <a:gdLst>
                <a:gd name="T0" fmla="*/ 81 w 130"/>
                <a:gd name="T1" fmla="*/ 6 h 566"/>
                <a:gd name="T2" fmla="*/ 77 w 130"/>
                <a:gd name="T3" fmla="*/ 2 h 566"/>
                <a:gd name="T4" fmla="*/ 43 w 130"/>
                <a:gd name="T5" fmla="*/ 64 h 566"/>
                <a:gd name="T6" fmla="*/ 26 w 130"/>
                <a:gd name="T7" fmla="*/ 158 h 566"/>
                <a:gd name="T8" fmla="*/ 80 w 130"/>
                <a:gd name="T9" fmla="*/ 21 h 566"/>
                <a:gd name="T10" fmla="*/ 69 w 130"/>
                <a:gd name="T11" fmla="*/ 165 h 566"/>
                <a:gd name="T12" fmla="*/ 80 w 130"/>
                <a:gd name="T13" fmla="*/ 115 h 566"/>
                <a:gd name="T14" fmla="*/ 58 w 130"/>
                <a:gd name="T15" fmla="*/ 163 h 566"/>
                <a:gd name="T16" fmla="*/ 55 w 130"/>
                <a:gd name="T17" fmla="*/ 163 h 566"/>
                <a:gd name="T18" fmla="*/ 45 w 130"/>
                <a:gd name="T19" fmla="*/ 156 h 566"/>
                <a:gd name="T20" fmla="*/ 42 w 130"/>
                <a:gd name="T21" fmla="*/ 100 h 566"/>
                <a:gd name="T22" fmla="*/ 43 w 130"/>
                <a:gd name="T23" fmla="*/ 162 h 566"/>
                <a:gd name="T24" fmla="*/ 21 w 130"/>
                <a:gd name="T25" fmla="*/ 199 h 566"/>
                <a:gd name="T26" fmla="*/ 20 w 130"/>
                <a:gd name="T27" fmla="*/ 563 h 566"/>
                <a:gd name="T28" fmla="*/ 74 w 130"/>
                <a:gd name="T29" fmla="*/ 317 h 566"/>
                <a:gd name="T30" fmla="*/ 97 w 130"/>
                <a:gd name="T31" fmla="*/ 194 h 566"/>
                <a:gd name="T32" fmla="*/ 63 w 130"/>
                <a:gd name="T33" fmla="*/ 172 h 566"/>
                <a:gd name="T34" fmla="*/ 53 w 130"/>
                <a:gd name="T35" fmla="*/ 195 h 566"/>
                <a:gd name="T36" fmla="*/ 63 w 130"/>
                <a:gd name="T37" fmla="*/ 172 h 566"/>
                <a:gd name="T38" fmla="*/ 47 w 130"/>
                <a:gd name="T39" fmla="*/ 171 h 566"/>
                <a:gd name="T40" fmla="*/ 31 w 130"/>
                <a:gd name="T41" fmla="*/ 194 h 566"/>
                <a:gd name="T42" fmla="*/ 29 w 130"/>
                <a:gd name="T43" fmla="*/ 172 h 566"/>
                <a:gd name="T44" fmla="*/ 28 w 130"/>
                <a:gd name="T45" fmla="*/ 193 h 566"/>
                <a:gd name="T46" fmla="*/ 52 w 130"/>
                <a:gd name="T47" fmla="*/ 231 h 566"/>
                <a:gd name="T48" fmla="*/ 74 w 130"/>
                <a:gd name="T49" fmla="*/ 231 h 566"/>
                <a:gd name="T50" fmla="*/ 54 w 130"/>
                <a:gd name="T51" fmla="*/ 252 h 566"/>
                <a:gd name="T52" fmla="*/ 68 w 130"/>
                <a:gd name="T53" fmla="*/ 278 h 566"/>
                <a:gd name="T54" fmla="*/ 54 w 130"/>
                <a:gd name="T55" fmla="*/ 284 h 566"/>
                <a:gd name="T56" fmla="*/ 65 w 130"/>
                <a:gd name="T57" fmla="*/ 308 h 566"/>
                <a:gd name="T58" fmla="*/ 49 w 130"/>
                <a:gd name="T59" fmla="*/ 311 h 566"/>
                <a:gd name="T60" fmla="*/ 61 w 130"/>
                <a:gd name="T61" fmla="*/ 336 h 566"/>
                <a:gd name="T62" fmla="*/ 49 w 130"/>
                <a:gd name="T63" fmla="*/ 342 h 566"/>
                <a:gd name="T64" fmla="*/ 56 w 130"/>
                <a:gd name="T65" fmla="*/ 375 h 566"/>
                <a:gd name="T66" fmla="*/ 58 w 130"/>
                <a:gd name="T67" fmla="*/ 380 h 566"/>
                <a:gd name="T68" fmla="*/ 49 w 130"/>
                <a:gd name="T69" fmla="*/ 408 h 566"/>
                <a:gd name="T70" fmla="*/ 53 w 130"/>
                <a:gd name="T71" fmla="*/ 441 h 566"/>
                <a:gd name="T72" fmla="*/ 53 w 130"/>
                <a:gd name="T73" fmla="*/ 446 h 566"/>
                <a:gd name="T74" fmla="*/ 37 w 130"/>
                <a:gd name="T75" fmla="*/ 469 h 566"/>
                <a:gd name="T76" fmla="*/ 46 w 130"/>
                <a:gd name="T77" fmla="*/ 495 h 566"/>
                <a:gd name="T78" fmla="*/ 45 w 130"/>
                <a:gd name="T79" fmla="*/ 499 h 566"/>
                <a:gd name="T80" fmla="*/ 31 w 130"/>
                <a:gd name="T81" fmla="*/ 527 h 566"/>
                <a:gd name="T82" fmla="*/ 17 w 130"/>
                <a:gd name="T83" fmla="*/ 489 h 566"/>
                <a:gd name="T84" fmla="*/ 81 w 130"/>
                <a:gd name="T85" fmla="*/ 200 h 566"/>
                <a:gd name="T86" fmla="*/ 83 w 130"/>
                <a:gd name="T87" fmla="*/ 192 h 566"/>
                <a:gd name="T88" fmla="*/ 68 w 130"/>
                <a:gd name="T89" fmla="*/ 184 h 566"/>
                <a:gd name="T90" fmla="*/ 84 w 130"/>
                <a:gd name="T91" fmla="*/ 174 h 566"/>
                <a:gd name="T92" fmla="*/ 86 w 130"/>
                <a:gd name="T93" fmla="*/ 18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 h="566">
                  <a:moveTo>
                    <a:pt x="95" y="171"/>
                  </a:moveTo>
                  <a:cubicBezTo>
                    <a:pt x="130" y="122"/>
                    <a:pt x="96" y="59"/>
                    <a:pt x="81" y="8"/>
                  </a:cubicBezTo>
                  <a:cubicBezTo>
                    <a:pt x="81" y="7"/>
                    <a:pt x="81" y="7"/>
                    <a:pt x="81" y="6"/>
                  </a:cubicBezTo>
                  <a:cubicBezTo>
                    <a:pt x="81" y="5"/>
                    <a:pt x="80" y="5"/>
                    <a:pt x="80" y="4"/>
                  </a:cubicBezTo>
                  <a:cubicBezTo>
                    <a:pt x="80" y="3"/>
                    <a:pt x="79" y="2"/>
                    <a:pt x="79" y="2"/>
                  </a:cubicBezTo>
                  <a:cubicBezTo>
                    <a:pt x="79" y="0"/>
                    <a:pt x="77" y="1"/>
                    <a:pt x="77" y="2"/>
                  </a:cubicBezTo>
                  <a:cubicBezTo>
                    <a:pt x="77" y="2"/>
                    <a:pt x="77" y="3"/>
                    <a:pt x="77" y="3"/>
                  </a:cubicBezTo>
                  <a:cubicBezTo>
                    <a:pt x="76" y="4"/>
                    <a:pt x="76" y="4"/>
                    <a:pt x="75" y="5"/>
                  </a:cubicBezTo>
                  <a:cubicBezTo>
                    <a:pt x="69" y="30"/>
                    <a:pt x="60" y="46"/>
                    <a:pt x="43" y="64"/>
                  </a:cubicBezTo>
                  <a:cubicBezTo>
                    <a:pt x="32" y="76"/>
                    <a:pt x="22" y="89"/>
                    <a:pt x="15" y="104"/>
                  </a:cubicBezTo>
                  <a:cubicBezTo>
                    <a:pt x="10" y="117"/>
                    <a:pt x="1" y="162"/>
                    <a:pt x="26" y="162"/>
                  </a:cubicBezTo>
                  <a:cubicBezTo>
                    <a:pt x="28" y="161"/>
                    <a:pt x="28" y="159"/>
                    <a:pt x="26" y="158"/>
                  </a:cubicBezTo>
                  <a:cubicBezTo>
                    <a:pt x="13" y="157"/>
                    <a:pt x="20" y="123"/>
                    <a:pt x="21" y="117"/>
                  </a:cubicBezTo>
                  <a:cubicBezTo>
                    <a:pt x="24" y="102"/>
                    <a:pt x="33" y="89"/>
                    <a:pt x="43" y="78"/>
                  </a:cubicBezTo>
                  <a:cubicBezTo>
                    <a:pt x="58" y="60"/>
                    <a:pt x="76" y="44"/>
                    <a:pt x="80" y="21"/>
                  </a:cubicBezTo>
                  <a:cubicBezTo>
                    <a:pt x="83" y="38"/>
                    <a:pt x="88" y="56"/>
                    <a:pt x="93" y="73"/>
                  </a:cubicBezTo>
                  <a:cubicBezTo>
                    <a:pt x="102" y="108"/>
                    <a:pt x="100" y="136"/>
                    <a:pt x="84" y="168"/>
                  </a:cubicBezTo>
                  <a:cubicBezTo>
                    <a:pt x="79" y="167"/>
                    <a:pt x="74" y="166"/>
                    <a:pt x="69" y="165"/>
                  </a:cubicBezTo>
                  <a:cubicBezTo>
                    <a:pt x="69" y="165"/>
                    <a:pt x="69" y="165"/>
                    <a:pt x="69" y="165"/>
                  </a:cubicBezTo>
                  <a:cubicBezTo>
                    <a:pt x="81" y="153"/>
                    <a:pt x="86" y="132"/>
                    <a:pt x="84" y="115"/>
                  </a:cubicBezTo>
                  <a:cubicBezTo>
                    <a:pt x="84" y="113"/>
                    <a:pt x="80" y="113"/>
                    <a:pt x="80" y="115"/>
                  </a:cubicBezTo>
                  <a:cubicBezTo>
                    <a:pt x="77" y="132"/>
                    <a:pt x="76" y="148"/>
                    <a:pt x="67" y="163"/>
                  </a:cubicBezTo>
                  <a:cubicBezTo>
                    <a:pt x="67" y="164"/>
                    <a:pt x="67" y="164"/>
                    <a:pt x="67" y="165"/>
                  </a:cubicBezTo>
                  <a:cubicBezTo>
                    <a:pt x="64" y="164"/>
                    <a:pt x="61" y="164"/>
                    <a:pt x="58" y="163"/>
                  </a:cubicBezTo>
                  <a:cubicBezTo>
                    <a:pt x="68" y="134"/>
                    <a:pt x="77" y="100"/>
                    <a:pt x="75" y="70"/>
                  </a:cubicBezTo>
                  <a:cubicBezTo>
                    <a:pt x="74" y="67"/>
                    <a:pt x="70" y="66"/>
                    <a:pt x="70" y="69"/>
                  </a:cubicBezTo>
                  <a:cubicBezTo>
                    <a:pt x="65" y="100"/>
                    <a:pt x="58" y="132"/>
                    <a:pt x="55" y="163"/>
                  </a:cubicBezTo>
                  <a:cubicBezTo>
                    <a:pt x="52" y="163"/>
                    <a:pt x="48" y="162"/>
                    <a:pt x="45" y="162"/>
                  </a:cubicBezTo>
                  <a:cubicBezTo>
                    <a:pt x="45" y="162"/>
                    <a:pt x="45" y="162"/>
                    <a:pt x="45" y="162"/>
                  </a:cubicBezTo>
                  <a:cubicBezTo>
                    <a:pt x="45" y="160"/>
                    <a:pt x="45" y="158"/>
                    <a:pt x="45" y="156"/>
                  </a:cubicBezTo>
                  <a:cubicBezTo>
                    <a:pt x="44" y="151"/>
                    <a:pt x="43" y="146"/>
                    <a:pt x="43" y="141"/>
                  </a:cubicBezTo>
                  <a:cubicBezTo>
                    <a:pt x="42" y="127"/>
                    <a:pt x="45" y="115"/>
                    <a:pt x="47" y="102"/>
                  </a:cubicBezTo>
                  <a:cubicBezTo>
                    <a:pt x="47" y="100"/>
                    <a:pt x="43" y="98"/>
                    <a:pt x="42" y="100"/>
                  </a:cubicBezTo>
                  <a:cubicBezTo>
                    <a:pt x="34" y="110"/>
                    <a:pt x="34" y="125"/>
                    <a:pt x="35" y="137"/>
                  </a:cubicBezTo>
                  <a:cubicBezTo>
                    <a:pt x="35" y="143"/>
                    <a:pt x="36" y="150"/>
                    <a:pt x="38" y="156"/>
                  </a:cubicBezTo>
                  <a:cubicBezTo>
                    <a:pt x="39" y="159"/>
                    <a:pt x="41" y="160"/>
                    <a:pt x="43" y="162"/>
                  </a:cubicBezTo>
                  <a:cubicBezTo>
                    <a:pt x="31" y="162"/>
                    <a:pt x="19" y="162"/>
                    <a:pt x="7" y="165"/>
                  </a:cubicBezTo>
                  <a:cubicBezTo>
                    <a:pt x="0" y="166"/>
                    <a:pt x="3" y="176"/>
                    <a:pt x="9" y="175"/>
                  </a:cubicBezTo>
                  <a:cubicBezTo>
                    <a:pt x="4" y="188"/>
                    <a:pt x="11" y="195"/>
                    <a:pt x="21" y="199"/>
                  </a:cubicBezTo>
                  <a:cubicBezTo>
                    <a:pt x="19" y="275"/>
                    <a:pt x="15" y="352"/>
                    <a:pt x="11" y="428"/>
                  </a:cubicBezTo>
                  <a:cubicBezTo>
                    <a:pt x="10" y="453"/>
                    <a:pt x="7" y="479"/>
                    <a:pt x="7" y="504"/>
                  </a:cubicBezTo>
                  <a:cubicBezTo>
                    <a:pt x="7" y="523"/>
                    <a:pt x="8" y="546"/>
                    <a:pt x="20" y="563"/>
                  </a:cubicBezTo>
                  <a:cubicBezTo>
                    <a:pt x="21" y="565"/>
                    <a:pt x="25" y="566"/>
                    <a:pt x="28" y="564"/>
                  </a:cubicBezTo>
                  <a:cubicBezTo>
                    <a:pt x="60" y="524"/>
                    <a:pt x="62" y="463"/>
                    <a:pt x="65" y="414"/>
                  </a:cubicBezTo>
                  <a:cubicBezTo>
                    <a:pt x="67" y="382"/>
                    <a:pt x="70" y="349"/>
                    <a:pt x="74" y="317"/>
                  </a:cubicBezTo>
                  <a:cubicBezTo>
                    <a:pt x="78" y="277"/>
                    <a:pt x="86" y="237"/>
                    <a:pt x="92" y="198"/>
                  </a:cubicBezTo>
                  <a:cubicBezTo>
                    <a:pt x="93" y="198"/>
                    <a:pt x="94" y="197"/>
                    <a:pt x="95" y="197"/>
                  </a:cubicBezTo>
                  <a:cubicBezTo>
                    <a:pt x="96" y="197"/>
                    <a:pt x="97" y="195"/>
                    <a:pt x="97" y="194"/>
                  </a:cubicBezTo>
                  <a:cubicBezTo>
                    <a:pt x="98" y="187"/>
                    <a:pt x="98" y="180"/>
                    <a:pt x="97" y="173"/>
                  </a:cubicBezTo>
                  <a:cubicBezTo>
                    <a:pt x="97" y="172"/>
                    <a:pt x="96" y="171"/>
                    <a:pt x="95" y="171"/>
                  </a:cubicBezTo>
                  <a:close/>
                  <a:moveTo>
                    <a:pt x="63" y="172"/>
                  </a:moveTo>
                  <a:cubicBezTo>
                    <a:pt x="64" y="176"/>
                    <a:pt x="64" y="180"/>
                    <a:pt x="64" y="184"/>
                  </a:cubicBezTo>
                  <a:cubicBezTo>
                    <a:pt x="64" y="187"/>
                    <a:pt x="63" y="191"/>
                    <a:pt x="63" y="194"/>
                  </a:cubicBezTo>
                  <a:cubicBezTo>
                    <a:pt x="60" y="195"/>
                    <a:pt x="56" y="195"/>
                    <a:pt x="53" y="195"/>
                  </a:cubicBezTo>
                  <a:cubicBezTo>
                    <a:pt x="53" y="191"/>
                    <a:pt x="52" y="187"/>
                    <a:pt x="52" y="183"/>
                  </a:cubicBezTo>
                  <a:cubicBezTo>
                    <a:pt x="52" y="179"/>
                    <a:pt x="51" y="175"/>
                    <a:pt x="50" y="171"/>
                  </a:cubicBezTo>
                  <a:cubicBezTo>
                    <a:pt x="54" y="172"/>
                    <a:pt x="59" y="172"/>
                    <a:pt x="63" y="172"/>
                  </a:cubicBezTo>
                  <a:close/>
                  <a:moveTo>
                    <a:pt x="31" y="193"/>
                  </a:moveTo>
                  <a:cubicBezTo>
                    <a:pt x="36" y="189"/>
                    <a:pt x="36" y="179"/>
                    <a:pt x="35" y="172"/>
                  </a:cubicBezTo>
                  <a:cubicBezTo>
                    <a:pt x="39" y="171"/>
                    <a:pt x="43" y="171"/>
                    <a:pt x="47" y="171"/>
                  </a:cubicBezTo>
                  <a:cubicBezTo>
                    <a:pt x="48" y="176"/>
                    <a:pt x="48" y="181"/>
                    <a:pt x="47" y="185"/>
                  </a:cubicBezTo>
                  <a:cubicBezTo>
                    <a:pt x="47" y="189"/>
                    <a:pt x="47" y="192"/>
                    <a:pt x="47" y="195"/>
                  </a:cubicBezTo>
                  <a:cubicBezTo>
                    <a:pt x="42" y="195"/>
                    <a:pt x="36" y="195"/>
                    <a:pt x="31" y="194"/>
                  </a:cubicBezTo>
                  <a:lnTo>
                    <a:pt x="31" y="193"/>
                  </a:lnTo>
                  <a:close/>
                  <a:moveTo>
                    <a:pt x="14" y="174"/>
                  </a:moveTo>
                  <a:cubicBezTo>
                    <a:pt x="19" y="173"/>
                    <a:pt x="24" y="173"/>
                    <a:pt x="29" y="172"/>
                  </a:cubicBezTo>
                  <a:cubicBezTo>
                    <a:pt x="29" y="175"/>
                    <a:pt x="29" y="178"/>
                    <a:pt x="28" y="181"/>
                  </a:cubicBezTo>
                  <a:cubicBezTo>
                    <a:pt x="28" y="185"/>
                    <a:pt x="27" y="189"/>
                    <a:pt x="28" y="193"/>
                  </a:cubicBezTo>
                  <a:cubicBezTo>
                    <a:pt x="28" y="193"/>
                    <a:pt x="28" y="193"/>
                    <a:pt x="28" y="193"/>
                  </a:cubicBezTo>
                  <a:cubicBezTo>
                    <a:pt x="20" y="190"/>
                    <a:pt x="14" y="184"/>
                    <a:pt x="14" y="174"/>
                  </a:cubicBezTo>
                  <a:close/>
                  <a:moveTo>
                    <a:pt x="75" y="225"/>
                  </a:moveTo>
                  <a:cubicBezTo>
                    <a:pt x="67" y="224"/>
                    <a:pt x="59" y="228"/>
                    <a:pt x="52" y="231"/>
                  </a:cubicBezTo>
                  <a:cubicBezTo>
                    <a:pt x="51" y="231"/>
                    <a:pt x="51" y="233"/>
                    <a:pt x="52" y="233"/>
                  </a:cubicBezTo>
                  <a:cubicBezTo>
                    <a:pt x="56" y="232"/>
                    <a:pt x="61" y="232"/>
                    <a:pt x="65" y="232"/>
                  </a:cubicBezTo>
                  <a:cubicBezTo>
                    <a:pt x="68" y="231"/>
                    <a:pt x="71" y="231"/>
                    <a:pt x="74" y="231"/>
                  </a:cubicBezTo>
                  <a:cubicBezTo>
                    <a:pt x="73" y="238"/>
                    <a:pt x="72" y="244"/>
                    <a:pt x="71" y="251"/>
                  </a:cubicBezTo>
                  <a:cubicBezTo>
                    <a:pt x="70" y="252"/>
                    <a:pt x="68" y="252"/>
                    <a:pt x="67" y="253"/>
                  </a:cubicBezTo>
                  <a:cubicBezTo>
                    <a:pt x="63" y="254"/>
                    <a:pt x="59" y="253"/>
                    <a:pt x="54" y="252"/>
                  </a:cubicBezTo>
                  <a:cubicBezTo>
                    <a:pt x="52" y="252"/>
                    <a:pt x="51" y="255"/>
                    <a:pt x="54" y="256"/>
                  </a:cubicBezTo>
                  <a:cubicBezTo>
                    <a:pt x="58" y="257"/>
                    <a:pt x="65" y="258"/>
                    <a:pt x="70" y="257"/>
                  </a:cubicBezTo>
                  <a:cubicBezTo>
                    <a:pt x="70" y="264"/>
                    <a:pt x="69" y="271"/>
                    <a:pt x="68" y="278"/>
                  </a:cubicBezTo>
                  <a:cubicBezTo>
                    <a:pt x="67" y="279"/>
                    <a:pt x="65" y="280"/>
                    <a:pt x="63" y="280"/>
                  </a:cubicBezTo>
                  <a:cubicBezTo>
                    <a:pt x="60" y="281"/>
                    <a:pt x="57" y="281"/>
                    <a:pt x="54" y="280"/>
                  </a:cubicBezTo>
                  <a:cubicBezTo>
                    <a:pt x="52" y="280"/>
                    <a:pt x="51" y="283"/>
                    <a:pt x="54" y="284"/>
                  </a:cubicBezTo>
                  <a:cubicBezTo>
                    <a:pt x="58" y="285"/>
                    <a:pt x="63" y="286"/>
                    <a:pt x="67" y="284"/>
                  </a:cubicBezTo>
                  <a:cubicBezTo>
                    <a:pt x="67" y="285"/>
                    <a:pt x="67" y="286"/>
                    <a:pt x="67" y="287"/>
                  </a:cubicBezTo>
                  <a:cubicBezTo>
                    <a:pt x="66" y="294"/>
                    <a:pt x="66" y="301"/>
                    <a:pt x="65" y="308"/>
                  </a:cubicBezTo>
                  <a:cubicBezTo>
                    <a:pt x="64" y="308"/>
                    <a:pt x="64" y="308"/>
                    <a:pt x="63" y="308"/>
                  </a:cubicBezTo>
                  <a:cubicBezTo>
                    <a:pt x="59" y="309"/>
                    <a:pt x="55" y="310"/>
                    <a:pt x="50" y="309"/>
                  </a:cubicBezTo>
                  <a:cubicBezTo>
                    <a:pt x="49" y="308"/>
                    <a:pt x="48" y="310"/>
                    <a:pt x="49" y="311"/>
                  </a:cubicBezTo>
                  <a:cubicBezTo>
                    <a:pt x="54" y="314"/>
                    <a:pt x="60" y="315"/>
                    <a:pt x="64" y="312"/>
                  </a:cubicBezTo>
                  <a:cubicBezTo>
                    <a:pt x="64" y="320"/>
                    <a:pt x="63" y="328"/>
                    <a:pt x="62" y="336"/>
                  </a:cubicBezTo>
                  <a:cubicBezTo>
                    <a:pt x="61" y="336"/>
                    <a:pt x="61" y="336"/>
                    <a:pt x="61" y="336"/>
                  </a:cubicBezTo>
                  <a:cubicBezTo>
                    <a:pt x="59" y="337"/>
                    <a:pt x="58" y="338"/>
                    <a:pt x="56" y="339"/>
                  </a:cubicBezTo>
                  <a:cubicBezTo>
                    <a:pt x="54" y="339"/>
                    <a:pt x="52" y="339"/>
                    <a:pt x="50" y="338"/>
                  </a:cubicBezTo>
                  <a:cubicBezTo>
                    <a:pt x="48" y="338"/>
                    <a:pt x="47" y="341"/>
                    <a:pt x="49" y="342"/>
                  </a:cubicBezTo>
                  <a:cubicBezTo>
                    <a:pt x="53" y="344"/>
                    <a:pt x="58" y="344"/>
                    <a:pt x="62" y="341"/>
                  </a:cubicBezTo>
                  <a:cubicBezTo>
                    <a:pt x="60" y="353"/>
                    <a:pt x="59" y="364"/>
                    <a:pt x="59" y="376"/>
                  </a:cubicBezTo>
                  <a:cubicBezTo>
                    <a:pt x="58" y="375"/>
                    <a:pt x="57" y="375"/>
                    <a:pt x="56" y="375"/>
                  </a:cubicBezTo>
                  <a:cubicBezTo>
                    <a:pt x="54" y="375"/>
                    <a:pt x="53" y="374"/>
                    <a:pt x="52" y="373"/>
                  </a:cubicBezTo>
                  <a:cubicBezTo>
                    <a:pt x="51" y="369"/>
                    <a:pt x="46" y="372"/>
                    <a:pt x="48" y="375"/>
                  </a:cubicBezTo>
                  <a:cubicBezTo>
                    <a:pt x="50" y="379"/>
                    <a:pt x="54" y="381"/>
                    <a:pt x="58" y="380"/>
                  </a:cubicBezTo>
                  <a:cubicBezTo>
                    <a:pt x="58" y="383"/>
                    <a:pt x="58" y="387"/>
                    <a:pt x="57" y="390"/>
                  </a:cubicBezTo>
                  <a:cubicBezTo>
                    <a:pt x="57" y="396"/>
                    <a:pt x="56" y="403"/>
                    <a:pt x="56" y="410"/>
                  </a:cubicBezTo>
                  <a:cubicBezTo>
                    <a:pt x="54" y="409"/>
                    <a:pt x="51" y="409"/>
                    <a:pt x="49" y="408"/>
                  </a:cubicBezTo>
                  <a:cubicBezTo>
                    <a:pt x="46" y="407"/>
                    <a:pt x="44" y="411"/>
                    <a:pt x="47" y="412"/>
                  </a:cubicBezTo>
                  <a:cubicBezTo>
                    <a:pt x="50" y="413"/>
                    <a:pt x="52" y="414"/>
                    <a:pt x="55" y="414"/>
                  </a:cubicBezTo>
                  <a:cubicBezTo>
                    <a:pt x="55" y="423"/>
                    <a:pt x="54" y="432"/>
                    <a:pt x="53" y="441"/>
                  </a:cubicBezTo>
                  <a:cubicBezTo>
                    <a:pt x="52" y="441"/>
                    <a:pt x="51" y="440"/>
                    <a:pt x="50" y="439"/>
                  </a:cubicBezTo>
                  <a:cubicBezTo>
                    <a:pt x="49" y="436"/>
                    <a:pt x="45" y="438"/>
                    <a:pt x="46" y="441"/>
                  </a:cubicBezTo>
                  <a:cubicBezTo>
                    <a:pt x="47" y="444"/>
                    <a:pt x="50" y="446"/>
                    <a:pt x="53" y="446"/>
                  </a:cubicBezTo>
                  <a:cubicBezTo>
                    <a:pt x="52" y="453"/>
                    <a:pt x="51" y="461"/>
                    <a:pt x="50" y="468"/>
                  </a:cubicBezTo>
                  <a:cubicBezTo>
                    <a:pt x="46" y="468"/>
                    <a:pt x="42" y="468"/>
                    <a:pt x="38" y="467"/>
                  </a:cubicBezTo>
                  <a:cubicBezTo>
                    <a:pt x="37" y="466"/>
                    <a:pt x="36" y="468"/>
                    <a:pt x="37" y="469"/>
                  </a:cubicBezTo>
                  <a:cubicBezTo>
                    <a:pt x="41" y="471"/>
                    <a:pt x="45" y="472"/>
                    <a:pt x="50" y="472"/>
                  </a:cubicBezTo>
                  <a:cubicBezTo>
                    <a:pt x="49" y="474"/>
                    <a:pt x="49" y="476"/>
                    <a:pt x="49" y="478"/>
                  </a:cubicBezTo>
                  <a:cubicBezTo>
                    <a:pt x="48" y="484"/>
                    <a:pt x="47" y="489"/>
                    <a:pt x="46" y="495"/>
                  </a:cubicBezTo>
                  <a:cubicBezTo>
                    <a:pt x="44" y="494"/>
                    <a:pt x="42" y="494"/>
                    <a:pt x="40" y="494"/>
                  </a:cubicBezTo>
                  <a:cubicBezTo>
                    <a:pt x="37" y="494"/>
                    <a:pt x="37" y="498"/>
                    <a:pt x="40" y="498"/>
                  </a:cubicBezTo>
                  <a:cubicBezTo>
                    <a:pt x="42" y="498"/>
                    <a:pt x="44" y="499"/>
                    <a:pt x="45" y="499"/>
                  </a:cubicBezTo>
                  <a:cubicBezTo>
                    <a:pt x="43" y="509"/>
                    <a:pt x="41" y="519"/>
                    <a:pt x="37" y="528"/>
                  </a:cubicBezTo>
                  <a:cubicBezTo>
                    <a:pt x="36" y="527"/>
                    <a:pt x="35" y="526"/>
                    <a:pt x="33" y="525"/>
                  </a:cubicBezTo>
                  <a:cubicBezTo>
                    <a:pt x="31" y="523"/>
                    <a:pt x="29" y="525"/>
                    <a:pt x="31" y="527"/>
                  </a:cubicBezTo>
                  <a:cubicBezTo>
                    <a:pt x="32" y="529"/>
                    <a:pt x="34" y="531"/>
                    <a:pt x="35" y="533"/>
                  </a:cubicBezTo>
                  <a:cubicBezTo>
                    <a:pt x="32" y="539"/>
                    <a:pt x="29" y="546"/>
                    <a:pt x="25" y="551"/>
                  </a:cubicBezTo>
                  <a:cubicBezTo>
                    <a:pt x="15" y="533"/>
                    <a:pt x="16" y="508"/>
                    <a:pt x="17" y="489"/>
                  </a:cubicBezTo>
                  <a:cubicBezTo>
                    <a:pt x="17" y="466"/>
                    <a:pt x="20" y="444"/>
                    <a:pt x="21" y="421"/>
                  </a:cubicBezTo>
                  <a:cubicBezTo>
                    <a:pt x="23" y="348"/>
                    <a:pt x="28" y="274"/>
                    <a:pt x="26" y="201"/>
                  </a:cubicBezTo>
                  <a:cubicBezTo>
                    <a:pt x="42" y="204"/>
                    <a:pt x="65" y="202"/>
                    <a:pt x="81" y="200"/>
                  </a:cubicBezTo>
                  <a:cubicBezTo>
                    <a:pt x="79" y="208"/>
                    <a:pt x="77" y="217"/>
                    <a:pt x="75" y="225"/>
                  </a:cubicBezTo>
                  <a:close/>
                  <a:moveTo>
                    <a:pt x="86" y="185"/>
                  </a:moveTo>
                  <a:cubicBezTo>
                    <a:pt x="85" y="187"/>
                    <a:pt x="84" y="190"/>
                    <a:pt x="83" y="192"/>
                  </a:cubicBezTo>
                  <a:cubicBezTo>
                    <a:pt x="81" y="192"/>
                    <a:pt x="79" y="193"/>
                    <a:pt x="76" y="193"/>
                  </a:cubicBezTo>
                  <a:cubicBezTo>
                    <a:pt x="74" y="193"/>
                    <a:pt x="72" y="193"/>
                    <a:pt x="69" y="194"/>
                  </a:cubicBezTo>
                  <a:cubicBezTo>
                    <a:pt x="69" y="191"/>
                    <a:pt x="68" y="187"/>
                    <a:pt x="68" y="184"/>
                  </a:cubicBezTo>
                  <a:cubicBezTo>
                    <a:pt x="67" y="180"/>
                    <a:pt x="67" y="176"/>
                    <a:pt x="66" y="172"/>
                  </a:cubicBezTo>
                  <a:cubicBezTo>
                    <a:pt x="70" y="173"/>
                    <a:pt x="74" y="173"/>
                    <a:pt x="78" y="174"/>
                  </a:cubicBezTo>
                  <a:cubicBezTo>
                    <a:pt x="80" y="174"/>
                    <a:pt x="82" y="174"/>
                    <a:pt x="84" y="174"/>
                  </a:cubicBezTo>
                  <a:cubicBezTo>
                    <a:pt x="85" y="176"/>
                    <a:pt x="87" y="178"/>
                    <a:pt x="90" y="177"/>
                  </a:cubicBezTo>
                  <a:cubicBezTo>
                    <a:pt x="91" y="178"/>
                    <a:pt x="92" y="180"/>
                    <a:pt x="92" y="182"/>
                  </a:cubicBezTo>
                  <a:cubicBezTo>
                    <a:pt x="90" y="181"/>
                    <a:pt x="87" y="182"/>
                    <a:pt x="86" y="18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grpSp>
      <p:pic>
        <p:nvPicPr>
          <p:cNvPr id="41" name="图片 40"/>
          <p:cNvPicPr>
            <a:picLocks noChangeAspect="1"/>
          </p:cNvPicPr>
          <p:nvPr/>
        </p:nvPicPr>
        <p:blipFill>
          <a:blip r:embed="rId4"/>
          <a:stretch>
            <a:fillRect/>
          </a:stretch>
        </p:blipFill>
        <p:spPr>
          <a:xfrm>
            <a:off x="3479679" y="1632425"/>
            <a:ext cx="918124" cy="576149"/>
          </a:xfrm>
          <a:prstGeom prst="rect">
            <a:avLst/>
          </a:prstGeom>
        </p:spPr>
      </p:pic>
      <p:pic>
        <p:nvPicPr>
          <p:cNvPr id="42" name="图片 41"/>
          <p:cNvPicPr>
            <a:picLocks noChangeAspect="1"/>
          </p:cNvPicPr>
          <p:nvPr/>
        </p:nvPicPr>
        <p:blipFill>
          <a:blip r:embed="rId4"/>
          <a:stretch>
            <a:fillRect/>
          </a:stretch>
        </p:blipFill>
        <p:spPr>
          <a:xfrm>
            <a:off x="4695121" y="500576"/>
            <a:ext cx="771574" cy="484185"/>
          </a:xfrm>
          <a:prstGeom prst="rect">
            <a:avLst/>
          </a:prstGeom>
        </p:spPr>
      </p:pic>
      <p:grpSp>
        <p:nvGrpSpPr>
          <p:cNvPr id="43" name="组合 42"/>
          <p:cNvGrpSpPr/>
          <p:nvPr/>
        </p:nvGrpSpPr>
        <p:grpSpPr>
          <a:xfrm>
            <a:off x="8107338" y="573477"/>
            <a:ext cx="2448550" cy="987720"/>
            <a:chOff x="4322882" y="5260680"/>
            <a:chExt cx="2448550" cy="987720"/>
          </a:xfrm>
        </p:grpSpPr>
        <p:sp>
          <p:nvSpPr>
            <p:cNvPr id="44" name="Freeform 32"/>
            <p:cNvSpPr/>
            <p:nvPr/>
          </p:nvSpPr>
          <p:spPr bwMode="auto">
            <a:xfrm>
              <a:off x="4356083" y="5260680"/>
              <a:ext cx="2415349" cy="973196"/>
            </a:xfrm>
            <a:custGeom>
              <a:avLst/>
              <a:gdLst>
                <a:gd name="T0" fmla="*/ 471 w 492"/>
                <a:gd name="T1" fmla="*/ 63 h 198"/>
                <a:gd name="T2" fmla="*/ 461 w 492"/>
                <a:gd name="T3" fmla="*/ 30 h 198"/>
                <a:gd name="T4" fmla="*/ 440 w 492"/>
                <a:gd name="T5" fmla="*/ 3 h 198"/>
                <a:gd name="T6" fmla="*/ 4 w 492"/>
                <a:gd name="T7" fmla="*/ 125 h 198"/>
                <a:gd name="T8" fmla="*/ 452 w 492"/>
                <a:gd name="T9" fmla="*/ 32 h 198"/>
                <a:gd name="T10" fmla="*/ 468 w 492"/>
                <a:gd name="T11" fmla="*/ 64 h 198"/>
                <a:gd name="T12" fmla="*/ 451 w 492"/>
                <a:gd name="T13" fmla="*/ 69 h 198"/>
                <a:gd name="T14" fmla="*/ 441 w 492"/>
                <a:gd name="T15" fmla="*/ 53 h 198"/>
                <a:gd name="T16" fmla="*/ 441 w 492"/>
                <a:gd name="T17" fmla="*/ 63 h 198"/>
                <a:gd name="T18" fmla="*/ 425 w 492"/>
                <a:gd name="T19" fmla="*/ 76 h 198"/>
                <a:gd name="T20" fmla="*/ 416 w 492"/>
                <a:gd name="T21" fmla="*/ 66 h 198"/>
                <a:gd name="T22" fmla="*/ 398 w 492"/>
                <a:gd name="T23" fmla="*/ 83 h 198"/>
                <a:gd name="T24" fmla="*/ 388 w 492"/>
                <a:gd name="T25" fmla="*/ 75 h 198"/>
                <a:gd name="T26" fmla="*/ 376 w 492"/>
                <a:gd name="T27" fmla="*/ 89 h 198"/>
                <a:gd name="T28" fmla="*/ 372 w 492"/>
                <a:gd name="T29" fmla="*/ 78 h 198"/>
                <a:gd name="T30" fmla="*/ 371 w 492"/>
                <a:gd name="T31" fmla="*/ 91 h 198"/>
                <a:gd name="T32" fmla="*/ 346 w 492"/>
                <a:gd name="T33" fmla="*/ 86 h 198"/>
                <a:gd name="T34" fmla="*/ 334 w 492"/>
                <a:gd name="T35" fmla="*/ 71 h 198"/>
                <a:gd name="T36" fmla="*/ 345 w 492"/>
                <a:gd name="T37" fmla="*/ 98 h 198"/>
                <a:gd name="T38" fmla="*/ 325 w 492"/>
                <a:gd name="T39" fmla="*/ 99 h 198"/>
                <a:gd name="T40" fmla="*/ 315 w 492"/>
                <a:gd name="T41" fmla="*/ 92 h 198"/>
                <a:gd name="T42" fmla="*/ 321 w 492"/>
                <a:gd name="T43" fmla="*/ 104 h 198"/>
                <a:gd name="T44" fmla="*/ 301 w 492"/>
                <a:gd name="T45" fmla="*/ 93 h 198"/>
                <a:gd name="T46" fmla="*/ 302 w 492"/>
                <a:gd name="T47" fmla="*/ 110 h 198"/>
                <a:gd name="T48" fmla="*/ 280 w 492"/>
                <a:gd name="T49" fmla="*/ 116 h 198"/>
                <a:gd name="T50" fmla="*/ 271 w 492"/>
                <a:gd name="T51" fmla="*/ 102 h 198"/>
                <a:gd name="T52" fmla="*/ 256 w 492"/>
                <a:gd name="T53" fmla="*/ 123 h 198"/>
                <a:gd name="T54" fmla="*/ 252 w 492"/>
                <a:gd name="T55" fmla="*/ 109 h 198"/>
                <a:gd name="T56" fmla="*/ 250 w 492"/>
                <a:gd name="T57" fmla="*/ 120 h 198"/>
                <a:gd name="T58" fmla="*/ 232 w 492"/>
                <a:gd name="T59" fmla="*/ 129 h 198"/>
                <a:gd name="T60" fmla="*/ 224 w 492"/>
                <a:gd name="T61" fmla="*/ 105 h 198"/>
                <a:gd name="T62" fmla="*/ 224 w 492"/>
                <a:gd name="T63" fmla="*/ 123 h 198"/>
                <a:gd name="T64" fmla="*/ 210 w 492"/>
                <a:gd name="T65" fmla="*/ 136 h 198"/>
                <a:gd name="T66" fmla="*/ 205 w 492"/>
                <a:gd name="T67" fmla="*/ 124 h 198"/>
                <a:gd name="T68" fmla="*/ 203 w 492"/>
                <a:gd name="T69" fmla="*/ 136 h 198"/>
                <a:gd name="T70" fmla="*/ 186 w 492"/>
                <a:gd name="T71" fmla="*/ 143 h 198"/>
                <a:gd name="T72" fmla="*/ 177 w 492"/>
                <a:gd name="T73" fmla="*/ 133 h 198"/>
                <a:gd name="T74" fmla="*/ 182 w 492"/>
                <a:gd name="T75" fmla="*/ 144 h 198"/>
                <a:gd name="T76" fmla="*/ 165 w 492"/>
                <a:gd name="T77" fmla="*/ 148 h 198"/>
                <a:gd name="T78" fmla="*/ 155 w 492"/>
                <a:gd name="T79" fmla="*/ 138 h 198"/>
                <a:gd name="T80" fmla="*/ 146 w 492"/>
                <a:gd name="T81" fmla="*/ 154 h 198"/>
                <a:gd name="T82" fmla="*/ 138 w 492"/>
                <a:gd name="T83" fmla="*/ 140 h 198"/>
                <a:gd name="T84" fmla="*/ 137 w 492"/>
                <a:gd name="T85" fmla="*/ 150 h 198"/>
                <a:gd name="T86" fmla="*/ 121 w 492"/>
                <a:gd name="T87" fmla="*/ 161 h 198"/>
                <a:gd name="T88" fmla="*/ 114 w 492"/>
                <a:gd name="T89" fmla="*/ 136 h 198"/>
                <a:gd name="T90" fmla="*/ 118 w 492"/>
                <a:gd name="T91" fmla="*/ 162 h 198"/>
                <a:gd name="T92" fmla="*/ 94 w 492"/>
                <a:gd name="T93" fmla="*/ 158 h 198"/>
                <a:gd name="T94" fmla="*/ 96 w 492"/>
                <a:gd name="T95" fmla="*/ 166 h 198"/>
                <a:gd name="T96" fmla="*/ 88 w 492"/>
                <a:gd name="T97" fmla="*/ 171 h 198"/>
                <a:gd name="T98" fmla="*/ 83 w 492"/>
                <a:gd name="T99" fmla="*/ 161 h 198"/>
                <a:gd name="T100" fmla="*/ 82 w 492"/>
                <a:gd name="T101" fmla="*/ 169 h 198"/>
                <a:gd name="T102" fmla="*/ 76 w 492"/>
                <a:gd name="T103" fmla="*/ 175 h 198"/>
                <a:gd name="T104" fmla="*/ 71 w 492"/>
                <a:gd name="T105" fmla="*/ 165 h 198"/>
                <a:gd name="T106" fmla="*/ 69 w 492"/>
                <a:gd name="T107" fmla="*/ 173 h 198"/>
                <a:gd name="T108" fmla="*/ 60 w 492"/>
                <a:gd name="T109" fmla="*/ 180 h 198"/>
                <a:gd name="T110" fmla="*/ 58 w 492"/>
                <a:gd name="T111" fmla="*/ 176 h 198"/>
                <a:gd name="T112" fmla="*/ 49 w 492"/>
                <a:gd name="T113" fmla="*/ 168 h 198"/>
                <a:gd name="T114" fmla="*/ 57 w 492"/>
                <a:gd name="T115" fmla="*/ 181 h 198"/>
                <a:gd name="T116" fmla="*/ 25 w 492"/>
                <a:gd name="T117" fmla="*/ 197 h 198"/>
                <a:gd name="T118" fmla="*/ 209 w 492"/>
                <a:gd name="T119" fmla="*/ 145 h 198"/>
                <a:gd name="T120" fmla="*/ 486 w 492"/>
                <a:gd name="T121"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 h="198">
                  <a:moveTo>
                    <a:pt x="484" y="60"/>
                  </a:moveTo>
                  <a:cubicBezTo>
                    <a:pt x="479" y="61"/>
                    <a:pt x="475" y="62"/>
                    <a:pt x="471" y="63"/>
                  </a:cubicBezTo>
                  <a:cubicBezTo>
                    <a:pt x="473" y="63"/>
                    <a:pt x="473" y="61"/>
                    <a:pt x="473" y="59"/>
                  </a:cubicBezTo>
                  <a:cubicBezTo>
                    <a:pt x="470" y="49"/>
                    <a:pt x="465" y="40"/>
                    <a:pt x="461" y="30"/>
                  </a:cubicBezTo>
                  <a:cubicBezTo>
                    <a:pt x="456" y="20"/>
                    <a:pt x="452" y="9"/>
                    <a:pt x="443" y="1"/>
                  </a:cubicBezTo>
                  <a:cubicBezTo>
                    <a:pt x="442" y="0"/>
                    <a:pt x="439" y="1"/>
                    <a:pt x="440" y="3"/>
                  </a:cubicBezTo>
                  <a:cubicBezTo>
                    <a:pt x="293" y="35"/>
                    <a:pt x="150" y="87"/>
                    <a:pt x="3" y="119"/>
                  </a:cubicBezTo>
                  <a:cubicBezTo>
                    <a:pt x="0" y="120"/>
                    <a:pt x="1" y="126"/>
                    <a:pt x="4" y="125"/>
                  </a:cubicBezTo>
                  <a:cubicBezTo>
                    <a:pt x="152" y="93"/>
                    <a:pt x="295" y="40"/>
                    <a:pt x="443" y="11"/>
                  </a:cubicBezTo>
                  <a:cubicBezTo>
                    <a:pt x="446" y="18"/>
                    <a:pt x="449" y="25"/>
                    <a:pt x="452" y="32"/>
                  </a:cubicBezTo>
                  <a:cubicBezTo>
                    <a:pt x="456" y="42"/>
                    <a:pt x="460" y="54"/>
                    <a:pt x="466" y="63"/>
                  </a:cubicBezTo>
                  <a:cubicBezTo>
                    <a:pt x="467" y="64"/>
                    <a:pt x="467" y="64"/>
                    <a:pt x="468" y="64"/>
                  </a:cubicBezTo>
                  <a:cubicBezTo>
                    <a:pt x="462" y="66"/>
                    <a:pt x="457" y="67"/>
                    <a:pt x="451" y="69"/>
                  </a:cubicBezTo>
                  <a:cubicBezTo>
                    <a:pt x="451" y="69"/>
                    <a:pt x="451" y="69"/>
                    <a:pt x="451" y="69"/>
                  </a:cubicBezTo>
                  <a:cubicBezTo>
                    <a:pt x="450" y="66"/>
                    <a:pt x="448" y="64"/>
                    <a:pt x="446" y="61"/>
                  </a:cubicBezTo>
                  <a:cubicBezTo>
                    <a:pt x="444" y="59"/>
                    <a:pt x="442" y="56"/>
                    <a:pt x="441" y="53"/>
                  </a:cubicBezTo>
                  <a:cubicBezTo>
                    <a:pt x="439" y="50"/>
                    <a:pt x="434" y="52"/>
                    <a:pt x="436" y="55"/>
                  </a:cubicBezTo>
                  <a:cubicBezTo>
                    <a:pt x="437" y="58"/>
                    <a:pt x="439" y="61"/>
                    <a:pt x="441" y="63"/>
                  </a:cubicBezTo>
                  <a:cubicBezTo>
                    <a:pt x="442" y="65"/>
                    <a:pt x="444" y="68"/>
                    <a:pt x="446" y="70"/>
                  </a:cubicBezTo>
                  <a:cubicBezTo>
                    <a:pt x="439" y="72"/>
                    <a:pt x="432" y="74"/>
                    <a:pt x="425" y="76"/>
                  </a:cubicBezTo>
                  <a:cubicBezTo>
                    <a:pt x="423" y="73"/>
                    <a:pt x="423" y="69"/>
                    <a:pt x="422" y="65"/>
                  </a:cubicBezTo>
                  <a:cubicBezTo>
                    <a:pt x="422" y="61"/>
                    <a:pt x="416" y="62"/>
                    <a:pt x="416" y="66"/>
                  </a:cubicBezTo>
                  <a:cubicBezTo>
                    <a:pt x="417" y="70"/>
                    <a:pt x="418" y="74"/>
                    <a:pt x="419" y="78"/>
                  </a:cubicBezTo>
                  <a:cubicBezTo>
                    <a:pt x="412" y="80"/>
                    <a:pt x="405" y="81"/>
                    <a:pt x="398" y="83"/>
                  </a:cubicBezTo>
                  <a:cubicBezTo>
                    <a:pt x="397" y="79"/>
                    <a:pt x="394" y="75"/>
                    <a:pt x="391" y="72"/>
                  </a:cubicBezTo>
                  <a:cubicBezTo>
                    <a:pt x="390" y="71"/>
                    <a:pt x="387" y="73"/>
                    <a:pt x="388" y="75"/>
                  </a:cubicBezTo>
                  <a:cubicBezTo>
                    <a:pt x="391" y="78"/>
                    <a:pt x="393" y="81"/>
                    <a:pt x="394" y="84"/>
                  </a:cubicBezTo>
                  <a:cubicBezTo>
                    <a:pt x="388" y="86"/>
                    <a:pt x="382" y="88"/>
                    <a:pt x="376" y="89"/>
                  </a:cubicBezTo>
                  <a:cubicBezTo>
                    <a:pt x="375" y="88"/>
                    <a:pt x="374" y="86"/>
                    <a:pt x="373" y="84"/>
                  </a:cubicBezTo>
                  <a:cubicBezTo>
                    <a:pt x="372" y="82"/>
                    <a:pt x="372" y="80"/>
                    <a:pt x="372" y="78"/>
                  </a:cubicBezTo>
                  <a:cubicBezTo>
                    <a:pt x="371" y="75"/>
                    <a:pt x="366" y="76"/>
                    <a:pt x="367" y="79"/>
                  </a:cubicBezTo>
                  <a:cubicBezTo>
                    <a:pt x="367" y="83"/>
                    <a:pt x="368" y="87"/>
                    <a:pt x="371" y="91"/>
                  </a:cubicBezTo>
                  <a:cubicBezTo>
                    <a:pt x="364" y="93"/>
                    <a:pt x="357" y="95"/>
                    <a:pt x="350" y="96"/>
                  </a:cubicBezTo>
                  <a:cubicBezTo>
                    <a:pt x="349" y="93"/>
                    <a:pt x="347" y="89"/>
                    <a:pt x="346" y="86"/>
                  </a:cubicBezTo>
                  <a:cubicBezTo>
                    <a:pt x="344" y="80"/>
                    <a:pt x="342" y="75"/>
                    <a:pt x="340" y="70"/>
                  </a:cubicBezTo>
                  <a:cubicBezTo>
                    <a:pt x="339" y="66"/>
                    <a:pt x="333" y="67"/>
                    <a:pt x="334" y="71"/>
                  </a:cubicBezTo>
                  <a:cubicBezTo>
                    <a:pt x="336" y="76"/>
                    <a:pt x="338" y="81"/>
                    <a:pt x="339" y="85"/>
                  </a:cubicBezTo>
                  <a:cubicBezTo>
                    <a:pt x="341" y="89"/>
                    <a:pt x="342" y="94"/>
                    <a:pt x="345" y="98"/>
                  </a:cubicBezTo>
                  <a:cubicBezTo>
                    <a:pt x="339" y="100"/>
                    <a:pt x="333" y="101"/>
                    <a:pt x="326" y="103"/>
                  </a:cubicBezTo>
                  <a:cubicBezTo>
                    <a:pt x="326" y="102"/>
                    <a:pt x="325" y="100"/>
                    <a:pt x="325" y="99"/>
                  </a:cubicBezTo>
                  <a:cubicBezTo>
                    <a:pt x="323" y="96"/>
                    <a:pt x="321" y="93"/>
                    <a:pt x="319" y="90"/>
                  </a:cubicBezTo>
                  <a:cubicBezTo>
                    <a:pt x="318" y="87"/>
                    <a:pt x="313" y="89"/>
                    <a:pt x="315" y="92"/>
                  </a:cubicBezTo>
                  <a:cubicBezTo>
                    <a:pt x="316" y="95"/>
                    <a:pt x="318" y="98"/>
                    <a:pt x="319" y="100"/>
                  </a:cubicBezTo>
                  <a:cubicBezTo>
                    <a:pt x="320" y="102"/>
                    <a:pt x="321" y="103"/>
                    <a:pt x="321" y="104"/>
                  </a:cubicBezTo>
                  <a:cubicBezTo>
                    <a:pt x="317" y="106"/>
                    <a:pt x="313" y="107"/>
                    <a:pt x="308" y="108"/>
                  </a:cubicBezTo>
                  <a:cubicBezTo>
                    <a:pt x="306" y="103"/>
                    <a:pt x="304" y="98"/>
                    <a:pt x="301" y="93"/>
                  </a:cubicBezTo>
                  <a:cubicBezTo>
                    <a:pt x="300" y="90"/>
                    <a:pt x="294" y="93"/>
                    <a:pt x="296" y="96"/>
                  </a:cubicBezTo>
                  <a:cubicBezTo>
                    <a:pt x="298" y="101"/>
                    <a:pt x="300" y="105"/>
                    <a:pt x="302" y="110"/>
                  </a:cubicBezTo>
                  <a:cubicBezTo>
                    <a:pt x="295" y="112"/>
                    <a:pt x="287" y="114"/>
                    <a:pt x="280" y="116"/>
                  </a:cubicBezTo>
                  <a:cubicBezTo>
                    <a:pt x="280" y="116"/>
                    <a:pt x="280" y="116"/>
                    <a:pt x="280" y="116"/>
                  </a:cubicBezTo>
                  <a:cubicBezTo>
                    <a:pt x="278" y="111"/>
                    <a:pt x="276" y="107"/>
                    <a:pt x="275" y="102"/>
                  </a:cubicBezTo>
                  <a:cubicBezTo>
                    <a:pt x="275" y="99"/>
                    <a:pt x="271" y="99"/>
                    <a:pt x="271" y="102"/>
                  </a:cubicBezTo>
                  <a:cubicBezTo>
                    <a:pt x="271" y="108"/>
                    <a:pt x="273" y="113"/>
                    <a:pt x="275" y="117"/>
                  </a:cubicBezTo>
                  <a:cubicBezTo>
                    <a:pt x="268" y="119"/>
                    <a:pt x="262" y="121"/>
                    <a:pt x="256" y="123"/>
                  </a:cubicBezTo>
                  <a:cubicBezTo>
                    <a:pt x="255" y="121"/>
                    <a:pt x="255" y="120"/>
                    <a:pt x="254" y="118"/>
                  </a:cubicBezTo>
                  <a:cubicBezTo>
                    <a:pt x="254" y="115"/>
                    <a:pt x="253" y="112"/>
                    <a:pt x="252" y="109"/>
                  </a:cubicBezTo>
                  <a:cubicBezTo>
                    <a:pt x="250" y="106"/>
                    <a:pt x="246" y="108"/>
                    <a:pt x="247" y="112"/>
                  </a:cubicBezTo>
                  <a:cubicBezTo>
                    <a:pt x="248" y="114"/>
                    <a:pt x="249" y="117"/>
                    <a:pt x="250" y="120"/>
                  </a:cubicBezTo>
                  <a:cubicBezTo>
                    <a:pt x="250" y="121"/>
                    <a:pt x="250" y="123"/>
                    <a:pt x="251" y="124"/>
                  </a:cubicBezTo>
                  <a:cubicBezTo>
                    <a:pt x="244" y="126"/>
                    <a:pt x="238" y="128"/>
                    <a:pt x="232" y="129"/>
                  </a:cubicBezTo>
                  <a:cubicBezTo>
                    <a:pt x="231" y="127"/>
                    <a:pt x="230" y="124"/>
                    <a:pt x="229" y="121"/>
                  </a:cubicBezTo>
                  <a:cubicBezTo>
                    <a:pt x="227" y="116"/>
                    <a:pt x="226" y="110"/>
                    <a:pt x="224" y="105"/>
                  </a:cubicBezTo>
                  <a:cubicBezTo>
                    <a:pt x="224" y="102"/>
                    <a:pt x="219" y="103"/>
                    <a:pt x="220" y="106"/>
                  </a:cubicBezTo>
                  <a:cubicBezTo>
                    <a:pt x="221" y="111"/>
                    <a:pt x="223" y="117"/>
                    <a:pt x="224" y="123"/>
                  </a:cubicBezTo>
                  <a:cubicBezTo>
                    <a:pt x="225" y="125"/>
                    <a:pt x="226" y="128"/>
                    <a:pt x="227" y="131"/>
                  </a:cubicBezTo>
                  <a:cubicBezTo>
                    <a:pt x="221" y="133"/>
                    <a:pt x="215" y="134"/>
                    <a:pt x="210" y="136"/>
                  </a:cubicBezTo>
                  <a:cubicBezTo>
                    <a:pt x="209" y="135"/>
                    <a:pt x="209" y="134"/>
                    <a:pt x="208" y="134"/>
                  </a:cubicBezTo>
                  <a:cubicBezTo>
                    <a:pt x="207" y="130"/>
                    <a:pt x="206" y="127"/>
                    <a:pt x="205" y="124"/>
                  </a:cubicBezTo>
                  <a:cubicBezTo>
                    <a:pt x="204" y="121"/>
                    <a:pt x="199" y="122"/>
                    <a:pt x="200" y="125"/>
                  </a:cubicBezTo>
                  <a:cubicBezTo>
                    <a:pt x="201" y="129"/>
                    <a:pt x="202" y="133"/>
                    <a:pt x="203" y="136"/>
                  </a:cubicBezTo>
                  <a:cubicBezTo>
                    <a:pt x="203" y="137"/>
                    <a:pt x="204" y="137"/>
                    <a:pt x="204" y="137"/>
                  </a:cubicBezTo>
                  <a:cubicBezTo>
                    <a:pt x="198" y="139"/>
                    <a:pt x="192" y="141"/>
                    <a:pt x="186" y="143"/>
                  </a:cubicBezTo>
                  <a:cubicBezTo>
                    <a:pt x="185" y="139"/>
                    <a:pt x="183" y="135"/>
                    <a:pt x="181" y="131"/>
                  </a:cubicBezTo>
                  <a:cubicBezTo>
                    <a:pt x="180" y="129"/>
                    <a:pt x="176" y="131"/>
                    <a:pt x="177" y="133"/>
                  </a:cubicBezTo>
                  <a:cubicBezTo>
                    <a:pt x="178" y="136"/>
                    <a:pt x="179" y="138"/>
                    <a:pt x="180" y="141"/>
                  </a:cubicBezTo>
                  <a:cubicBezTo>
                    <a:pt x="181" y="142"/>
                    <a:pt x="181" y="143"/>
                    <a:pt x="182" y="144"/>
                  </a:cubicBezTo>
                  <a:cubicBezTo>
                    <a:pt x="176" y="145"/>
                    <a:pt x="171" y="147"/>
                    <a:pt x="165" y="148"/>
                  </a:cubicBezTo>
                  <a:cubicBezTo>
                    <a:pt x="165" y="148"/>
                    <a:pt x="165" y="148"/>
                    <a:pt x="165" y="148"/>
                  </a:cubicBezTo>
                  <a:cubicBezTo>
                    <a:pt x="163" y="145"/>
                    <a:pt x="161" y="141"/>
                    <a:pt x="161" y="137"/>
                  </a:cubicBezTo>
                  <a:cubicBezTo>
                    <a:pt x="160" y="133"/>
                    <a:pt x="155" y="135"/>
                    <a:pt x="155" y="138"/>
                  </a:cubicBezTo>
                  <a:cubicBezTo>
                    <a:pt x="156" y="142"/>
                    <a:pt x="157" y="147"/>
                    <a:pt x="159" y="150"/>
                  </a:cubicBezTo>
                  <a:cubicBezTo>
                    <a:pt x="155" y="151"/>
                    <a:pt x="150" y="153"/>
                    <a:pt x="146" y="154"/>
                  </a:cubicBezTo>
                  <a:cubicBezTo>
                    <a:pt x="145" y="152"/>
                    <a:pt x="144" y="150"/>
                    <a:pt x="142" y="148"/>
                  </a:cubicBezTo>
                  <a:cubicBezTo>
                    <a:pt x="141" y="145"/>
                    <a:pt x="140" y="143"/>
                    <a:pt x="138" y="140"/>
                  </a:cubicBezTo>
                  <a:cubicBezTo>
                    <a:pt x="138" y="137"/>
                    <a:pt x="133" y="137"/>
                    <a:pt x="134" y="141"/>
                  </a:cubicBezTo>
                  <a:cubicBezTo>
                    <a:pt x="135" y="144"/>
                    <a:pt x="136" y="147"/>
                    <a:pt x="137" y="150"/>
                  </a:cubicBezTo>
                  <a:cubicBezTo>
                    <a:pt x="138" y="152"/>
                    <a:pt x="139" y="154"/>
                    <a:pt x="140" y="156"/>
                  </a:cubicBezTo>
                  <a:cubicBezTo>
                    <a:pt x="134" y="158"/>
                    <a:pt x="127" y="160"/>
                    <a:pt x="121" y="161"/>
                  </a:cubicBezTo>
                  <a:cubicBezTo>
                    <a:pt x="120" y="157"/>
                    <a:pt x="118" y="153"/>
                    <a:pt x="116" y="149"/>
                  </a:cubicBezTo>
                  <a:cubicBezTo>
                    <a:pt x="115" y="145"/>
                    <a:pt x="114" y="141"/>
                    <a:pt x="114" y="136"/>
                  </a:cubicBezTo>
                  <a:cubicBezTo>
                    <a:pt x="114" y="134"/>
                    <a:pt x="111" y="134"/>
                    <a:pt x="111" y="136"/>
                  </a:cubicBezTo>
                  <a:cubicBezTo>
                    <a:pt x="110" y="144"/>
                    <a:pt x="111" y="157"/>
                    <a:pt x="118" y="162"/>
                  </a:cubicBezTo>
                  <a:cubicBezTo>
                    <a:pt x="112" y="164"/>
                    <a:pt x="106" y="166"/>
                    <a:pt x="101" y="167"/>
                  </a:cubicBezTo>
                  <a:cubicBezTo>
                    <a:pt x="99" y="164"/>
                    <a:pt x="97" y="161"/>
                    <a:pt x="94" y="158"/>
                  </a:cubicBezTo>
                  <a:cubicBezTo>
                    <a:pt x="93" y="157"/>
                    <a:pt x="91" y="159"/>
                    <a:pt x="92" y="160"/>
                  </a:cubicBezTo>
                  <a:cubicBezTo>
                    <a:pt x="94" y="162"/>
                    <a:pt x="95" y="164"/>
                    <a:pt x="96" y="166"/>
                  </a:cubicBezTo>
                  <a:cubicBezTo>
                    <a:pt x="96" y="167"/>
                    <a:pt x="96" y="168"/>
                    <a:pt x="96" y="169"/>
                  </a:cubicBezTo>
                  <a:cubicBezTo>
                    <a:pt x="94" y="170"/>
                    <a:pt x="91" y="170"/>
                    <a:pt x="88" y="171"/>
                  </a:cubicBezTo>
                  <a:cubicBezTo>
                    <a:pt x="87" y="170"/>
                    <a:pt x="86" y="169"/>
                    <a:pt x="85" y="167"/>
                  </a:cubicBezTo>
                  <a:cubicBezTo>
                    <a:pt x="84" y="165"/>
                    <a:pt x="84" y="163"/>
                    <a:pt x="83" y="161"/>
                  </a:cubicBezTo>
                  <a:cubicBezTo>
                    <a:pt x="83" y="158"/>
                    <a:pt x="79" y="159"/>
                    <a:pt x="79" y="162"/>
                  </a:cubicBezTo>
                  <a:cubicBezTo>
                    <a:pt x="80" y="164"/>
                    <a:pt x="81" y="167"/>
                    <a:pt x="82" y="169"/>
                  </a:cubicBezTo>
                  <a:cubicBezTo>
                    <a:pt x="82" y="170"/>
                    <a:pt x="83" y="171"/>
                    <a:pt x="84" y="173"/>
                  </a:cubicBezTo>
                  <a:cubicBezTo>
                    <a:pt x="81" y="173"/>
                    <a:pt x="79" y="174"/>
                    <a:pt x="76" y="175"/>
                  </a:cubicBezTo>
                  <a:cubicBezTo>
                    <a:pt x="75" y="173"/>
                    <a:pt x="74" y="172"/>
                    <a:pt x="73" y="171"/>
                  </a:cubicBezTo>
                  <a:cubicBezTo>
                    <a:pt x="72" y="169"/>
                    <a:pt x="71" y="167"/>
                    <a:pt x="71" y="165"/>
                  </a:cubicBezTo>
                  <a:cubicBezTo>
                    <a:pt x="70" y="162"/>
                    <a:pt x="66" y="163"/>
                    <a:pt x="66" y="166"/>
                  </a:cubicBezTo>
                  <a:cubicBezTo>
                    <a:pt x="67" y="168"/>
                    <a:pt x="68" y="171"/>
                    <a:pt x="69" y="173"/>
                  </a:cubicBezTo>
                  <a:cubicBezTo>
                    <a:pt x="69" y="174"/>
                    <a:pt x="70" y="175"/>
                    <a:pt x="71" y="176"/>
                  </a:cubicBezTo>
                  <a:cubicBezTo>
                    <a:pt x="67" y="178"/>
                    <a:pt x="63" y="179"/>
                    <a:pt x="60" y="180"/>
                  </a:cubicBezTo>
                  <a:cubicBezTo>
                    <a:pt x="60" y="180"/>
                    <a:pt x="60" y="180"/>
                    <a:pt x="60" y="180"/>
                  </a:cubicBezTo>
                  <a:cubicBezTo>
                    <a:pt x="60" y="178"/>
                    <a:pt x="59" y="177"/>
                    <a:pt x="58" y="176"/>
                  </a:cubicBezTo>
                  <a:cubicBezTo>
                    <a:pt x="56" y="173"/>
                    <a:pt x="54" y="170"/>
                    <a:pt x="52" y="166"/>
                  </a:cubicBezTo>
                  <a:cubicBezTo>
                    <a:pt x="51" y="165"/>
                    <a:pt x="49" y="166"/>
                    <a:pt x="49" y="168"/>
                  </a:cubicBezTo>
                  <a:cubicBezTo>
                    <a:pt x="51" y="172"/>
                    <a:pt x="53" y="177"/>
                    <a:pt x="56" y="180"/>
                  </a:cubicBezTo>
                  <a:cubicBezTo>
                    <a:pt x="57" y="181"/>
                    <a:pt x="57" y="181"/>
                    <a:pt x="57" y="181"/>
                  </a:cubicBezTo>
                  <a:cubicBezTo>
                    <a:pt x="46" y="184"/>
                    <a:pt x="35" y="187"/>
                    <a:pt x="24" y="191"/>
                  </a:cubicBezTo>
                  <a:cubicBezTo>
                    <a:pt x="20" y="192"/>
                    <a:pt x="21" y="198"/>
                    <a:pt x="25" y="197"/>
                  </a:cubicBezTo>
                  <a:cubicBezTo>
                    <a:pt x="86" y="179"/>
                    <a:pt x="148" y="162"/>
                    <a:pt x="209" y="145"/>
                  </a:cubicBezTo>
                  <a:cubicBezTo>
                    <a:pt x="209" y="145"/>
                    <a:pt x="209" y="145"/>
                    <a:pt x="209" y="145"/>
                  </a:cubicBezTo>
                  <a:cubicBezTo>
                    <a:pt x="210" y="145"/>
                    <a:pt x="211" y="145"/>
                    <a:pt x="212" y="144"/>
                  </a:cubicBezTo>
                  <a:cubicBezTo>
                    <a:pt x="303" y="119"/>
                    <a:pt x="394" y="94"/>
                    <a:pt x="486" y="71"/>
                  </a:cubicBezTo>
                  <a:cubicBezTo>
                    <a:pt x="492" y="69"/>
                    <a:pt x="490" y="58"/>
                    <a:pt x="484" y="60"/>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5" name="Freeform 33"/>
            <p:cNvSpPr/>
            <p:nvPr/>
          </p:nvSpPr>
          <p:spPr bwMode="auto">
            <a:xfrm>
              <a:off x="4322882" y="5835466"/>
              <a:ext cx="130728" cy="412934"/>
            </a:xfrm>
            <a:custGeom>
              <a:avLst/>
              <a:gdLst>
                <a:gd name="T0" fmla="*/ 26 w 27"/>
                <a:gd name="T1" fmla="*/ 77 h 84"/>
                <a:gd name="T2" fmla="*/ 16 w 27"/>
                <a:gd name="T3" fmla="*/ 40 h 84"/>
                <a:gd name="T4" fmla="*/ 6 w 27"/>
                <a:gd name="T5" fmla="*/ 3 h 84"/>
                <a:gd name="T6" fmla="*/ 0 w 27"/>
                <a:gd name="T7" fmla="*/ 6 h 84"/>
                <a:gd name="T8" fmla="*/ 7 w 27"/>
                <a:gd name="T9" fmla="*/ 46 h 84"/>
                <a:gd name="T10" fmla="*/ 19 w 27"/>
                <a:gd name="T11" fmla="*/ 81 h 84"/>
                <a:gd name="T12" fmla="*/ 26 w 27"/>
                <a:gd name="T13" fmla="*/ 77 h 84"/>
              </a:gdLst>
              <a:ahLst/>
              <a:cxnLst>
                <a:cxn ang="0">
                  <a:pos x="T0" y="T1"/>
                </a:cxn>
                <a:cxn ang="0">
                  <a:pos x="T2" y="T3"/>
                </a:cxn>
                <a:cxn ang="0">
                  <a:pos x="T4" y="T5"/>
                </a:cxn>
                <a:cxn ang="0">
                  <a:pos x="T6" y="T7"/>
                </a:cxn>
                <a:cxn ang="0">
                  <a:pos x="T8" y="T9"/>
                </a:cxn>
                <a:cxn ang="0">
                  <a:pos x="T10" y="T11"/>
                </a:cxn>
                <a:cxn ang="0">
                  <a:pos x="T12" y="T13"/>
                </a:cxn>
              </a:cxnLst>
              <a:rect l="0" t="0" r="r" b="b"/>
              <a:pathLst>
                <a:path w="27" h="84">
                  <a:moveTo>
                    <a:pt x="26" y="77"/>
                  </a:moveTo>
                  <a:cubicBezTo>
                    <a:pt x="24" y="64"/>
                    <a:pt x="19" y="52"/>
                    <a:pt x="16" y="40"/>
                  </a:cubicBezTo>
                  <a:cubicBezTo>
                    <a:pt x="13" y="28"/>
                    <a:pt x="10" y="15"/>
                    <a:pt x="6" y="3"/>
                  </a:cubicBezTo>
                  <a:cubicBezTo>
                    <a:pt x="5" y="0"/>
                    <a:pt x="0" y="2"/>
                    <a:pt x="0" y="6"/>
                  </a:cubicBezTo>
                  <a:cubicBezTo>
                    <a:pt x="2" y="19"/>
                    <a:pt x="4" y="33"/>
                    <a:pt x="7" y="46"/>
                  </a:cubicBezTo>
                  <a:cubicBezTo>
                    <a:pt x="9" y="57"/>
                    <a:pt x="11" y="72"/>
                    <a:pt x="19" y="81"/>
                  </a:cubicBezTo>
                  <a:cubicBezTo>
                    <a:pt x="22" y="84"/>
                    <a:pt x="27" y="81"/>
                    <a:pt x="26" y="7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6" name="Freeform 34"/>
            <p:cNvSpPr/>
            <p:nvPr/>
          </p:nvSpPr>
          <p:spPr bwMode="auto">
            <a:xfrm>
              <a:off x="4517936" y="6036746"/>
              <a:ext cx="68477" cy="128653"/>
            </a:xfrm>
            <a:custGeom>
              <a:avLst/>
              <a:gdLst>
                <a:gd name="T0" fmla="*/ 13 w 14"/>
                <a:gd name="T1" fmla="*/ 25 h 26"/>
                <a:gd name="T2" fmla="*/ 7 w 14"/>
                <a:gd name="T3" fmla="*/ 15 h 26"/>
                <a:gd name="T4" fmla="*/ 2 w 14"/>
                <a:gd name="T5" fmla="*/ 1 h 26"/>
                <a:gd name="T6" fmla="*/ 0 w 14"/>
                <a:gd name="T7" fmla="*/ 2 h 26"/>
                <a:gd name="T8" fmla="*/ 4 w 14"/>
                <a:gd name="T9" fmla="*/ 15 h 26"/>
                <a:gd name="T10" fmla="*/ 12 w 14"/>
                <a:gd name="T11" fmla="*/ 26 h 26"/>
                <a:gd name="T12" fmla="*/ 13 w 14"/>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3" y="25"/>
                  </a:moveTo>
                  <a:cubicBezTo>
                    <a:pt x="12" y="21"/>
                    <a:pt x="9" y="18"/>
                    <a:pt x="7" y="15"/>
                  </a:cubicBezTo>
                  <a:cubicBezTo>
                    <a:pt x="4" y="11"/>
                    <a:pt x="3" y="6"/>
                    <a:pt x="2" y="1"/>
                  </a:cubicBezTo>
                  <a:cubicBezTo>
                    <a:pt x="1" y="0"/>
                    <a:pt x="0" y="1"/>
                    <a:pt x="0" y="2"/>
                  </a:cubicBezTo>
                  <a:cubicBezTo>
                    <a:pt x="1" y="6"/>
                    <a:pt x="2" y="11"/>
                    <a:pt x="4" y="15"/>
                  </a:cubicBezTo>
                  <a:cubicBezTo>
                    <a:pt x="6" y="18"/>
                    <a:pt x="8" y="24"/>
                    <a:pt x="12" y="26"/>
                  </a:cubicBezTo>
                  <a:cubicBezTo>
                    <a:pt x="13" y="26"/>
                    <a:pt x="14" y="25"/>
                    <a:pt x="13" y="2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grpSp>
      <p:pic>
        <p:nvPicPr>
          <p:cNvPr id="4" name="Picture 3"/>
          <p:cNvPicPr>
            <a:picLocks noChangeAspect="1"/>
          </p:cNvPicPr>
          <p:nvPr/>
        </p:nvPicPr>
        <p:blipFill>
          <a:blip r:embed="rId5"/>
          <a:stretch>
            <a:fillRect/>
          </a:stretch>
        </p:blipFill>
        <p:spPr>
          <a:xfrm>
            <a:off x="4998719" y="2793421"/>
            <a:ext cx="5677341" cy="2497822"/>
          </a:xfrm>
          <a:prstGeom prst="rect">
            <a:avLst/>
          </a:prstGeom>
        </p:spPr>
      </p:pic>
      <p:pic>
        <p:nvPicPr>
          <p:cNvPr id="7" name="Picture 6"/>
          <p:cNvPicPr>
            <a:picLocks noChangeAspect="1"/>
          </p:cNvPicPr>
          <p:nvPr/>
        </p:nvPicPr>
        <p:blipFill>
          <a:blip r:embed="rId6"/>
          <a:stretch>
            <a:fillRect/>
          </a:stretch>
        </p:blipFill>
        <p:spPr>
          <a:xfrm>
            <a:off x="5985099" y="1786086"/>
            <a:ext cx="3615241" cy="969348"/>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8"/>
                                        </p:tgtEl>
                                        <p:attrNameLst>
                                          <p:attrName>ppt_x</p:attrName>
                                          <p:attrName>ppt_y</p:attrName>
                                        </p:attrNameLst>
                                      </p:cBhvr>
                                    </p:animMotion>
                                  </p:childTnLst>
                                </p:cTn>
                              </p:par>
                              <p:par>
                                <p:cTn id="7" presetID="14" presetClass="entr" presetSubtype="1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par>
                                <p:cTn id="10" presetID="14" presetClass="entr" presetSubtype="1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63" presetClass="path" presetSubtype="0" accel="50000" decel="50000" fill="hold" nodeType="withEffect">
                                  <p:stCondLst>
                                    <p:cond delay="0"/>
                                  </p:stCondLst>
                                  <p:childTnLst>
                                    <p:animMotion origin="layout" path="M 3.125E-6 -1.11111E-6 L 0.27083 -0.1588 " pathEditMode="relative" rAng="0" ptsTypes="AA">
                                      <p:cBhvr>
                                        <p:cTn id="17" dur="2000" fill="hold"/>
                                        <p:tgtEl>
                                          <p:spTgt spid="41"/>
                                        </p:tgtEl>
                                        <p:attrNameLst>
                                          <p:attrName>ppt_x</p:attrName>
                                          <p:attrName>ppt_y</p:attrName>
                                        </p:attrNameLst>
                                      </p:cBhvr>
                                      <p:rCtr x="13542" y="-7940"/>
                                    </p:animMotion>
                                  </p:childTnLst>
                                </p:cTn>
                              </p:par>
                              <p:par>
                                <p:cTn id="18" presetID="50" presetClass="path" presetSubtype="0" accel="50000" decel="50000" fill="hold" nodeType="withEffect">
                                  <p:stCondLst>
                                    <p:cond delay="0"/>
                                  </p:stCondLst>
                                  <p:childTnLst>
                                    <p:animMotion origin="layout" path="M 3.125E-6 -1.85185E-6 L 0.06041 -1.85185E-6 C 0.0875 -1.85185E-6 0.12096 0.04746 0.12096 0.08611 L 0.12096 0.17246 " pathEditMode="relative" rAng="0" ptsTypes="AAAA">
                                      <p:cBhvr>
                                        <p:cTn id="19" dur="2000" fill="hold"/>
                                        <p:tgtEl>
                                          <p:spTgt spid="42"/>
                                        </p:tgtEl>
                                        <p:attrNameLst>
                                          <p:attrName>ppt_x</p:attrName>
                                          <p:attrName>ppt_y</p:attrName>
                                        </p:attrNameLst>
                                      </p:cBhvr>
                                      <p:rCtr x="6042" y="8611"/>
                                    </p:animMotion>
                                  </p:childTnLst>
                                </p:cTn>
                              </p:par>
                              <p:par>
                                <p:cTn id="20" presetID="35" presetClass="path" presetSubtype="0" accel="50000" decel="50000" fill="hold" nodeType="withEffect">
                                  <p:stCondLst>
                                    <p:cond delay="0"/>
                                  </p:stCondLst>
                                  <p:childTnLst>
                                    <p:animMotion origin="layout" path="M 3.54167E-6 1.11111E-6 L -0.17461 0.02245 " pathEditMode="relative" rAng="0" ptsTypes="AA">
                                      <p:cBhvr>
                                        <p:cTn id="21" dur="2000" fill="hold"/>
                                        <p:tgtEl>
                                          <p:spTgt spid="21"/>
                                        </p:tgtEl>
                                        <p:attrNameLst>
                                          <p:attrName>ppt_x</p:attrName>
                                          <p:attrName>ppt_y</p:attrName>
                                        </p:attrNameLst>
                                      </p:cBhvr>
                                      <p:rCtr x="-8737" y="1111"/>
                                    </p:animMotion>
                                  </p:childTnLst>
                                </p:cTn>
                              </p:par>
                              <p:par>
                                <p:cTn id="22" presetID="35" presetClass="path" presetSubtype="0" accel="50000" decel="50000" fill="hold" nodeType="withEffect">
                                  <p:stCondLst>
                                    <p:cond delay="0"/>
                                  </p:stCondLst>
                                  <p:childTnLst>
                                    <p:animMotion origin="layout" path="M -3.54167E-6 4.81481E-6 L -0.15494 -0.00834 " pathEditMode="relative" rAng="0" ptsTypes="AA">
                                      <p:cBhvr>
                                        <p:cTn id="23" dur="2000" fill="hold"/>
                                        <p:tgtEl>
                                          <p:spTgt spid="22"/>
                                        </p:tgtEl>
                                        <p:attrNameLst>
                                          <p:attrName>ppt_x</p:attrName>
                                          <p:attrName>ppt_y</p:attrName>
                                        </p:attrNameLst>
                                      </p:cBhvr>
                                      <p:rCtr x="-7747" y="-417"/>
                                    </p:animMotion>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par>
                                <p:cTn id="33" presetID="14" presetClass="entr" presetSubtype="1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randombar(horizontal)">
                                      <p:cBhvr>
                                        <p:cTn id="35" dur="500"/>
                                        <p:tgtEl>
                                          <p:spTgt spid="43"/>
                                        </p:tgtEl>
                                      </p:cBhvr>
                                    </p:animEffect>
                                  </p:childTnLst>
                                </p:cTn>
                              </p:par>
                              <p:par>
                                <p:cTn id="36" presetID="14" presetClass="entr" presetSubtype="1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randombar(horizontal)">
                                      <p:cBhvr>
                                        <p:cTn id="38" dur="500"/>
                                        <p:tgtEl>
                                          <p:spTgt spid="37"/>
                                        </p:tgtEl>
                                      </p:cBhvr>
                                    </p:animEffect>
                                  </p:childTnLst>
                                </p:cTn>
                              </p:par>
                              <p:par>
                                <p:cTn id="39" presetID="14" presetClass="entr" presetSubtype="1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8643" y="897277"/>
            <a:ext cx="7605569" cy="5143459"/>
          </a:xfrm>
          <a:prstGeom prst="rect">
            <a:avLst/>
          </a:prstGeom>
        </p:spPr>
      </p:pic>
      <p:pic>
        <p:nvPicPr>
          <p:cNvPr id="4" name="图片 3"/>
          <p:cNvPicPr>
            <a:picLocks noChangeAspect="1"/>
          </p:cNvPicPr>
          <p:nvPr/>
        </p:nvPicPr>
        <p:blipFill>
          <a:blip r:embed="rId2"/>
          <a:stretch>
            <a:fillRect/>
          </a:stretch>
        </p:blipFill>
        <p:spPr>
          <a:xfrm>
            <a:off x="356832" y="610664"/>
            <a:ext cx="1527724" cy="958690"/>
          </a:xfrm>
          <a:prstGeom prst="rect">
            <a:avLst/>
          </a:prstGeom>
        </p:spPr>
      </p:pic>
      <p:pic>
        <p:nvPicPr>
          <p:cNvPr id="5" name="图片 4"/>
          <p:cNvPicPr>
            <a:picLocks noChangeAspect="1"/>
          </p:cNvPicPr>
          <p:nvPr/>
        </p:nvPicPr>
        <p:blipFill>
          <a:blip r:embed="rId2"/>
          <a:stretch>
            <a:fillRect/>
          </a:stretch>
        </p:blipFill>
        <p:spPr>
          <a:xfrm>
            <a:off x="2014647" y="1420986"/>
            <a:ext cx="918124" cy="576149"/>
          </a:xfrm>
          <a:prstGeom prst="rect">
            <a:avLst/>
          </a:prstGeom>
        </p:spPr>
      </p:pic>
      <p:pic>
        <p:nvPicPr>
          <p:cNvPr id="6" name="图片 5"/>
          <p:cNvPicPr>
            <a:picLocks noChangeAspect="1"/>
          </p:cNvPicPr>
          <p:nvPr/>
        </p:nvPicPr>
        <p:blipFill>
          <a:blip r:embed="rId2"/>
          <a:stretch>
            <a:fillRect/>
          </a:stretch>
        </p:blipFill>
        <p:spPr>
          <a:xfrm>
            <a:off x="2791515" y="408612"/>
            <a:ext cx="918124" cy="576149"/>
          </a:xfrm>
          <a:prstGeom prst="rect">
            <a:avLst/>
          </a:prstGeom>
        </p:spPr>
      </p:pic>
      <p:pic>
        <p:nvPicPr>
          <p:cNvPr id="7" name="图片 6"/>
          <p:cNvPicPr>
            <a:picLocks noChangeAspect="1"/>
          </p:cNvPicPr>
          <p:nvPr/>
        </p:nvPicPr>
        <p:blipFill>
          <a:blip r:embed="rId2"/>
          <a:stretch>
            <a:fillRect/>
          </a:stretch>
        </p:blipFill>
        <p:spPr>
          <a:xfrm>
            <a:off x="840052" y="2301881"/>
            <a:ext cx="918124" cy="576149"/>
          </a:xfrm>
          <a:prstGeom prst="rect">
            <a:avLst/>
          </a:prstGeom>
        </p:spPr>
      </p:pic>
      <p:pic>
        <p:nvPicPr>
          <p:cNvPr id="22" name="图片 21"/>
          <p:cNvPicPr>
            <a:picLocks noChangeAspect="1"/>
          </p:cNvPicPr>
          <p:nvPr/>
        </p:nvPicPr>
        <p:blipFill>
          <a:blip r:embed="rId2"/>
          <a:stretch>
            <a:fillRect/>
          </a:stretch>
        </p:blipFill>
        <p:spPr>
          <a:xfrm>
            <a:off x="7010845" y="231722"/>
            <a:ext cx="918124" cy="576149"/>
          </a:xfrm>
          <a:prstGeom prst="rect">
            <a:avLst/>
          </a:prstGeom>
        </p:spPr>
      </p:pic>
      <p:pic>
        <p:nvPicPr>
          <p:cNvPr id="23" name="图片 22"/>
          <p:cNvPicPr>
            <a:picLocks noChangeAspect="1"/>
          </p:cNvPicPr>
          <p:nvPr/>
        </p:nvPicPr>
        <p:blipFill>
          <a:blip r:embed="rId2"/>
          <a:stretch>
            <a:fillRect/>
          </a:stretch>
        </p:blipFill>
        <p:spPr>
          <a:xfrm>
            <a:off x="4695121" y="500576"/>
            <a:ext cx="771574" cy="48418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0754">
            <a:off x="8993277" y="138901"/>
            <a:ext cx="2323782" cy="2321158"/>
          </a:xfrm>
          <a:prstGeom prst="rect">
            <a:avLst/>
          </a:prstGeom>
        </p:spPr>
      </p:pic>
      <p:pic>
        <p:nvPicPr>
          <p:cNvPr id="26" name="图片 5"/>
          <p:cNvPicPr>
            <a:picLocks noChangeAspect="1"/>
          </p:cNvPicPr>
          <p:nvPr/>
        </p:nvPicPr>
        <p:blipFill>
          <a:blip r:embed="rId2"/>
          <a:stretch>
            <a:fillRect/>
          </a:stretch>
        </p:blipFill>
        <p:spPr>
          <a:xfrm>
            <a:off x="661632" y="4004740"/>
            <a:ext cx="918124" cy="576149"/>
          </a:xfrm>
          <a:prstGeom prst="rect">
            <a:avLst/>
          </a:prstGeom>
        </p:spPr>
      </p:pic>
      <p:pic>
        <p:nvPicPr>
          <p:cNvPr id="31" name="图片 5"/>
          <p:cNvPicPr>
            <a:picLocks noChangeAspect="1"/>
          </p:cNvPicPr>
          <p:nvPr/>
        </p:nvPicPr>
        <p:blipFill>
          <a:blip r:embed="rId2"/>
          <a:stretch>
            <a:fillRect/>
          </a:stretch>
        </p:blipFill>
        <p:spPr>
          <a:xfrm>
            <a:off x="1720869" y="5866007"/>
            <a:ext cx="918124" cy="576149"/>
          </a:xfrm>
          <a:prstGeom prst="rect">
            <a:avLst/>
          </a:prstGeom>
        </p:spPr>
      </p:pic>
      <p:pic>
        <p:nvPicPr>
          <p:cNvPr id="32"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817" y="2100123"/>
            <a:ext cx="2698244" cy="4512742"/>
          </a:xfrm>
          <a:prstGeom prst="rect">
            <a:avLst/>
          </a:prstGeom>
        </p:spPr>
      </p:pic>
      <p:pic>
        <p:nvPicPr>
          <p:cNvPr id="3" name="Picture 2"/>
          <p:cNvPicPr>
            <a:picLocks noChangeAspect="1"/>
          </p:cNvPicPr>
          <p:nvPr/>
        </p:nvPicPr>
        <p:blipFill>
          <a:blip r:embed="rId5"/>
          <a:stretch>
            <a:fillRect/>
          </a:stretch>
        </p:blipFill>
        <p:spPr>
          <a:xfrm>
            <a:off x="5237257" y="1790017"/>
            <a:ext cx="5151566" cy="402980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61" presetClass="path" presetSubtype="0" accel="50000" decel="50000" fill="hold" nodeType="withEffect">
                                  <p:stCondLst>
                                    <p:cond delay="0"/>
                                  </p:stCondLst>
                                  <p:childTnLst>
                                    <p:animMotion origin="layout" path="M 3.54167E-6 4.81481E-6 C -0.0056 -0.00533 -0.01211 -0.01019 -0.01498 -0.01598 C -0.01771 -0.02292 -0.01927 -0.03079 -0.02071 -0.03866 C -0.02214 -0.04676 -0.02071 -0.05325 -0.01927 -0.06065 C -0.01771 -0.06737 -0.01563 -0.07454 -0.01068 -0.08056 C -0.00638 -0.08681 0.00078 -0.09144 0.00859 -0.09514 C 0.01588 -0.09908 0.02435 -0.10139 0.03294 -0.10255 C 0.04166 -0.10371 0.05026 -0.10371 0.05807 -0.10255 C 0.06666 -0.10139 0.07461 -0.09838 0.08112 -0.09329 C 0.0875 -0.08913 0.09323 -0.08357 0.09609 -0.07686 C 0.09974 -0.07084 0.10117 -0.0625 0.10117 -0.05556 C 0.10195 -0.04908 0.10117 -0.04098 0.09739 -0.0345 C 0.09388 -0.02825 0.0875 -0.02338 0.0789 -0.0213 C 0.07031 -0.01899 0.06172 -0.02153 0.05599 -0.0257 C 0.05091 -0.03033 0.04726 -0.03681 0.04661 -0.04468 C 0.04661 -0.05278 0.04726 -0.05996 0.05091 -0.06598 C 0.05455 -0.07223 0.05377 -0.07315 0.06823 -0.08125 C 0.08112 -0.08982 0.09388 -0.0875 0.10195 -0.08797 C 0.10963 -0.08797 0.11614 -0.08542 0.12409 -0.08311 C 0.13268 -0.0801 0.13984 -0.07454 0.14479 -0.06945 C 0.14987 -0.06459 0.15195 -0.05903 0.15494 -0.04908 C 0.15716 -0.03913 0.15716 -0.0345 0.15716 -0.02686 C 0.15716 -0.01991 0.15716 -0.01227 0.15716 -0.00533 " pathEditMode="relative" rAng="0" ptsTypes="AAAAAAAAAAAAAAAAAAAAAAA">
                                      <p:cBhvr>
                                        <p:cTn id="21" dur="2000" fill="hold"/>
                                        <p:tgtEl>
                                          <p:spTgt spid="32"/>
                                        </p:tgtEl>
                                        <p:attrNameLst>
                                          <p:attrName>ppt_x</p:attrName>
                                          <p:attrName>ppt_y</p:attrName>
                                        </p:attrNameLst>
                                      </p:cBhvr>
                                      <p:rCtr x="6784" y="-5185"/>
                                    </p:animMotion>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500"/>
                                        <p:tgtEl>
                                          <p:spTgt spid="32"/>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50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500"/>
                                        <p:tgtEl>
                                          <p:spTgt spid="31"/>
                                        </p:tgtEl>
                                      </p:cBhvr>
                                    </p:animEffect>
                                  </p:childTnLst>
                                </p:cTn>
                              </p:par>
                              <p:par>
                                <p:cTn id="34" presetID="21"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500"/>
                                        <p:tgtEl>
                                          <p:spTgt spid="23"/>
                                        </p:tgtEl>
                                      </p:cBhvr>
                                    </p:animEffect>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par>
                          <p:cTn id="41" fill="hold">
                            <p:stCondLst>
                              <p:cond delay="500"/>
                            </p:stCondLst>
                            <p:childTnLst>
                              <p:par>
                                <p:cTn id="42" presetID="26" presetClass="emph" presetSubtype="0" repeatCount="3000" fill="hold" nodeType="after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p:cNvSpPr/>
          <p:nvPr/>
        </p:nvSpPr>
        <p:spPr>
          <a:xfrm>
            <a:off x="1737360" y="1145858"/>
            <a:ext cx="9255760" cy="1323439"/>
          </a:xfrm>
          <a:prstGeom prst="rect">
            <a:avLst/>
          </a:prstGeom>
          <a:noFill/>
        </p:spPr>
        <p:txBody>
          <a:bodyPr wrap="square" lIns="91440" tIns="45720" rIns="91440" bIns="45720">
            <a:spAutoFit/>
          </a:bodyPr>
          <a:lstStyle/>
          <a:p>
            <a:pPr lvl="0" algn="just" defTabSz="457200">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Tính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diện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tích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phần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đã</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mỗi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p:cNvSpPr/>
          <p:nvPr/>
        </p:nvSpPr>
        <p:spPr>
          <a:xfrm>
            <a:off x="955040" y="130048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3</a:t>
            </a:r>
            <a:endParaRPr lang="en-US" sz="5400" dirty="0"/>
          </a:p>
        </p:txBody>
      </p:sp>
      <p:pic>
        <p:nvPicPr>
          <p:cNvPr id="6" name="Picture 5"/>
          <p:cNvPicPr>
            <a:picLocks noChangeAspect="1"/>
          </p:cNvPicPr>
          <p:nvPr/>
        </p:nvPicPr>
        <p:blipFill>
          <a:blip r:embed="rId1"/>
          <a:stretch>
            <a:fillRect/>
          </a:stretch>
        </p:blipFill>
        <p:spPr>
          <a:xfrm>
            <a:off x="1146414" y="2865119"/>
            <a:ext cx="9491106" cy="29396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1" fmla="*/ 0 w 11742058"/>
                <a:gd name="connsiteY0-2" fmla="*/ 991829 h 6579199"/>
                <a:gd name="connsiteX1-3" fmla="*/ 991829 w 11742058"/>
                <a:gd name="connsiteY1-4" fmla="*/ 0 h 6579199"/>
                <a:gd name="connsiteX2-5" fmla="*/ 1957010 w 11742058"/>
                <a:gd name="connsiteY2-6" fmla="*/ 0 h 6579199"/>
                <a:gd name="connsiteX3-7" fmla="*/ 1957010 w 11742058"/>
                <a:gd name="connsiteY3-8" fmla="*/ 0 h 6579199"/>
                <a:gd name="connsiteX4-9" fmla="*/ 4892524 w 11742058"/>
                <a:gd name="connsiteY4-10" fmla="*/ 0 h 6579199"/>
                <a:gd name="connsiteX5-11" fmla="*/ 10750229 w 11742058"/>
                <a:gd name="connsiteY5-12" fmla="*/ 0 h 6579199"/>
                <a:gd name="connsiteX6-13" fmla="*/ 11742058 w 11742058"/>
                <a:gd name="connsiteY6-14" fmla="*/ 991829 h 6579199"/>
                <a:gd name="connsiteX7-15" fmla="*/ 11742058 w 11742058"/>
                <a:gd name="connsiteY7-16" fmla="*/ 3471333 h 6579199"/>
                <a:gd name="connsiteX8-17" fmla="*/ 11742058 w 11742058"/>
                <a:gd name="connsiteY8-18" fmla="*/ 3471333 h 6579199"/>
                <a:gd name="connsiteX9-19" fmla="*/ 11742058 w 11742058"/>
                <a:gd name="connsiteY9-20" fmla="*/ 4959048 h 6579199"/>
                <a:gd name="connsiteX10-21" fmla="*/ 11742058 w 11742058"/>
                <a:gd name="connsiteY10-22" fmla="*/ 4959028 h 6579199"/>
                <a:gd name="connsiteX11-23" fmla="*/ 10750229 w 11742058"/>
                <a:gd name="connsiteY11-24" fmla="*/ 5950857 h 6579199"/>
                <a:gd name="connsiteX12-25" fmla="*/ 4892524 w 11742058"/>
                <a:gd name="connsiteY12-26" fmla="*/ 5950857 h 6579199"/>
                <a:gd name="connsiteX13-27" fmla="*/ 1128840 w 11742058"/>
                <a:gd name="connsiteY13-28" fmla="*/ 6579199 h 6579199"/>
                <a:gd name="connsiteX14-29" fmla="*/ 1957010 w 11742058"/>
                <a:gd name="connsiteY14-30" fmla="*/ 5950857 h 6579199"/>
                <a:gd name="connsiteX15-31" fmla="*/ 991829 w 11742058"/>
                <a:gd name="connsiteY15-32" fmla="*/ 5950857 h 6579199"/>
                <a:gd name="connsiteX16-33" fmla="*/ 0 w 11742058"/>
                <a:gd name="connsiteY16-34" fmla="*/ 4959028 h 6579199"/>
                <a:gd name="connsiteX17-35" fmla="*/ 0 w 11742058"/>
                <a:gd name="connsiteY17-36" fmla="*/ 4959048 h 6579199"/>
                <a:gd name="connsiteX18-37" fmla="*/ 0 w 11742058"/>
                <a:gd name="connsiteY18-38" fmla="*/ 3471333 h 6579199"/>
                <a:gd name="connsiteX19-39" fmla="*/ 0 w 11742058"/>
                <a:gd name="connsiteY19-40" fmla="*/ 3471333 h 6579199"/>
                <a:gd name="connsiteX20-41" fmla="*/ 0 w 11742058"/>
                <a:gd name="connsiteY20-42" fmla="*/ 991829 h 6579199"/>
                <a:gd name="connsiteX0-43" fmla="*/ 0 w 11742058"/>
                <a:gd name="connsiteY0-44" fmla="*/ 991829 h 6579199"/>
                <a:gd name="connsiteX1-45" fmla="*/ 991829 w 11742058"/>
                <a:gd name="connsiteY1-46" fmla="*/ 0 h 6579199"/>
                <a:gd name="connsiteX2-47" fmla="*/ 1957010 w 11742058"/>
                <a:gd name="connsiteY2-48" fmla="*/ 0 h 6579199"/>
                <a:gd name="connsiteX3-49" fmla="*/ 1957010 w 11742058"/>
                <a:gd name="connsiteY3-50" fmla="*/ 0 h 6579199"/>
                <a:gd name="connsiteX4-51" fmla="*/ 4892524 w 11742058"/>
                <a:gd name="connsiteY4-52" fmla="*/ 0 h 6579199"/>
                <a:gd name="connsiteX5-53" fmla="*/ 10750229 w 11742058"/>
                <a:gd name="connsiteY5-54" fmla="*/ 0 h 6579199"/>
                <a:gd name="connsiteX6-55" fmla="*/ 11742058 w 11742058"/>
                <a:gd name="connsiteY6-56" fmla="*/ 991829 h 6579199"/>
                <a:gd name="connsiteX7-57" fmla="*/ 11742058 w 11742058"/>
                <a:gd name="connsiteY7-58" fmla="*/ 3471333 h 6579199"/>
                <a:gd name="connsiteX8-59" fmla="*/ 11742058 w 11742058"/>
                <a:gd name="connsiteY8-60" fmla="*/ 3471333 h 6579199"/>
                <a:gd name="connsiteX9-61" fmla="*/ 11742058 w 11742058"/>
                <a:gd name="connsiteY9-62" fmla="*/ 4959048 h 6579199"/>
                <a:gd name="connsiteX10-63" fmla="*/ 11742058 w 11742058"/>
                <a:gd name="connsiteY10-64" fmla="*/ 4959028 h 6579199"/>
                <a:gd name="connsiteX11-65" fmla="*/ 10750229 w 11742058"/>
                <a:gd name="connsiteY11-66" fmla="*/ 5950857 h 6579199"/>
                <a:gd name="connsiteX12-67" fmla="*/ 4892524 w 11742058"/>
                <a:gd name="connsiteY12-68" fmla="*/ 5950857 h 6579199"/>
                <a:gd name="connsiteX13-69" fmla="*/ 1128840 w 11742058"/>
                <a:gd name="connsiteY13-70" fmla="*/ 6579199 h 6579199"/>
                <a:gd name="connsiteX14-71" fmla="*/ 1957010 w 11742058"/>
                <a:gd name="connsiteY14-72" fmla="*/ 5950857 h 6579199"/>
                <a:gd name="connsiteX15-73" fmla="*/ 991829 w 11742058"/>
                <a:gd name="connsiteY15-74" fmla="*/ 5950857 h 6579199"/>
                <a:gd name="connsiteX16-75" fmla="*/ 0 w 11742058"/>
                <a:gd name="connsiteY16-76" fmla="*/ 4959028 h 6579199"/>
                <a:gd name="connsiteX17-77" fmla="*/ 0 w 11742058"/>
                <a:gd name="connsiteY17-78" fmla="*/ 4959048 h 6579199"/>
                <a:gd name="connsiteX18-79" fmla="*/ 0 w 11742058"/>
                <a:gd name="connsiteY18-80" fmla="*/ 3471333 h 6579199"/>
                <a:gd name="connsiteX19-81" fmla="*/ 0 w 11742058"/>
                <a:gd name="connsiteY19-82" fmla="*/ 3471333 h 6579199"/>
                <a:gd name="connsiteX20-83" fmla="*/ 0 w 11742058"/>
                <a:gd name="connsiteY20-84" fmla="*/ 991829 h 6579199"/>
                <a:gd name="connsiteX0-85" fmla="*/ 0 w 11742058"/>
                <a:gd name="connsiteY0-86" fmla="*/ 991829 h 6579199"/>
                <a:gd name="connsiteX1-87" fmla="*/ 991829 w 11742058"/>
                <a:gd name="connsiteY1-88" fmla="*/ 0 h 6579199"/>
                <a:gd name="connsiteX2-89" fmla="*/ 1957010 w 11742058"/>
                <a:gd name="connsiteY2-90" fmla="*/ 0 h 6579199"/>
                <a:gd name="connsiteX3-91" fmla="*/ 1957010 w 11742058"/>
                <a:gd name="connsiteY3-92" fmla="*/ 0 h 6579199"/>
                <a:gd name="connsiteX4-93" fmla="*/ 4892524 w 11742058"/>
                <a:gd name="connsiteY4-94" fmla="*/ 0 h 6579199"/>
                <a:gd name="connsiteX5-95" fmla="*/ 10750229 w 11742058"/>
                <a:gd name="connsiteY5-96" fmla="*/ 0 h 6579199"/>
                <a:gd name="connsiteX6-97" fmla="*/ 11742058 w 11742058"/>
                <a:gd name="connsiteY6-98" fmla="*/ 991829 h 6579199"/>
                <a:gd name="connsiteX7-99" fmla="*/ 11742058 w 11742058"/>
                <a:gd name="connsiteY7-100" fmla="*/ 3471333 h 6579199"/>
                <a:gd name="connsiteX8-101" fmla="*/ 11742058 w 11742058"/>
                <a:gd name="connsiteY8-102" fmla="*/ 3471333 h 6579199"/>
                <a:gd name="connsiteX9-103" fmla="*/ 11742058 w 11742058"/>
                <a:gd name="connsiteY9-104" fmla="*/ 4959048 h 6579199"/>
                <a:gd name="connsiteX10-105" fmla="*/ 11742058 w 11742058"/>
                <a:gd name="connsiteY10-106" fmla="*/ 4959028 h 6579199"/>
                <a:gd name="connsiteX11-107" fmla="*/ 10750229 w 11742058"/>
                <a:gd name="connsiteY11-108" fmla="*/ 5950857 h 6579199"/>
                <a:gd name="connsiteX12-109" fmla="*/ 4892524 w 11742058"/>
                <a:gd name="connsiteY12-110" fmla="*/ 5950857 h 6579199"/>
                <a:gd name="connsiteX13-111" fmla="*/ 1128840 w 11742058"/>
                <a:gd name="connsiteY13-112" fmla="*/ 6579199 h 6579199"/>
                <a:gd name="connsiteX14-113" fmla="*/ 1957010 w 11742058"/>
                <a:gd name="connsiteY14-114" fmla="*/ 5950857 h 6579199"/>
                <a:gd name="connsiteX15-115" fmla="*/ 991829 w 11742058"/>
                <a:gd name="connsiteY15-116" fmla="*/ 5950857 h 6579199"/>
                <a:gd name="connsiteX16-117" fmla="*/ 0 w 11742058"/>
                <a:gd name="connsiteY16-118" fmla="*/ 4959028 h 6579199"/>
                <a:gd name="connsiteX17-119" fmla="*/ 0 w 11742058"/>
                <a:gd name="connsiteY17-120" fmla="*/ 4959048 h 6579199"/>
                <a:gd name="connsiteX18-121" fmla="*/ 0 w 11742058"/>
                <a:gd name="connsiteY18-122" fmla="*/ 3471333 h 6579199"/>
                <a:gd name="connsiteX19-123" fmla="*/ 0 w 11742058"/>
                <a:gd name="connsiteY19-124" fmla="*/ 3471333 h 6579199"/>
                <a:gd name="connsiteX20-125" fmla="*/ 0 w 11742058"/>
                <a:gd name="connsiteY20-126" fmla="*/ 991829 h 65791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1"/>
          <a:stretch>
            <a:fillRect/>
          </a:stretch>
        </p:blipFill>
        <p:spPr>
          <a:xfrm>
            <a:off x="534035" y="1635760"/>
            <a:ext cx="3524250" cy="4114800"/>
          </a:xfrm>
          <a:prstGeom prst="rect">
            <a:avLst/>
          </a:prstGeom>
        </p:spPr>
      </p:pic>
      <p:sp>
        <p:nvSpPr>
          <p:cNvPr id="8" name="TextBox 7"/>
          <p:cNvSpPr txBox="1"/>
          <p:nvPr/>
        </p:nvSpPr>
        <p:spPr>
          <a:xfrm>
            <a:off x="4124960" y="2143760"/>
            <a:ext cx="731520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lớn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7 × 7 × 3,14 = 153,86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4 x 4 x 3,14 = 50,24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153,86 – 50,24 = 103,62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p="http://schemas.openxmlformats.org/presentationml/2006/main">
  <p:tag name="ISPRING_PRESENTATION_TITLE" val="绿色读书"/>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2336</Words>
  <Application>WPS Presentation</Application>
  <PresentationFormat>Widescreen</PresentationFormat>
  <Paragraphs>94</Paragraphs>
  <Slides>17</Slides>
  <Notes>7</Notes>
  <HiddenSlides>0</HiddenSlides>
  <MMClips>2</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17</vt:i4>
      </vt:variant>
    </vt:vector>
  </HeadingPairs>
  <TitlesOfParts>
    <vt:vector size="35" baseType="lpstr">
      <vt:lpstr>Arial</vt:lpstr>
      <vt:lpstr>SimSun</vt:lpstr>
      <vt:lpstr>Wingdings</vt:lpstr>
      <vt:lpstr>等线</vt:lpstr>
      <vt:lpstr>等线</vt:lpstr>
      <vt:lpstr>Times New Roman</vt:lpstr>
      <vt:lpstr>UTM Showcard</vt:lpstr>
      <vt:lpstr>Segoe Print</vt:lpstr>
      <vt:lpstr>Calibri</vt:lpstr>
      <vt:lpstr>Cambria</vt:lpstr>
      <vt:lpstr>Cambria Math</vt:lpstr>
      <vt:lpstr>汉仪小麦体简</vt:lpstr>
      <vt:lpstr>方正喵呜体</vt:lpstr>
      <vt:lpstr>Microsoft YaHei</vt:lpstr>
      <vt:lpstr>Arial Unicode MS</vt:lpstr>
      <vt:lpstr>1_Office Theme</vt:lpstr>
      <vt:lpstr>2_Office Theme</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
  <dc:description>9Slide.vn</dc:description>
  <dc:subject>9Slide.vn</dc:subject>
  <cp:category>9Slide.vn</cp:category>
  <cp:lastModifiedBy>Hòa Ngũ</cp:lastModifiedBy>
  <cp:revision>2</cp:revision>
  <dcterms:created xsi:type="dcterms:W3CDTF">2019-07-18T14:56:00Z</dcterms:created>
  <dcterms:modified xsi:type="dcterms:W3CDTF">2026-01-28T02:15:18Z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257F4B69EF49496B902AA93826FD0D0F_13</vt:lpwstr>
  </property>
  <property fmtid="{D5CDD505-2E9C-101B-9397-08002B2CF9AE}" pid="3" name="KSOProductBuildVer">
    <vt:lpwstr>1033-12.2.0.23196</vt:lpwstr>
  </property>
</Properties>
</file>