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31.jpg" ContentType="image/png"/>
  <Override PartName="/ppt/media/image35.jpg" ContentType="image/png"/>
  <Override PartName="/ppt/media/image52.jpg" ContentType="image/pn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3" r:id="rId1"/>
    <p:sldMasterId id="2147484070" r:id="rId2"/>
    <p:sldMasterId id="2147484082" r:id="rId3"/>
    <p:sldMasterId id="2147484094" r:id="rId4"/>
    <p:sldMasterId id="2147484130" r:id="rId5"/>
    <p:sldMasterId id="2147484143" r:id="rId6"/>
    <p:sldMasterId id="2147484155" r:id="rId7"/>
    <p:sldMasterId id="2147484167" r:id="rId8"/>
    <p:sldMasterId id="2147484179" r:id="rId9"/>
    <p:sldMasterId id="2147484191" r:id="rId10"/>
  </p:sldMasterIdLst>
  <p:notesMasterIdLst>
    <p:notesMasterId r:id="rId40"/>
  </p:notesMasterIdLst>
  <p:sldIdLst>
    <p:sldId id="485" r:id="rId11"/>
    <p:sldId id="447" r:id="rId12"/>
    <p:sldId id="448" r:id="rId13"/>
    <p:sldId id="263" r:id="rId14"/>
    <p:sldId id="256" r:id="rId15"/>
    <p:sldId id="257" r:id="rId16"/>
    <p:sldId id="467" r:id="rId17"/>
    <p:sldId id="468" r:id="rId18"/>
    <p:sldId id="469" r:id="rId19"/>
    <p:sldId id="449" r:id="rId20"/>
    <p:sldId id="450" r:id="rId21"/>
    <p:sldId id="471" r:id="rId22"/>
    <p:sldId id="472" r:id="rId23"/>
    <p:sldId id="473" r:id="rId24"/>
    <p:sldId id="474" r:id="rId25"/>
    <p:sldId id="475" r:id="rId26"/>
    <p:sldId id="476" r:id="rId27"/>
    <p:sldId id="453" r:id="rId28"/>
    <p:sldId id="452" r:id="rId29"/>
    <p:sldId id="342" r:id="rId30"/>
    <p:sldId id="288" r:id="rId31"/>
    <p:sldId id="481" r:id="rId32"/>
    <p:sldId id="274" r:id="rId33"/>
    <p:sldId id="482" r:id="rId34"/>
    <p:sldId id="483" r:id="rId35"/>
    <p:sldId id="484" r:id="rId36"/>
    <p:sldId id="479" r:id="rId37"/>
    <p:sldId id="381" r:id="rId38"/>
    <p:sldId id="659" r:id="rId39"/>
  </p:sldIdLst>
  <p:sldSz cx="12192000" cy="6858000"/>
  <p:notesSz cx="6858000" cy="9144000"/>
  <p:custDataLst>
    <p:tags r:id="rId4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73" d="100"/>
          <a:sy n="73" d="100"/>
        </p:scale>
        <p:origin x="402" y="6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20" Type="http://schemas.openxmlformats.org/officeDocument/2006/relationships/slide" Target="slides/slide10.xml"/><Relationship Id="rId41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451CF6-44E3-4ADF-B069-871E8C15E9CC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FBC8FC-B0C4-457D-8AB7-E6D4931CB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036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BC8FC-B0C4-457D-8AB7-E6D4931CBE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2205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DB7DDE-870D-4822-9047-7B201A2AC9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0724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</a:t>
            </a:r>
            <a:r>
              <a:rPr lang="en-US" baseline="0" dirty="0" err="1"/>
              <a:t>sắm</a:t>
            </a:r>
            <a:r>
              <a:rPr lang="en-US" baseline="0" dirty="0"/>
              <a:t> </a:t>
            </a:r>
            <a:r>
              <a:rPr lang="en-US" baseline="0" dirty="0" err="1"/>
              <a:t>vai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tình</a:t>
            </a:r>
            <a:r>
              <a:rPr lang="en-US" baseline="0" dirty="0"/>
              <a:t> </a:t>
            </a:r>
            <a:r>
              <a:rPr lang="en-US" baseline="0" dirty="0" err="1"/>
              <a:t>huống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6E5206-4DE8-4E35-BE1B-AFB0DE63FE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11854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19912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DB7DDE-870D-4822-9047-7B201A2AC9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68338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3133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Layouts/_rels/slideLayout10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4.jpeg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814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31798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84341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主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890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图片 6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1" t="2825"/>
          <a:stretch/>
        </p:blipFill>
        <p:spPr>
          <a:xfrm>
            <a:off x="257" y="-11817"/>
            <a:ext cx="12175159" cy="69454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组合 2"/>
          <p:cNvGrpSpPr/>
          <p:nvPr userDrawn="1"/>
        </p:nvGrpSpPr>
        <p:grpSpPr>
          <a:xfrm rot="20983264">
            <a:off x="8997967" y="591852"/>
            <a:ext cx="280292" cy="200835"/>
            <a:chOff x="3425492" y="836712"/>
            <a:chExt cx="850149" cy="812194"/>
          </a:xfrm>
          <a:solidFill>
            <a:srgbClr val="DAC2EC">
              <a:alpha val="63922"/>
            </a:srgbClr>
          </a:solidFill>
        </p:grpSpPr>
        <p:sp>
          <p:nvSpPr>
            <p:cNvPr id="4" name="心形 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5243">
                <a:defRPr/>
              </a:pPr>
              <a:endParaRPr lang="zh-CN" altLang="en-US" sz="1867">
                <a:solidFill>
                  <a:prstClr val="white"/>
                </a:solidFill>
              </a:endParaRPr>
            </a:p>
          </p:txBody>
        </p:sp>
        <p:sp>
          <p:nvSpPr>
            <p:cNvPr id="5" name="心形 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5243">
                <a:defRPr/>
              </a:pPr>
              <a:endParaRPr lang="zh-CN" altLang="en-US" sz="1867">
                <a:solidFill>
                  <a:prstClr val="white"/>
                </a:solidFill>
              </a:endParaRPr>
            </a:p>
          </p:txBody>
        </p:sp>
        <p:sp>
          <p:nvSpPr>
            <p:cNvPr id="6" name="心形 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5243">
                <a:defRPr/>
              </a:pPr>
              <a:endParaRPr lang="zh-CN" altLang="en-US" sz="1867">
                <a:solidFill>
                  <a:prstClr val="white"/>
                </a:solidFill>
              </a:endParaRPr>
            </a:p>
          </p:txBody>
        </p:sp>
        <p:sp>
          <p:nvSpPr>
            <p:cNvPr id="8" name="心形 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5243">
                <a:defRPr/>
              </a:pPr>
              <a:endParaRPr lang="zh-CN" altLang="en-US" sz="1867">
                <a:solidFill>
                  <a:prstClr val="white"/>
                </a:solidFill>
              </a:endParaRPr>
            </a:p>
          </p:txBody>
        </p:sp>
        <p:sp>
          <p:nvSpPr>
            <p:cNvPr id="9" name="心形 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5243">
                <a:defRPr/>
              </a:pPr>
              <a:endParaRPr lang="zh-CN" altLang="en-US" sz="1867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组合 9"/>
          <p:cNvGrpSpPr/>
          <p:nvPr userDrawn="1"/>
        </p:nvGrpSpPr>
        <p:grpSpPr>
          <a:xfrm rot="1008724">
            <a:off x="-479234" y="1179842"/>
            <a:ext cx="798315" cy="572007"/>
            <a:chOff x="3425492" y="836712"/>
            <a:chExt cx="850149" cy="812194"/>
          </a:xfrm>
          <a:solidFill>
            <a:srgbClr val="FFC2E0">
              <a:alpha val="58824"/>
            </a:srgbClr>
          </a:solidFill>
        </p:grpSpPr>
        <p:sp>
          <p:nvSpPr>
            <p:cNvPr id="11" name="心形 1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5243">
                <a:defRPr/>
              </a:pPr>
              <a:endParaRPr lang="zh-CN" altLang="en-US" sz="1867">
                <a:solidFill>
                  <a:prstClr val="white"/>
                </a:solidFill>
              </a:endParaRPr>
            </a:p>
          </p:txBody>
        </p:sp>
        <p:sp>
          <p:nvSpPr>
            <p:cNvPr id="12" name="心形 1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5243">
                <a:defRPr/>
              </a:pPr>
              <a:endParaRPr lang="zh-CN" altLang="en-US" sz="1867">
                <a:solidFill>
                  <a:prstClr val="white"/>
                </a:solidFill>
              </a:endParaRPr>
            </a:p>
          </p:txBody>
        </p:sp>
        <p:sp>
          <p:nvSpPr>
            <p:cNvPr id="13" name="心形 1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5243">
                <a:defRPr/>
              </a:pPr>
              <a:endParaRPr lang="zh-CN" altLang="en-US" sz="1867">
                <a:solidFill>
                  <a:prstClr val="white"/>
                </a:solidFill>
              </a:endParaRPr>
            </a:p>
          </p:txBody>
        </p:sp>
        <p:sp>
          <p:nvSpPr>
            <p:cNvPr id="14" name="心形 1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5243">
                <a:defRPr/>
              </a:pPr>
              <a:endParaRPr lang="zh-CN" altLang="en-US" sz="1867">
                <a:solidFill>
                  <a:prstClr val="white"/>
                </a:solidFill>
              </a:endParaRPr>
            </a:p>
          </p:txBody>
        </p:sp>
        <p:sp>
          <p:nvSpPr>
            <p:cNvPr id="15" name="心形 1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5243">
                <a:defRPr/>
              </a:pPr>
              <a:endParaRPr lang="zh-CN" altLang="en-US" sz="1867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组合 27"/>
          <p:cNvGrpSpPr/>
          <p:nvPr userDrawn="1"/>
        </p:nvGrpSpPr>
        <p:grpSpPr>
          <a:xfrm rot="20983264">
            <a:off x="562443" y="-144649"/>
            <a:ext cx="404201" cy="289617"/>
            <a:chOff x="3425492" y="836712"/>
            <a:chExt cx="850149" cy="812194"/>
          </a:xfrm>
          <a:solidFill>
            <a:srgbClr val="FF3399">
              <a:alpha val="65098"/>
            </a:srgbClr>
          </a:solidFill>
        </p:grpSpPr>
        <p:sp>
          <p:nvSpPr>
            <p:cNvPr id="29" name="心形 2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5243">
                <a:defRPr/>
              </a:pPr>
              <a:endParaRPr lang="zh-CN" altLang="en-US" sz="1867">
                <a:solidFill>
                  <a:prstClr val="white"/>
                </a:solidFill>
              </a:endParaRPr>
            </a:p>
          </p:txBody>
        </p:sp>
        <p:sp>
          <p:nvSpPr>
            <p:cNvPr id="30" name="心形 2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5243">
                <a:defRPr/>
              </a:pPr>
              <a:endParaRPr lang="zh-CN" altLang="en-US" sz="1867">
                <a:solidFill>
                  <a:prstClr val="white"/>
                </a:solidFill>
              </a:endParaRPr>
            </a:p>
          </p:txBody>
        </p:sp>
        <p:sp>
          <p:nvSpPr>
            <p:cNvPr id="31" name="心形 3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5243">
                <a:defRPr/>
              </a:pPr>
              <a:endParaRPr lang="zh-CN" altLang="en-US" sz="1867">
                <a:solidFill>
                  <a:prstClr val="white"/>
                </a:solidFill>
              </a:endParaRPr>
            </a:p>
          </p:txBody>
        </p:sp>
        <p:sp>
          <p:nvSpPr>
            <p:cNvPr id="32" name="心形 3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5243">
                <a:defRPr/>
              </a:pPr>
              <a:endParaRPr lang="zh-CN" altLang="en-US" sz="1867">
                <a:solidFill>
                  <a:prstClr val="white"/>
                </a:solidFill>
              </a:endParaRPr>
            </a:p>
          </p:txBody>
        </p:sp>
        <p:sp>
          <p:nvSpPr>
            <p:cNvPr id="33" name="心形 3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5243">
                <a:defRPr/>
              </a:pPr>
              <a:endParaRPr lang="zh-CN" altLang="en-US" sz="1867">
                <a:solidFill>
                  <a:prstClr val="white"/>
                </a:solidFill>
              </a:endParaRPr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 rot="20983264">
            <a:off x="-255205" y="386491"/>
            <a:ext cx="897409" cy="643008"/>
            <a:chOff x="3425492" y="836712"/>
            <a:chExt cx="850149" cy="812194"/>
          </a:xfrm>
          <a:solidFill>
            <a:srgbClr val="FFF5CC">
              <a:alpha val="69804"/>
            </a:srgbClr>
          </a:solidFill>
        </p:grpSpPr>
        <p:sp>
          <p:nvSpPr>
            <p:cNvPr id="35" name="心形 34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5243">
                <a:defRPr/>
              </a:pPr>
              <a:endParaRPr lang="zh-CN" altLang="en-US" sz="1867">
                <a:solidFill>
                  <a:prstClr val="white"/>
                </a:solidFill>
              </a:endParaRPr>
            </a:p>
          </p:txBody>
        </p:sp>
        <p:sp>
          <p:nvSpPr>
            <p:cNvPr id="36" name="心形 35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5243">
                <a:defRPr/>
              </a:pPr>
              <a:endParaRPr lang="zh-CN" altLang="en-US" sz="1867">
                <a:solidFill>
                  <a:prstClr val="white"/>
                </a:solidFill>
              </a:endParaRPr>
            </a:p>
          </p:txBody>
        </p:sp>
        <p:sp>
          <p:nvSpPr>
            <p:cNvPr id="37" name="心形 36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5243">
                <a:defRPr/>
              </a:pPr>
              <a:endParaRPr lang="zh-CN" altLang="en-US" sz="1867">
                <a:solidFill>
                  <a:prstClr val="white"/>
                </a:solidFill>
              </a:endParaRPr>
            </a:p>
          </p:txBody>
        </p:sp>
        <p:sp>
          <p:nvSpPr>
            <p:cNvPr id="38" name="心形 3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5243">
                <a:defRPr/>
              </a:pPr>
              <a:endParaRPr lang="zh-CN" altLang="en-US" sz="1867">
                <a:solidFill>
                  <a:prstClr val="white"/>
                </a:solidFill>
              </a:endParaRPr>
            </a:p>
          </p:txBody>
        </p:sp>
        <p:sp>
          <p:nvSpPr>
            <p:cNvPr id="39" name="心形 3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5243">
                <a:defRPr/>
              </a:pPr>
              <a:endParaRPr lang="zh-CN" altLang="en-US" sz="1867">
                <a:solidFill>
                  <a:prstClr val="white"/>
                </a:solidFill>
              </a:endParaRPr>
            </a:p>
          </p:txBody>
        </p:sp>
      </p:grpSp>
      <p:grpSp>
        <p:nvGrpSpPr>
          <p:cNvPr id="53" name="组合 52"/>
          <p:cNvGrpSpPr/>
          <p:nvPr userDrawn="1"/>
        </p:nvGrpSpPr>
        <p:grpSpPr>
          <a:xfrm rot="297948">
            <a:off x="11381172" y="1031987"/>
            <a:ext cx="405368" cy="290452"/>
            <a:chOff x="3425492" y="836712"/>
            <a:chExt cx="850149" cy="812194"/>
          </a:xfrm>
          <a:solidFill>
            <a:srgbClr val="D4EBF5">
              <a:alpha val="69804"/>
            </a:srgbClr>
          </a:solidFill>
        </p:grpSpPr>
        <p:sp>
          <p:nvSpPr>
            <p:cNvPr id="54" name="心形 5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5243">
                <a:defRPr/>
              </a:pPr>
              <a:endParaRPr lang="zh-CN" altLang="en-US" sz="1867">
                <a:solidFill>
                  <a:prstClr val="white"/>
                </a:solidFill>
              </a:endParaRPr>
            </a:p>
          </p:txBody>
        </p:sp>
        <p:sp>
          <p:nvSpPr>
            <p:cNvPr id="55" name="心形 5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5243">
                <a:defRPr/>
              </a:pPr>
              <a:endParaRPr lang="zh-CN" altLang="en-US" sz="1867">
                <a:solidFill>
                  <a:prstClr val="white"/>
                </a:solidFill>
              </a:endParaRPr>
            </a:p>
          </p:txBody>
        </p:sp>
        <p:sp>
          <p:nvSpPr>
            <p:cNvPr id="56" name="心形 5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5243">
                <a:defRPr/>
              </a:pPr>
              <a:endParaRPr lang="zh-CN" altLang="en-US" sz="1867">
                <a:solidFill>
                  <a:prstClr val="white"/>
                </a:solidFill>
              </a:endParaRPr>
            </a:p>
          </p:txBody>
        </p:sp>
        <p:sp>
          <p:nvSpPr>
            <p:cNvPr id="57" name="心形 5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5243">
                <a:defRPr/>
              </a:pPr>
              <a:endParaRPr lang="zh-CN" altLang="en-US" sz="1867">
                <a:solidFill>
                  <a:prstClr val="white"/>
                </a:solidFill>
              </a:endParaRPr>
            </a:p>
          </p:txBody>
        </p:sp>
        <p:sp>
          <p:nvSpPr>
            <p:cNvPr id="58" name="心形 5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5243">
                <a:defRPr/>
              </a:pPr>
              <a:endParaRPr lang="zh-CN" altLang="en-US" sz="1867">
                <a:solidFill>
                  <a:prstClr val="white"/>
                </a:solidFill>
              </a:endParaRPr>
            </a:p>
          </p:txBody>
        </p:sp>
      </p:grpSp>
      <p:grpSp>
        <p:nvGrpSpPr>
          <p:cNvPr id="72" name="组合 71"/>
          <p:cNvGrpSpPr/>
          <p:nvPr userDrawn="1"/>
        </p:nvGrpSpPr>
        <p:grpSpPr>
          <a:xfrm rot="616736" flipH="1">
            <a:off x="-144700" y="-102200"/>
            <a:ext cx="524247" cy="375631"/>
            <a:chOff x="3425492" y="836712"/>
            <a:chExt cx="850149" cy="812194"/>
          </a:xfrm>
          <a:solidFill>
            <a:srgbClr val="F79443"/>
          </a:solidFill>
        </p:grpSpPr>
        <p:sp>
          <p:nvSpPr>
            <p:cNvPr id="73" name="心形 7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5243">
                <a:defRPr/>
              </a:pPr>
              <a:endParaRPr lang="zh-CN" altLang="en-US" sz="1867">
                <a:solidFill>
                  <a:prstClr val="white"/>
                </a:solidFill>
              </a:endParaRPr>
            </a:p>
          </p:txBody>
        </p:sp>
        <p:sp>
          <p:nvSpPr>
            <p:cNvPr id="74" name="心形 7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5243">
                <a:defRPr/>
              </a:pPr>
              <a:endParaRPr lang="zh-CN" altLang="en-US" sz="1867">
                <a:solidFill>
                  <a:prstClr val="white"/>
                </a:solidFill>
              </a:endParaRPr>
            </a:p>
          </p:txBody>
        </p:sp>
        <p:sp>
          <p:nvSpPr>
            <p:cNvPr id="76" name="心形 7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5243">
                <a:defRPr/>
              </a:pPr>
              <a:endParaRPr lang="zh-CN" altLang="en-US" sz="1867">
                <a:solidFill>
                  <a:prstClr val="white"/>
                </a:solidFill>
              </a:endParaRPr>
            </a:p>
          </p:txBody>
        </p:sp>
        <p:sp>
          <p:nvSpPr>
            <p:cNvPr id="77" name="心形 7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5243">
                <a:defRPr/>
              </a:pPr>
              <a:endParaRPr lang="zh-CN" altLang="en-US" sz="1867">
                <a:solidFill>
                  <a:prstClr val="white"/>
                </a:solidFill>
              </a:endParaRPr>
            </a:p>
          </p:txBody>
        </p:sp>
        <p:sp>
          <p:nvSpPr>
            <p:cNvPr id="78" name="心形 7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5243">
                <a:defRPr/>
              </a:pPr>
              <a:endParaRPr lang="zh-CN" altLang="en-US" sz="1867">
                <a:solidFill>
                  <a:prstClr val="white"/>
                </a:solidFill>
              </a:endParaRPr>
            </a:p>
          </p:txBody>
        </p:sp>
      </p:grpSp>
      <p:grpSp>
        <p:nvGrpSpPr>
          <p:cNvPr id="79" name="组合 78"/>
          <p:cNvGrpSpPr/>
          <p:nvPr userDrawn="1"/>
        </p:nvGrpSpPr>
        <p:grpSpPr>
          <a:xfrm rot="616736" flipH="1">
            <a:off x="771060" y="143528"/>
            <a:ext cx="667456" cy="478243"/>
            <a:chOff x="3425492" y="836712"/>
            <a:chExt cx="850149" cy="812194"/>
          </a:xfrm>
          <a:solidFill>
            <a:schemeClr val="accent2"/>
          </a:solidFill>
        </p:grpSpPr>
        <p:sp>
          <p:nvSpPr>
            <p:cNvPr id="80" name="心形 79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5243">
                <a:defRPr/>
              </a:pPr>
              <a:endParaRPr lang="zh-CN" altLang="en-US" sz="1867">
                <a:solidFill>
                  <a:prstClr val="white"/>
                </a:solidFill>
              </a:endParaRPr>
            </a:p>
          </p:txBody>
        </p:sp>
        <p:sp>
          <p:nvSpPr>
            <p:cNvPr id="81" name="心形 80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5243">
                <a:defRPr/>
              </a:pPr>
              <a:endParaRPr lang="zh-CN" altLang="en-US" sz="1867">
                <a:solidFill>
                  <a:prstClr val="white"/>
                </a:solidFill>
              </a:endParaRPr>
            </a:p>
          </p:txBody>
        </p:sp>
        <p:sp>
          <p:nvSpPr>
            <p:cNvPr id="82" name="心形 81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5243">
                <a:defRPr/>
              </a:pPr>
              <a:endParaRPr lang="zh-CN" altLang="en-US" sz="1867">
                <a:solidFill>
                  <a:prstClr val="white"/>
                </a:solidFill>
              </a:endParaRPr>
            </a:p>
          </p:txBody>
        </p:sp>
        <p:sp>
          <p:nvSpPr>
            <p:cNvPr id="83" name="心形 82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5243">
                <a:defRPr/>
              </a:pPr>
              <a:endParaRPr lang="zh-CN" altLang="en-US" sz="1867">
                <a:solidFill>
                  <a:prstClr val="white"/>
                </a:solidFill>
              </a:endParaRPr>
            </a:p>
          </p:txBody>
        </p:sp>
        <p:sp>
          <p:nvSpPr>
            <p:cNvPr id="84" name="心形 83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5243">
                <a:defRPr/>
              </a:pPr>
              <a:endParaRPr lang="zh-CN" altLang="en-US" sz="1867">
                <a:solidFill>
                  <a:prstClr val="white"/>
                </a:solidFill>
              </a:endParaRPr>
            </a:p>
          </p:txBody>
        </p:sp>
      </p:grpSp>
      <p:grpSp>
        <p:nvGrpSpPr>
          <p:cNvPr id="91" name="组合 90"/>
          <p:cNvGrpSpPr/>
          <p:nvPr userDrawn="1"/>
        </p:nvGrpSpPr>
        <p:grpSpPr>
          <a:xfrm rot="20636176" flipH="1">
            <a:off x="1727401" y="11088"/>
            <a:ext cx="424235" cy="303971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92" name="心形 91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5243">
                <a:defRPr/>
              </a:pPr>
              <a:endParaRPr lang="zh-CN" altLang="en-US" sz="1867">
                <a:solidFill>
                  <a:prstClr val="white"/>
                </a:solidFill>
              </a:endParaRPr>
            </a:p>
          </p:txBody>
        </p:sp>
        <p:sp>
          <p:nvSpPr>
            <p:cNvPr id="93" name="心形 92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5243">
                <a:defRPr/>
              </a:pPr>
              <a:endParaRPr lang="zh-CN" altLang="en-US" sz="1867">
                <a:solidFill>
                  <a:prstClr val="white"/>
                </a:solidFill>
              </a:endParaRPr>
            </a:p>
          </p:txBody>
        </p:sp>
        <p:sp>
          <p:nvSpPr>
            <p:cNvPr id="94" name="心形 93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5243">
                <a:defRPr/>
              </a:pPr>
              <a:endParaRPr lang="zh-CN" altLang="en-US" sz="1867">
                <a:solidFill>
                  <a:prstClr val="white"/>
                </a:solidFill>
              </a:endParaRPr>
            </a:p>
          </p:txBody>
        </p:sp>
        <p:sp>
          <p:nvSpPr>
            <p:cNvPr id="95" name="心形 94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5243">
                <a:defRPr/>
              </a:pPr>
              <a:endParaRPr lang="zh-CN" altLang="en-US" sz="1867">
                <a:solidFill>
                  <a:prstClr val="white"/>
                </a:solidFill>
              </a:endParaRPr>
            </a:p>
          </p:txBody>
        </p:sp>
        <p:sp>
          <p:nvSpPr>
            <p:cNvPr id="96" name="心形 95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5243">
                <a:defRPr/>
              </a:pPr>
              <a:endParaRPr lang="zh-CN" altLang="en-US" sz="1867">
                <a:solidFill>
                  <a:prstClr val="white"/>
                </a:solidFill>
              </a:endParaRPr>
            </a:p>
          </p:txBody>
        </p:sp>
      </p:grpSp>
      <p:grpSp>
        <p:nvGrpSpPr>
          <p:cNvPr id="97" name="组合 96"/>
          <p:cNvGrpSpPr/>
          <p:nvPr userDrawn="1"/>
        </p:nvGrpSpPr>
        <p:grpSpPr>
          <a:xfrm rot="20636176" flipH="1">
            <a:off x="11196873" y="144340"/>
            <a:ext cx="424235" cy="303971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98" name="心形 97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5243">
                <a:defRPr/>
              </a:pPr>
              <a:endParaRPr lang="zh-CN" altLang="en-US" sz="1867">
                <a:solidFill>
                  <a:prstClr val="white"/>
                </a:solidFill>
              </a:endParaRPr>
            </a:p>
          </p:txBody>
        </p:sp>
        <p:sp>
          <p:nvSpPr>
            <p:cNvPr id="99" name="心形 98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5243">
                <a:defRPr/>
              </a:pPr>
              <a:endParaRPr lang="zh-CN" altLang="en-US" sz="1867">
                <a:solidFill>
                  <a:prstClr val="white"/>
                </a:solidFill>
              </a:endParaRPr>
            </a:p>
          </p:txBody>
        </p:sp>
        <p:sp>
          <p:nvSpPr>
            <p:cNvPr id="100" name="心形 99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5243">
                <a:defRPr/>
              </a:pPr>
              <a:endParaRPr lang="zh-CN" altLang="en-US" sz="1867">
                <a:solidFill>
                  <a:prstClr val="white"/>
                </a:solidFill>
              </a:endParaRPr>
            </a:p>
          </p:txBody>
        </p:sp>
        <p:sp>
          <p:nvSpPr>
            <p:cNvPr id="101" name="心形 100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5243">
                <a:defRPr/>
              </a:pPr>
              <a:endParaRPr lang="zh-CN" altLang="en-US" sz="1867">
                <a:solidFill>
                  <a:prstClr val="white"/>
                </a:solidFill>
              </a:endParaRPr>
            </a:p>
          </p:txBody>
        </p:sp>
        <p:sp>
          <p:nvSpPr>
            <p:cNvPr id="102" name="心形 101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5243">
                <a:defRPr/>
              </a:pPr>
              <a:endParaRPr lang="zh-CN" altLang="en-US" sz="1867">
                <a:solidFill>
                  <a:prstClr val="white"/>
                </a:solidFill>
              </a:endParaRPr>
            </a:p>
          </p:txBody>
        </p:sp>
      </p:grpSp>
      <p:grpSp>
        <p:nvGrpSpPr>
          <p:cNvPr id="103" name="组合 102"/>
          <p:cNvGrpSpPr/>
          <p:nvPr userDrawn="1"/>
        </p:nvGrpSpPr>
        <p:grpSpPr>
          <a:xfrm rot="20636176" flipH="1">
            <a:off x="7968098" y="192072"/>
            <a:ext cx="424235" cy="303971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104" name="心形 10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5243">
                <a:defRPr/>
              </a:pPr>
              <a:endParaRPr lang="zh-CN" altLang="en-US" sz="1867">
                <a:solidFill>
                  <a:prstClr val="white"/>
                </a:solidFill>
              </a:endParaRPr>
            </a:p>
          </p:txBody>
        </p:sp>
        <p:sp>
          <p:nvSpPr>
            <p:cNvPr id="105" name="心形 10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5243">
                <a:defRPr/>
              </a:pPr>
              <a:endParaRPr lang="zh-CN" altLang="en-US" sz="1867">
                <a:solidFill>
                  <a:prstClr val="white"/>
                </a:solidFill>
              </a:endParaRPr>
            </a:p>
          </p:txBody>
        </p:sp>
        <p:sp>
          <p:nvSpPr>
            <p:cNvPr id="106" name="心形 10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5243">
                <a:defRPr/>
              </a:pPr>
              <a:endParaRPr lang="zh-CN" altLang="en-US" sz="1867">
                <a:solidFill>
                  <a:prstClr val="white"/>
                </a:solidFill>
              </a:endParaRPr>
            </a:p>
          </p:txBody>
        </p:sp>
        <p:sp>
          <p:nvSpPr>
            <p:cNvPr id="107" name="心形 10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5243">
                <a:defRPr/>
              </a:pPr>
              <a:endParaRPr lang="zh-CN" altLang="en-US" sz="1867">
                <a:solidFill>
                  <a:prstClr val="white"/>
                </a:solidFill>
              </a:endParaRPr>
            </a:p>
          </p:txBody>
        </p:sp>
        <p:sp>
          <p:nvSpPr>
            <p:cNvPr id="108" name="心形 10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5243">
                <a:defRPr/>
              </a:pPr>
              <a:endParaRPr lang="zh-CN" altLang="en-US" sz="1867">
                <a:solidFill>
                  <a:prstClr val="white"/>
                </a:solidFill>
              </a:endParaRPr>
            </a:p>
          </p:txBody>
        </p:sp>
      </p:grpSp>
      <p:pic>
        <p:nvPicPr>
          <p:cNvPr id="109" name="图片 108" descr="5-6.png"/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212" b="100000" l="0" r="996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390" b="2888"/>
          <a:stretch/>
        </p:blipFill>
        <p:spPr bwMode="auto">
          <a:xfrm>
            <a:off x="-172241" y="5180160"/>
            <a:ext cx="12787928" cy="17533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" name="图片 109" descr="5-7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137" y="5606523"/>
            <a:ext cx="12364256" cy="1354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1" name="组合 110"/>
          <p:cNvGrpSpPr/>
          <p:nvPr userDrawn="1"/>
        </p:nvGrpSpPr>
        <p:grpSpPr>
          <a:xfrm rot="616736" flipH="1">
            <a:off x="9964987" y="454254"/>
            <a:ext cx="524247" cy="375631"/>
            <a:chOff x="3425492" y="836712"/>
            <a:chExt cx="850149" cy="812194"/>
          </a:xfrm>
          <a:solidFill>
            <a:srgbClr val="F79443"/>
          </a:solidFill>
        </p:grpSpPr>
        <p:sp>
          <p:nvSpPr>
            <p:cNvPr id="112" name="心形 111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5243">
                <a:defRPr/>
              </a:pPr>
              <a:endParaRPr lang="zh-CN" altLang="en-US" sz="1867">
                <a:solidFill>
                  <a:prstClr val="white"/>
                </a:solidFill>
              </a:endParaRPr>
            </a:p>
          </p:txBody>
        </p:sp>
        <p:sp>
          <p:nvSpPr>
            <p:cNvPr id="113" name="心形 112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5243">
                <a:defRPr/>
              </a:pPr>
              <a:endParaRPr lang="zh-CN" altLang="en-US" sz="1867">
                <a:solidFill>
                  <a:prstClr val="white"/>
                </a:solidFill>
              </a:endParaRPr>
            </a:p>
          </p:txBody>
        </p:sp>
        <p:sp>
          <p:nvSpPr>
            <p:cNvPr id="114" name="心形 113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5243">
                <a:defRPr/>
              </a:pPr>
              <a:endParaRPr lang="zh-CN" altLang="en-US" sz="1867">
                <a:solidFill>
                  <a:prstClr val="white"/>
                </a:solidFill>
              </a:endParaRPr>
            </a:p>
          </p:txBody>
        </p:sp>
        <p:sp>
          <p:nvSpPr>
            <p:cNvPr id="115" name="心形 114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5243">
                <a:defRPr/>
              </a:pPr>
              <a:endParaRPr lang="zh-CN" altLang="en-US" sz="1867">
                <a:solidFill>
                  <a:prstClr val="white"/>
                </a:solidFill>
              </a:endParaRPr>
            </a:p>
          </p:txBody>
        </p:sp>
        <p:sp>
          <p:nvSpPr>
            <p:cNvPr id="116" name="心形 115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5243">
                <a:defRPr/>
              </a:pPr>
              <a:endParaRPr lang="zh-CN" altLang="en-US" sz="1867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349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341" b="4051"/>
          <a:stretch/>
        </p:blipFill>
        <p:spPr>
          <a:xfrm>
            <a:off x="-18116" y="76"/>
            <a:ext cx="12201119" cy="6858000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 rot="20983264">
            <a:off x="7924819" y="-244848"/>
            <a:ext cx="683540" cy="489768"/>
            <a:chOff x="3425492" y="836712"/>
            <a:chExt cx="850149" cy="812194"/>
          </a:xfrm>
          <a:solidFill>
            <a:srgbClr val="DAC2EC">
              <a:alpha val="63922"/>
            </a:srgbClr>
          </a:solidFill>
        </p:grpSpPr>
        <p:sp>
          <p:nvSpPr>
            <p:cNvPr id="4" name="心形 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5243">
                <a:defRPr/>
              </a:pPr>
              <a:endParaRPr lang="zh-CN" altLang="en-US" sz="1867">
                <a:solidFill>
                  <a:prstClr val="white"/>
                </a:solidFill>
              </a:endParaRPr>
            </a:p>
          </p:txBody>
        </p:sp>
        <p:sp>
          <p:nvSpPr>
            <p:cNvPr id="5" name="心形 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5243">
                <a:defRPr/>
              </a:pPr>
              <a:endParaRPr lang="zh-CN" altLang="en-US" sz="1867">
                <a:solidFill>
                  <a:prstClr val="white"/>
                </a:solidFill>
              </a:endParaRPr>
            </a:p>
          </p:txBody>
        </p:sp>
        <p:sp>
          <p:nvSpPr>
            <p:cNvPr id="6" name="心形 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5243">
                <a:defRPr/>
              </a:pPr>
              <a:endParaRPr lang="zh-CN" altLang="en-US" sz="1867">
                <a:solidFill>
                  <a:prstClr val="white"/>
                </a:solidFill>
              </a:endParaRPr>
            </a:p>
          </p:txBody>
        </p:sp>
        <p:sp>
          <p:nvSpPr>
            <p:cNvPr id="8" name="心形 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5243">
                <a:defRPr/>
              </a:pPr>
              <a:endParaRPr lang="zh-CN" altLang="en-US" sz="1867">
                <a:solidFill>
                  <a:prstClr val="white"/>
                </a:solidFill>
              </a:endParaRPr>
            </a:p>
          </p:txBody>
        </p:sp>
        <p:sp>
          <p:nvSpPr>
            <p:cNvPr id="9" name="心形 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5243">
                <a:defRPr/>
              </a:pPr>
              <a:endParaRPr lang="zh-CN" altLang="en-US" sz="1867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组合 9"/>
          <p:cNvGrpSpPr/>
          <p:nvPr userDrawn="1"/>
        </p:nvGrpSpPr>
        <p:grpSpPr>
          <a:xfrm rot="1008724">
            <a:off x="10114940" y="286482"/>
            <a:ext cx="798315" cy="572007"/>
            <a:chOff x="3425492" y="836712"/>
            <a:chExt cx="850149" cy="812194"/>
          </a:xfrm>
          <a:solidFill>
            <a:srgbClr val="FFC2E0">
              <a:alpha val="58824"/>
            </a:srgbClr>
          </a:solidFill>
        </p:grpSpPr>
        <p:sp>
          <p:nvSpPr>
            <p:cNvPr id="11" name="心形 1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5243">
                <a:defRPr/>
              </a:pPr>
              <a:endParaRPr lang="zh-CN" altLang="en-US" sz="1867">
                <a:solidFill>
                  <a:prstClr val="white"/>
                </a:solidFill>
              </a:endParaRPr>
            </a:p>
          </p:txBody>
        </p:sp>
        <p:sp>
          <p:nvSpPr>
            <p:cNvPr id="12" name="心形 1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5243">
                <a:defRPr/>
              </a:pPr>
              <a:endParaRPr lang="zh-CN" altLang="en-US" sz="1867">
                <a:solidFill>
                  <a:prstClr val="white"/>
                </a:solidFill>
              </a:endParaRPr>
            </a:p>
          </p:txBody>
        </p:sp>
        <p:sp>
          <p:nvSpPr>
            <p:cNvPr id="13" name="心形 1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5243">
                <a:defRPr/>
              </a:pPr>
              <a:endParaRPr lang="zh-CN" altLang="en-US" sz="1867">
                <a:solidFill>
                  <a:prstClr val="white"/>
                </a:solidFill>
              </a:endParaRPr>
            </a:p>
          </p:txBody>
        </p:sp>
        <p:sp>
          <p:nvSpPr>
            <p:cNvPr id="14" name="心形 1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5243">
                <a:defRPr/>
              </a:pPr>
              <a:endParaRPr lang="zh-CN" altLang="en-US" sz="1867">
                <a:solidFill>
                  <a:prstClr val="white"/>
                </a:solidFill>
              </a:endParaRPr>
            </a:p>
          </p:txBody>
        </p:sp>
        <p:sp>
          <p:nvSpPr>
            <p:cNvPr id="15" name="心形 1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5243">
                <a:defRPr/>
              </a:pPr>
              <a:endParaRPr lang="zh-CN" altLang="en-US" sz="1867">
                <a:solidFill>
                  <a:prstClr val="white"/>
                </a:solidFill>
              </a:endParaRPr>
            </a:p>
          </p:txBody>
        </p:sp>
      </p:grpSp>
      <p:grpSp>
        <p:nvGrpSpPr>
          <p:cNvPr id="16" name="组合 15"/>
          <p:cNvGrpSpPr/>
          <p:nvPr userDrawn="1"/>
        </p:nvGrpSpPr>
        <p:grpSpPr>
          <a:xfrm rot="297948">
            <a:off x="11631144" y="698576"/>
            <a:ext cx="514317" cy="368519"/>
            <a:chOff x="3425492" y="836712"/>
            <a:chExt cx="850149" cy="812194"/>
          </a:xfrm>
          <a:solidFill>
            <a:srgbClr val="D4EBF5">
              <a:alpha val="69804"/>
            </a:srgbClr>
          </a:solidFill>
        </p:grpSpPr>
        <p:sp>
          <p:nvSpPr>
            <p:cNvPr id="17" name="心形 1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5243">
                <a:defRPr/>
              </a:pPr>
              <a:endParaRPr lang="zh-CN" altLang="en-US" sz="1867">
                <a:solidFill>
                  <a:prstClr val="white"/>
                </a:solidFill>
              </a:endParaRPr>
            </a:p>
          </p:txBody>
        </p:sp>
        <p:sp>
          <p:nvSpPr>
            <p:cNvPr id="18" name="心形 1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5243">
                <a:defRPr/>
              </a:pPr>
              <a:endParaRPr lang="zh-CN" altLang="en-US" sz="1867">
                <a:solidFill>
                  <a:prstClr val="white"/>
                </a:solidFill>
              </a:endParaRPr>
            </a:p>
          </p:txBody>
        </p:sp>
        <p:sp>
          <p:nvSpPr>
            <p:cNvPr id="19" name="心形 1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5243">
                <a:defRPr/>
              </a:pPr>
              <a:endParaRPr lang="zh-CN" altLang="en-US" sz="1867">
                <a:solidFill>
                  <a:prstClr val="white"/>
                </a:solidFill>
              </a:endParaRPr>
            </a:p>
          </p:txBody>
        </p:sp>
        <p:sp>
          <p:nvSpPr>
            <p:cNvPr id="20" name="心形 1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5243">
                <a:defRPr/>
              </a:pPr>
              <a:endParaRPr lang="zh-CN" altLang="en-US" sz="1867">
                <a:solidFill>
                  <a:prstClr val="white"/>
                </a:solidFill>
              </a:endParaRPr>
            </a:p>
          </p:txBody>
        </p:sp>
        <p:sp>
          <p:nvSpPr>
            <p:cNvPr id="21" name="心形 2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5243">
                <a:defRPr/>
              </a:pPr>
              <a:endParaRPr lang="zh-CN" altLang="en-US" sz="1867">
                <a:solidFill>
                  <a:prstClr val="white"/>
                </a:solidFill>
              </a:endParaRPr>
            </a:p>
          </p:txBody>
        </p:sp>
      </p:grpSp>
      <p:grpSp>
        <p:nvGrpSpPr>
          <p:cNvPr id="22" name="组合 21"/>
          <p:cNvGrpSpPr/>
          <p:nvPr userDrawn="1"/>
        </p:nvGrpSpPr>
        <p:grpSpPr>
          <a:xfrm rot="20983264">
            <a:off x="8577101" y="115440"/>
            <a:ext cx="631335" cy="452363"/>
            <a:chOff x="3425492" y="836712"/>
            <a:chExt cx="850149" cy="812194"/>
          </a:xfrm>
          <a:solidFill>
            <a:srgbClr val="FFCC00">
              <a:alpha val="65098"/>
            </a:srgbClr>
          </a:solidFill>
        </p:grpSpPr>
        <p:sp>
          <p:nvSpPr>
            <p:cNvPr id="23" name="心形 2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5243">
                <a:defRPr/>
              </a:pPr>
              <a:endParaRPr lang="zh-CN" altLang="en-US" sz="1867">
                <a:solidFill>
                  <a:prstClr val="white"/>
                </a:solidFill>
              </a:endParaRPr>
            </a:p>
          </p:txBody>
        </p:sp>
        <p:sp>
          <p:nvSpPr>
            <p:cNvPr id="24" name="心形 2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5243">
                <a:defRPr/>
              </a:pPr>
              <a:endParaRPr lang="zh-CN" altLang="en-US" sz="1867">
                <a:solidFill>
                  <a:prstClr val="white"/>
                </a:solidFill>
              </a:endParaRPr>
            </a:p>
          </p:txBody>
        </p:sp>
        <p:sp>
          <p:nvSpPr>
            <p:cNvPr id="25" name="心形 24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5243">
                <a:defRPr/>
              </a:pPr>
              <a:endParaRPr lang="zh-CN" altLang="en-US" sz="1867">
                <a:solidFill>
                  <a:prstClr val="white"/>
                </a:solidFill>
              </a:endParaRPr>
            </a:p>
          </p:txBody>
        </p:sp>
        <p:sp>
          <p:nvSpPr>
            <p:cNvPr id="26" name="心形 25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5243">
                <a:defRPr/>
              </a:pPr>
              <a:endParaRPr lang="zh-CN" altLang="en-US" sz="1867">
                <a:solidFill>
                  <a:prstClr val="white"/>
                </a:solidFill>
              </a:endParaRPr>
            </a:p>
          </p:txBody>
        </p:sp>
        <p:sp>
          <p:nvSpPr>
            <p:cNvPr id="27" name="心形 26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5243">
                <a:defRPr/>
              </a:pPr>
              <a:endParaRPr lang="zh-CN" altLang="en-US" sz="1867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组合 27"/>
          <p:cNvGrpSpPr/>
          <p:nvPr userDrawn="1"/>
        </p:nvGrpSpPr>
        <p:grpSpPr>
          <a:xfrm rot="20983264">
            <a:off x="9621612" y="-143656"/>
            <a:ext cx="514317" cy="368519"/>
            <a:chOff x="3425492" y="836712"/>
            <a:chExt cx="850149" cy="812194"/>
          </a:xfrm>
          <a:solidFill>
            <a:srgbClr val="FF3399">
              <a:alpha val="65098"/>
            </a:srgbClr>
          </a:solidFill>
        </p:grpSpPr>
        <p:sp>
          <p:nvSpPr>
            <p:cNvPr id="29" name="心形 2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5243">
                <a:defRPr/>
              </a:pPr>
              <a:endParaRPr lang="zh-CN" altLang="en-US" sz="1867">
                <a:solidFill>
                  <a:prstClr val="white"/>
                </a:solidFill>
              </a:endParaRPr>
            </a:p>
          </p:txBody>
        </p:sp>
        <p:sp>
          <p:nvSpPr>
            <p:cNvPr id="30" name="心形 2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5243">
                <a:defRPr/>
              </a:pPr>
              <a:endParaRPr lang="zh-CN" altLang="en-US" sz="1867">
                <a:solidFill>
                  <a:prstClr val="white"/>
                </a:solidFill>
              </a:endParaRPr>
            </a:p>
          </p:txBody>
        </p:sp>
        <p:sp>
          <p:nvSpPr>
            <p:cNvPr id="31" name="心形 3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5243">
                <a:defRPr/>
              </a:pPr>
              <a:endParaRPr lang="zh-CN" altLang="en-US" sz="1867">
                <a:solidFill>
                  <a:prstClr val="white"/>
                </a:solidFill>
              </a:endParaRPr>
            </a:p>
          </p:txBody>
        </p:sp>
        <p:sp>
          <p:nvSpPr>
            <p:cNvPr id="32" name="心形 3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5243">
                <a:defRPr/>
              </a:pPr>
              <a:endParaRPr lang="zh-CN" altLang="en-US" sz="1867">
                <a:solidFill>
                  <a:prstClr val="white"/>
                </a:solidFill>
              </a:endParaRPr>
            </a:p>
          </p:txBody>
        </p:sp>
        <p:sp>
          <p:nvSpPr>
            <p:cNvPr id="33" name="心形 3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5243">
                <a:defRPr/>
              </a:pPr>
              <a:endParaRPr lang="zh-CN" altLang="en-US" sz="1867">
                <a:solidFill>
                  <a:prstClr val="white"/>
                </a:solidFill>
              </a:endParaRPr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 rot="20983264">
            <a:off x="10944172" y="-248968"/>
            <a:ext cx="1199477" cy="859445"/>
            <a:chOff x="3425492" y="836712"/>
            <a:chExt cx="850149" cy="812194"/>
          </a:xfrm>
          <a:solidFill>
            <a:srgbClr val="FFF5CC">
              <a:alpha val="69804"/>
            </a:srgbClr>
          </a:solidFill>
        </p:grpSpPr>
        <p:sp>
          <p:nvSpPr>
            <p:cNvPr id="35" name="心形 34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5243">
                <a:defRPr/>
              </a:pPr>
              <a:endParaRPr lang="zh-CN" altLang="en-US" sz="1867">
                <a:solidFill>
                  <a:prstClr val="white"/>
                </a:solidFill>
              </a:endParaRPr>
            </a:p>
          </p:txBody>
        </p:sp>
        <p:sp>
          <p:nvSpPr>
            <p:cNvPr id="36" name="心形 35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5243">
                <a:defRPr/>
              </a:pPr>
              <a:endParaRPr lang="zh-CN" altLang="en-US" sz="1867">
                <a:solidFill>
                  <a:prstClr val="white"/>
                </a:solidFill>
              </a:endParaRPr>
            </a:p>
          </p:txBody>
        </p:sp>
        <p:sp>
          <p:nvSpPr>
            <p:cNvPr id="37" name="心形 36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5243">
                <a:defRPr/>
              </a:pPr>
              <a:endParaRPr lang="zh-CN" altLang="en-US" sz="1867">
                <a:solidFill>
                  <a:prstClr val="white"/>
                </a:solidFill>
              </a:endParaRPr>
            </a:p>
          </p:txBody>
        </p:sp>
        <p:sp>
          <p:nvSpPr>
            <p:cNvPr id="38" name="心形 3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5243">
                <a:defRPr/>
              </a:pPr>
              <a:endParaRPr lang="zh-CN" altLang="en-US" sz="1867">
                <a:solidFill>
                  <a:prstClr val="white"/>
                </a:solidFill>
              </a:endParaRPr>
            </a:p>
          </p:txBody>
        </p:sp>
        <p:sp>
          <p:nvSpPr>
            <p:cNvPr id="39" name="心形 3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5243">
                <a:defRPr/>
              </a:pPr>
              <a:endParaRPr lang="zh-CN" altLang="en-US" sz="1867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764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4891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483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193"/>
            </a:lvl1pPr>
            <a:lvl2pPr marL="417784" indent="0" algn="ctr">
              <a:buNone/>
              <a:defRPr sz="1827"/>
            </a:lvl2pPr>
            <a:lvl3pPr marL="835568" indent="0" algn="ctr">
              <a:buNone/>
              <a:defRPr sz="1644"/>
            </a:lvl3pPr>
            <a:lvl4pPr marL="1253352" indent="0" algn="ctr">
              <a:buNone/>
              <a:defRPr sz="1463"/>
            </a:lvl4pPr>
            <a:lvl5pPr marL="1671136" indent="0" algn="ctr">
              <a:buNone/>
              <a:defRPr sz="1463"/>
            </a:lvl5pPr>
            <a:lvl6pPr marL="2088920" indent="0" algn="ctr">
              <a:buNone/>
              <a:defRPr sz="1463"/>
            </a:lvl6pPr>
            <a:lvl7pPr marL="2506704" indent="0" algn="ctr">
              <a:buNone/>
              <a:defRPr sz="1463"/>
            </a:lvl7pPr>
            <a:lvl8pPr marL="2924488" indent="0" algn="ctr">
              <a:buNone/>
              <a:defRPr sz="1463"/>
            </a:lvl8pPr>
            <a:lvl9pPr marL="3342272" indent="0" algn="ctr">
              <a:buNone/>
              <a:defRPr sz="1463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8357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7751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71"/>
            <a:ext cx="10515600" cy="2852737"/>
          </a:xfrm>
        </p:spPr>
        <p:txBody>
          <a:bodyPr anchor="b"/>
          <a:lstStyle>
            <a:lvl1pPr>
              <a:defRPr sz="5483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96"/>
            <a:ext cx="10515600" cy="1500187"/>
          </a:xfrm>
        </p:spPr>
        <p:txBody>
          <a:bodyPr/>
          <a:lstStyle>
            <a:lvl1pPr marL="0" indent="0">
              <a:buNone/>
              <a:defRPr sz="2193">
                <a:solidFill>
                  <a:schemeClr val="tx1">
                    <a:tint val="75000"/>
                  </a:schemeClr>
                </a:solidFill>
              </a:defRPr>
            </a:lvl1pPr>
            <a:lvl2pPr marL="417784" indent="0">
              <a:buNone/>
              <a:defRPr sz="1827">
                <a:solidFill>
                  <a:schemeClr val="tx1">
                    <a:tint val="75000"/>
                  </a:schemeClr>
                </a:solidFill>
              </a:defRPr>
            </a:lvl2pPr>
            <a:lvl3pPr marL="835568" indent="0">
              <a:buNone/>
              <a:defRPr sz="1644">
                <a:solidFill>
                  <a:schemeClr val="tx1">
                    <a:tint val="75000"/>
                  </a:schemeClr>
                </a:solidFill>
              </a:defRPr>
            </a:lvl3pPr>
            <a:lvl4pPr marL="1253352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4pPr>
            <a:lvl5pPr marL="1671136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5pPr>
            <a:lvl6pPr marL="2088920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6pPr>
            <a:lvl7pPr marL="2506704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7pPr>
            <a:lvl8pPr marL="2924488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8pPr>
            <a:lvl9pPr marL="3342272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8986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151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1" y="1681164"/>
            <a:ext cx="5157787" cy="823912"/>
          </a:xfrm>
        </p:spPr>
        <p:txBody>
          <a:bodyPr anchor="b"/>
          <a:lstStyle>
            <a:lvl1pPr marL="0" indent="0">
              <a:buNone/>
              <a:defRPr sz="2193" b="1"/>
            </a:lvl1pPr>
            <a:lvl2pPr marL="417784" indent="0">
              <a:buNone/>
              <a:defRPr sz="1827" b="1"/>
            </a:lvl2pPr>
            <a:lvl3pPr marL="835568" indent="0">
              <a:buNone/>
              <a:defRPr sz="1644" b="1"/>
            </a:lvl3pPr>
            <a:lvl4pPr marL="1253352" indent="0">
              <a:buNone/>
              <a:defRPr sz="1463" b="1"/>
            </a:lvl4pPr>
            <a:lvl5pPr marL="1671136" indent="0">
              <a:buNone/>
              <a:defRPr sz="1463" b="1"/>
            </a:lvl5pPr>
            <a:lvl6pPr marL="2088920" indent="0">
              <a:buNone/>
              <a:defRPr sz="1463" b="1"/>
            </a:lvl6pPr>
            <a:lvl7pPr marL="2506704" indent="0">
              <a:buNone/>
              <a:defRPr sz="1463" b="1"/>
            </a:lvl7pPr>
            <a:lvl8pPr marL="2924488" indent="0">
              <a:buNone/>
              <a:defRPr sz="1463" b="1"/>
            </a:lvl8pPr>
            <a:lvl9pPr marL="3342272" indent="0">
              <a:buNone/>
              <a:defRPr sz="146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1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4"/>
            <a:ext cx="5183188" cy="823912"/>
          </a:xfrm>
        </p:spPr>
        <p:txBody>
          <a:bodyPr anchor="b"/>
          <a:lstStyle>
            <a:lvl1pPr marL="0" indent="0">
              <a:buNone/>
              <a:defRPr sz="2193" b="1"/>
            </a:lvl1pPr>
            <a:lvl2pPr marL="417784" indent="0">
              <a:buNone/>
              <a:defRPr sz="1827" b="1"/>
            </a:lvl2pPr>
            <a:lvl3pPr marL="835568" indent="0">
              <a:buNone/>
              <a:defRPr sz="1644" b="1"/>
            </a:lvl3pPr>
            <a:lvl4pPr marL="1253352" indent="0">
              <a:buNone/>
              <a:defRPr sz="1463" b="1"/>
            </a:lvl4pPr>
            <a:lvl5pPr marL="1671136" indent="0">
              <a:buNone/>
              <a:defRPr sz="1463" b="1"/>
            </a:lvl5pPr>
            <a:lvl6pPr marL="2088920" indent="0">
              <a:buNone/>
              <a:defRPr sz="1463" b="1"/>
            </a:lvl6pPr>
            <a:lvl7pPr marL="2506704" indent="0">
              <a:buNone/>
              <a:defRPr sz="1463" b="1"/>
            </a:lvl7pPr>
            <a:lvl8pPr marL="2924488" indent="0">
              <a:buNone/>
              <a:defRPr sz="1463" b="1"/>
            </a:lvl8pPr>
            <a:lvl9pPr marL="3342272" indent="0">
              <a:buNone/>
              <a:defRPr sz="146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7103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2214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24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2924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58"/>
            <a:ext cx="6172200" cy="4873625"/>
          </a:xfrm>
        </p:spPr>
        <p:txBody>
          <a:bodyPr/>
          <a:lstStyle>
            <a:lvl1pPr>
              <a:defRPr sz="2924"/>
            </a:lvl1pPr>
            <a:lvl2pPr>
              <a:defRPr sz="2558"/>
            </a:lvl2pPr>
            <a:lvl3pPr>
              <a:defRPr sz="2193"/>
            </a:lvl3pPr>
            <a:lvl4pPr>
              <a:defRPr sz="1827"/>
            </a:lvl4pPr>
            <a:lvl5pPr>
              <a:defRPr sz="1827"/>
            </a:lvl5pPr>
            <a:lvl6pPr>
              <a:defRPr sz="1827"/>
            </a:lvl6pPr>
            <a:lvl7pPr>
              <a:defRPr sz="1827"/>
            </a:lvl7pPr>
            <a:lvl8pPr>
              <a:defRPr sz="1827"/>
            </a:lvl8pPr>
            <a:lvl9pPr>
              <a:defRPr sz="182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463"/>
            </a:lvl1pPr>
            <a:lvl2pPr marL="417784" indent="0">
              <a:buNone/>
              <a:defRPr sz="1280"/>
            </a:lvl2pPr>
            <a:lvl3pPr marL="835568" indent="0">
              <a:buNone/>
              <a:defRPr sz="1097"/>
            </a:lvl3pPr>
            <a:lvl4pPr marL="1253352" indent="0">
              <a:buNone/>
              <a:defRPr sz="914"/>
            </a:lvl4pPr>
            <a:lvl5pPr marL="1671136" indent="0">
              <a:buNone/>
              <a:defRPr sz="914"/>
            </a:lvl5pPr>
            <a:lvl6pPr marL="2088920" indent="0">
              <a:buNone/>
              <a:defRPr sz="914"/>
            </a:lvl6pPr>
            <a:lvl7pPr marL="2506704" indent="0">
              <a:buNone/>
              <a:defRPr sz="914"/>
            </a:lvl7pPr>
            <a:lvl8pPr marL="2924488" indent="0">
              <a:buNone/>
              <a:defRPr sz="914"/>
            </a:lvl8pPr>
            <a:lvl9pPr marL="3342272" indent="0">
              <a:buNone/>
              <a:defRPr sz="914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964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9315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2924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58"/>
            <a:ext cx="6172200" cy="4873625"/>
          </a:xfrm>
        </p:spPr>
        <p:txBody>
          <a:bodyPr/>
          <a:lstStyle>
            <a:lvl1pPr marL="0" indent="0">
              <a:buNone/>
              <a:defRPr sz="2924"/>
            </a:lvl1pPr>
            <a:lvl2pPr marL="417784" indent="0">
              <a:buNone/>
              <a:defRPr sz="2558"/>
            </a:lvl2pPr>
            <a:lvl3pPr marL="835568" indent="0">
              <a:buNone/>
              <a:defRPr sz="2193"/>
            </a:lvl3pPr>
            <a:lvl4pPr marL="1253352" indent="0">
              <a:buNone/>
              <a:defRPr sz="1827"/>
            </a:lvl4pPr>
            <a:lvl5pPr marL="1671136" indent="0">
              <a:buNone/>
              <a:defRPr sz="1827"/>
            </a:lvl5pPr>
            <a:lvl6pPr marL="2088920" indent="0">
              <a:buNone/>
              <a:defRPr sz="1827"/>
            </a:lvl6pPr>
            <a:lvl7pPr marL="2506704" indent="0">
              <a:buNone/>
              <a:defRPr sz="1827"/>
            </a:lvl7pPr>
            <a:lvl8pPr marL="2924488" indent="0">
              <a:buNone/>
              <a:defRPr sz="1827"/>
            </a:lvl8pPr>
            <a:lvl9pPr marL="3342272" indent="0">
              <a:buNone/>
              <a:defRPr sz="1827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463"/>
            </a:lvl1pPr>
            <a:lvl2pPr marL="417784" indent="0">
              <a:buNone/>
              <a:defRPr sz="1280"/>
            </a:lvl2pPr>
            <a:lvl3pPr marL="835568" indent="0">
              <a:buNone/>
              <a:defRPr sz="1097"/>
            </a:lvl3pPr>
            <a:lvl4pPr marL="1253352" indent="0">
              <a:buNone/>
              <a:defRPr sz="914"/>
            </a:lvl4pPr>
            <a:lvl5pPr marL="1671136" indent="0">
              <a:buNone/>
              <a:defRPr sz="914"/>
            </a:lvl5pPr>
            <a:lvl6pPr marL="2088920" indent="0">
              <a:buNone/>
              <a:defRPr sz="914"/>
            </a:lvl6pPr>
            <a:lvl7pPr marL="2506704" indent="0">
              <a:buNone/>
              <a:defRPr sz="914"/>
            </a:lvl7pPr>
            <a:lvl8pPr marL="2924488" indent="0">
              <a:buNone/>
              <a:defRPr sz="914"/>
            </a:lvl8pPr>
            <a:lvl9pPr marL="3342272" indent="0">
              <a:buNone/>
              <a:defRPr sz="914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0929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2559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1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7603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/>
              <a:t>2021/4/8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8226568"/>
      </p:ext>
    </p:extLst>
  </p:cSld>
  <p:clrMapOvr>
    <a:masterClrMapping/>
  </p:clrMapOvr>
  <p:transition spd="slow" advTm="12737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/>
              <a:t>2021/4/8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8159255"/>
      </p:ext>
    </p:extLst>
  </p:cSld>
  <p:clrMapOvr>
    <a:masterClrMapping/>
  </p:clrMapOvr>
  <p:transition spd="slow" advTm="12737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/>
              <a:t>2021/4/8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8187968"/>
      </p:ext>
    </p:extLst>
  </p:cSld>
  <p:clrMapOvr>
    <a:masterClrMapping/>
  </p:clrMapOvr>
  <p:transition spd="slow" advTm="12737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/>
              <a:t>2021/4/8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6472111"/>
      </p:ext>
    </p:extLst>
  </p:cSld>
  <p:clrMapOvr>
    <a:masterClrMapping/>
  </p:clrMapOvr>
  <p:transition spd="slow" advTm="12737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/>
              <a:t>2021/4/8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5930466"/>
      </p:ext>
    </p:extLst>
  </p:cSld>
  <p:clrMapOvr>
    <a:masterClrMapping/>
  </p:clrMapOvr>
  <p:transition spd="slow" advTm="12737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/>
              <a:t>2021/4/8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147094"/>
      </p:ext>
    </p:extLst>
  </p:cSld>
  <p:clrMapOvr>
    <a:masterClrMapping/>
  </p:clrMapOvr>
  <p:transition spd="slow" advTm="12737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/>
              <a:t>2021/4/8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5971729"/>
      </p:ext>
    </p:extLst>
  </p:cSld>
  <p:clrMapOvr>
    <a:masterClrMapping/>
  </p:clrMapOvr>
  <p:transition spd="slow" advTm="12737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6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9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3960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/>
              <a:t>2021/4/8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7740299"/>
      </p:ext>
    </p:extLst>
  </p:cSld>
  <p:clrMapOvr>
    <a:masterClrMapping/>
  </p:clrMapOvr>
  <p:transition spd="slow" advTm="12737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/>
              <a:t>2021/4/8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0488048"/>
      </p:ext>
    </p:extLst>
  </p:cSld>
  <p:clrMapOvr>
    <a:masterClrMapping/>
  </p:clrMapOvr>
  <p:transition spd="slow" advTm="12737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/>
              <a:t>2021/4/8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6120745"/>
      </p:ext>
    </p:extLst>
  </p:cSld>
  <p:clrMapOvr>
    <a:masterClrMapping/>
  </p:clrMapOvr>
  <p:transition spd="slow" advTm="12737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/>
              <a:t>2021/4/8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8854074"/>
      </p:ext>
    </p:extLst>
  </p:cSld>
  <p:clrMapOvr>
    <a:masterClrMapping/>
  </p:clrMapOvr>
  <p:transition spd="slow" advTm="12737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8325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3997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3487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2622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7642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218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1234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1783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7874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4268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5635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7361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2021/4/8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9725137"/>
      </p:ext>
    </p:extLst>
  </p:cSld>
  <p:clrMapOvr>
    <a:masterClrMapping/>
  </p:clrMapOvr>
  <p:transition spd="med" advClick="0" advTm="0">
    <p:pull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2021/4/8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6173478"/>
      </p:ext>
    </p:extLst>
  </p:cSld>
  <p:clrMapOvr>
    <a:masterClrMapping/>
  </p:clrMapOvr>
  <p:transition spd="med" advClick="0" advTm="0">
    <p:pull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2021/4/8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6293964"/>
      </p:ext>
    </p:extLst>
  </p:cSld>
  <p:clrMapOvr>
    <a:masterClrMapping/>
  </p:clrMapOvr>
  <p:transition spd="med" advClick="0" advTm="0">
    <p:pull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2021/4/8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7491295"/>
      </p:ext>
    </p:extLst>
  </p:cSld>
  <p:clrMapOvr>
    <a:masterClrMapping/>
  </p:clrMapOvr>
  <p:transition spd="med" advClick="0" advTm="0">
    <p:pull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2021/4/8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2067646"/>
      </p:ext>
    </p:extLst>
  </p:cSld>
  <p:clrMapOvr>
    <a:masterClrMapping/>
  </p:clrMapOvr>
  <p:transition spd="med" advClick="0" advTm="0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5625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-78659"/>
            <a:ext cx="12231331" cy="69219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0517"/>
            <a:ext cx="12190992" cy="4307484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626533"/>
            <a:ext cx="12190992" cy="597746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五边形 7"/>
          <p:cNvSpPr/>
          <p:nvPr userDrawn="1"/>
        </p:nvSpPr>
        <p:spPr>
          <a:xfrm>
            <a:off x="0" y="355600"/>
            <a:ext cx="4487333" cy="592667"/>
          </a:xfrm>
          <a:prstGeom prst="homePlate">
            <a:avLst/>
          </a:prstGeom>
          <a:solidFill>
            <a:srgbClr val="E1E8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667" dirty="0">
                <a:solidFill>
                  <a:srgbClr val="00B050"/>
                </a:solidFill>
              </a:rPr>
              <a:t>Click here to add a title</a:t>
            </a:r>
            <a:endParaRPr lang="zh-CN" altLang="en-US" sz="2667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766872"/>
      </p:ext>
    </p:extLst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2021/4/8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5776504"/>
      </p:ext>
    </p:extLst>
  </p:cSld>
  <p:clrMapOvr>
    <a:masterClrMapping/>
  </p:clrMapOvr>
  <p:transition spd="med" advClick="0" advTm="0">
    <p:pull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2021/4/8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0313492"/>
      </p:ext>
    </p:extLst>
  </p:cSld>
  <p:clrMapOvr>
    <a:masterClrMapping/>
  </p:clrMapOvr>
  <p:transition spd="med" advClick="0" advTm="0">
    <p:pull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2021/4/8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8270627"/>
      </p:ext>
    </p:extLst>
  </p:cSld>
  <p:clrMapOvr>
    <a:masterClrMapping/>
  </p:clrMapOvr>
  <p:transition spd="med" advClick="0" advTm="0">
    <p:pull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2021/4/8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9909409"/>
      </p:ext>
    </p:extLst>
  </p:cSld>
  <p:clrMapOvr>
    <a:masterClrMapping/>
  </p:clrMapOvr>
  <p:transition spd="med" advClick="0" advTm="0">
    <p:pull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2021/4/8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8826293"/>
      </p:ext>
    </p:extLst>
  </p:cSld>
  <p:clrMapOvr>
    <a:masterClrMapping/>
  </p:clrMapOvr>
  <p:transition spd="med" advClick="0" advTm="0">
    <p:pull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3365732"/>
      </p:ext>
    </p:extLst>
  </p:cSld>
  <p:clrMapOvr>
    <a:masterClrMapping/>
  </p:clrMapOvr>
  <p:transition spd="med" advClick="0" advTm="0">
    <p:pull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01536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03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1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43362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70082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40366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62701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13052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60986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61992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99365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33948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1131" indent="0" algn="ctr">
              <a:buNone/>
              <a:defRPr sz="2000"/>
            </a:lvl2pPr>
            <a:lvl3pPr marL="902269" indent="0" algn="ctr">
              <a:buNone/>
              <a:defRPr sz="1900"/>
            </a:lvl3pPr>
            <a:lvl4pPr marL="1353403" indent="0" algn="ctr">
              <a:buNone/>
              <a:defRPr sz="1600"/>
            </a:lvl4pPr>
            <a:lvl5pPr marL="1804538" indent="0" algn="ctr">
              <a:buNone/>
              <a:defRPr sz="1600"/>
            </a:lvl5pPr>
            <a:lvl6pPr marL="2255670" indent="0" algn="ctr">
              <a:buNone/>
              <a:defRPr sz="1600"/>
            </a:lvl6pPr>
            <a:lvl7pPr marL="2706807" indent="0" algn="ctr">
              <a:buNone/>
              <a:defRPr sz="1600"/>
            </a:lvl7pPr>
            <a:lvl8pPr marL="3157941" indent="0" algn="ctr">
              <a:buNone/>
              <a:defRPr sz="1600"/>
            </a:lvl8pPr>
            <a:lvl9pPr marL="3609072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3" y="6356355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69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69"/>
              <a:t>4/8/2021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0226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69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6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06175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3" y="6356355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69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69"/>
              <a:t>4/8/2021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0226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69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6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117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17224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54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11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0226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534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045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556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068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5794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090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3" y="6356355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69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69"/>
              <a:t>4/8/2021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0226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69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6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10121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3" y="6356355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69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69"/>
              <a:t>4/8/2021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0226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69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6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57934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2" y="1681167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1131" indent="0">
              <a:buNone/>
              <a:defRPr sz="2000" b="1"/>
            </a:lvl2pPr>
            <a:lvl3pPr marL="902269" indent="0">
              <a:buNone/>
              <a:defRPr sz="1900" b="1"/>
            </a:lvl3pPr>
            <a:lvl4pPr marL="1353403" indent="0">
              <a:buNone/>
              <a:defRPr sz="1600" b="1"/>
            </a:lvl4pPr>
            <a:lvl5pPr marL="1804538" indent="0">
              <a:buNone/>
              <a:defRPr sz="1600" b="1"/>
            </a:lvl5pPr>
            <a:lvl6pPr marL="2255670" indent="0">
              <a:buNone/>
              <a:defRPr sz="1600" b="1"/>
            </a:lvl6pPr>
            <a:lvl7pPr marL="2706807" indent="0">
              <a:buNone/>
              <a:defRPr sz="1600" b="1"/>
            </a:lvl7pPr>
            <a:lvl8pPr marL="3157941" indent="0">
              <a:buNone/>
              <a:defRPr sz="1600" b="1"/>
            </a:lvl8pPr>
            <a:lvl9pPr marL="3609072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2" y="2505090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7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1131" indent="0">
              <a:buNone/>
              <a:defRPr sz="2000" b="1"/>
            </a:lvl2pPr>
            <a:lvl3pPr marL="902269" indent="0">
              <a:buNone/>
              <a:defRPr sz="1900" b="1"/>
            </a:lvl3pPr>
            <a:lvl4pPr marL="1353403" indent="0">
              <a:buNone/>
              <a:defRPr sz="1600" b="1"/>
            </a:lvl4pPr>
            <a:lvl5pPr marL="1804538" indent="0">
              <a:buNone/>
              <a:defRPr sz="1600" b="1"/>
            </a:lvl5pPr>
            <a:lvl6pPr marL="2255670" indent="0">
              <a:buNone/>
              <a:defRPr sz="1600" b="1"/>
            </a:lvl6pPr>
            <a:lvl7pPr marL="2706807" indent="0">
              <a:buNone/>
              <a:defRPr sz="1600" b="1"/>
            </a:lvl7pPr>
            <a:lvl8pPr marL="3157941" indent="0">
              <a:buNone/>
              <a:defRPr sz="1600" b="1"/>
            </a:lvl8pPr>
            <a:lvl9pPr marL="3609072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90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3" y="6356355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69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69"/>
              <a:t>4/8/2021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0226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69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6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45117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3" y="6356355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69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69"/>
              <a:t>4/8/2021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0226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69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6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0988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3" y="6356355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69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69"/>
              <a:t>4/8/2021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0226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69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6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78317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9" y="987441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6" y="205741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1131" indent="0">
              <a:buNone/>
              <a:defRPr sz="1500"/>
            </a:lvl2pPr>
            <a:lvl3pPr marL="902269" indent="0">
              <a:buNone/>
              <a:defRPr sz="1200"/>
            </a:lvl3pPr>
            <a:lvl4pPr marL="1353403" indent="0">
              <a:buNone/>
              <a:defRPr sz="900"/>
            </a:lvl4pPr>
            <a:lvl5pPr marL="1804538" indent="0">
              <a:buNone/>
              <a:defRPr sz="900"/>
            </a:lvl5pPr>
            <a:lvl6pPr marL="2255670" indent="0">
              <a:buNone/>
              <a:defRPr sz="900"/>
            </a:lvl6pPr>
            <a:lvl7pPr marL="2706807" indent="0">
              <a:buNone/>
              <a:defRPr sz="900"/>
            </a:lvl7pPr>
            <a:lvl8pPr marL="3157941" indent="0">
              <a:buNone/>
              <a:defRPr sz="900"/>
            </a:lvl8pPr>
            <a:lvl9pPr marL="3609072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3" y="6356355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69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69"/>
              <a:t>4/8/2021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0226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69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6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8292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99" y="987441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/>
            </a:lvl1pPr>
            <a:lvl2pPr marL="451131" indent="0">
              <a:buNone/>
              <a:defRPr sz="2700"/>
            </a:lvl2pPr>
            <a:lvl3pPr marL="902269" indent="0">
              <a:buNone/>
              <a:defRPr sz="2400"/>
            </a:lvl3pPr>
            <a:lvl4pPr marL="1353403" indent="0">
              <a:buNone/>
              <a:defRPr sz="2000"/>
            </a:lvl4pPr>
            <a:lvl5pPr marL="1804538" indent="0">
              <a:buNone/>
              <a:defRPr sz="2000"/>
            </a:lvl5pPr>
            <a:lvl6pPr marL="2255670" indent="0">
              <a:buNone/>
              <a:defRPr sz="2000"/>
            </a:lvl6pPr>
            <a:lvl7pPr marL="2706807" indent="0">
              <a:buNone/>
              <a:defRPr sz="2000"/>
            </a:lvl7pPr>
            <a:lvl8pPr marL="3157941" indent="0">
              <a:buNone/>
              <a:defRPr sz="2000"/>
            </a:lvl8pPr>
            <a:lvl9pPr marL="3609072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6" y="205741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1131" indent="0">
              <a:buNone/>
              <a:defRPr sz="1500"/>
            </a:lvl2pPr>
            <a:lvl3pPr marL="902269" indent="0">
              <a:buNone/>
              <a:defRPr sz="1200"/>
            </a:lvl3pPr>
            <a:lvl4pPr marL="1353403" indent="0">
              <a:buNone/>
              <a:defRPr sz="900"/>
            </a:lvl4pPr>
            <a:lvl5pPr marL="1804538" indent="0">
              <a:buNone/>
              <a:defRPr sz="900"/>
            </a:lvl5pPr>
            <a:lvl6pPr marL="2255670" indent="0">
              <a:buNone/>
              <a:defRPr sz="900"/>
            </a:lvl6pPr>
            <a:lvl7pPr marL="2706807" indent="0">
              <a:buNone/>
              <a:defRPr sz="900"/>
            </a:lvl7pPr>
            <a:lvl8pPr marL="3157941" indent="0">
              <a:buNone/>
              <a:defRPr sz="900"/>
            </a:lvl8pPr>
            <a:lvl9pPr marL="3609072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3" y="6356355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69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69"/>
              <a:t>4/8/2021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0226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69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6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58174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3" y="6356355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69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69"/>
              <a:t>4/8/2021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0226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69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6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65227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7" y="365127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3" y="6356355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69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69"/>
              <a:t>4/8/2021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0226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69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6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57417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931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5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10145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05292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02577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17652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79285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72620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48156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23150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41526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56011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68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5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99822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24032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DE8EAA7-8CF8-4342-B406-13A8460BF72B}"/>
              </a:ext>
            </a:extLst>
          </p:cNvPr>
          <p:cNvGrpSpPr/>
          <p:nvPr userDrawn="1"/>
        </p:nvGrpSpPr>
        <p:grpSpPr>
          <a:xfrm>
            <a:off x="3431816" y="2153126"/>
            <a:ext cx="4382349" cy="2551747"/>
            <a:chOff x="3614696" y="2256098"/>
            <a:chExt cx="4382349" cy="255174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651089B-D14A-47DC-805D-81A7514907CE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9"/>
              <a:chOff x="4065548" y="1655206"/>
              <a:chExt cx="4382349" cy="1750999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C1059BC3-0364-43D3-BE03-8B0FD786C6D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7203110-D08A-4294-AE51-D991DA438A67}"/>
                  </a:ext>
                </a:extLst>
              </p:cNvPr>
              <p:cNvSpPr txBox="1"/>
              <p:nvPr userDrawn="1"/>
            </p:nvSpPr>
            <p:spPr>
              <a:xfrm>
                <a:off x="5192775" y="2882985"/>
                <a:ext cx="2229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D5E442A-5F0F-4651-A27C-A2430880854B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00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400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0A0195FB-B51B-477D-BF39-592F54BD645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2946FEF-84A3-4373-9E23-ACA80A05FA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7744893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6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9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36761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02346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39713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87403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8766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5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23477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5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79381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029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microsoft.com/office/2007/relationships/hdphoto" Target="../media/hdphoto1.wdp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8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608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4" r:id="rId1"/>
    <p:sldLayoutId id="2147483965" r:id="rId2"/>
    <p:sldLayoutId id="2147483966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5279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2" r:id="rId1"/>
    <p:sldLayoutId id="2147484193" r:id="rId2"/>
    <p:sldLayoutId id="2147484194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xStyles>
    <p:titleStyle>
      <a:lvl1pPr algn="ctr" defTabSz="90524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9510" indent="-339510" algn="l" defTabSz="90524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5536" indent="-282921" algn="l" defTabSz="905243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1578" indent="-226337" algn="l" defTabSz="90524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84143" indent="-226337" algn="l" defTabSz="905243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6817" indent="-226337" algn="l" defTabSz="905243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9426" indent="-226337" algn="l" defTabSz="90524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42053" indent="-226337" algn="l" defTabSz="90524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94730" indent="-226337" algn="l" defTabSz="90524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47293" indent="-226337" algn="l" defTabSz="90524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05243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2567" algn="l" defTabSz="905243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05243" algn="l" defTabSz="905243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57857" algn="l" defTabSz="905243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10480" algn="l" defTabSz="905243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63154" algn="l" defTabSz="905243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15715" algn="l" defTabSz="905243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68279" algn="l" defTabSz="905243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20951" algn="l" defTabSz="905243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8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423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1" r:id="rId1"/>
    <p:sldLayoutId id="2147484072" r:id="rId2"/>
    <p:sldLayoutId id="2147484073" r:id="rId3"/>
    <p:sldLayoutId id="2147484074" r:id="rId4"/>
    <p:sldLayoutId id="2147484075" r:id="rId5"/>
    <p:sldLayoutId id="2147484076" r:id="rId6"/>
    <p:sldLayoutId id="2147484077" r:id="rId7"/>
    <p:sldLayoutId id="2147484078" r:id="rId8"/>
    <p:sldLayoutId id="2147484079" r:id="rId9"/>
    <p:sldLayoutId id="2147484080" r:id="rId10"/>
    <p:sldLayoutId id="2147484081" r:id="rId11"/>
  </p:sldLayoutIdLst>
  <p:txStyles>
    <p:titleStyle>
      <a:lvl1pPr algn="l" defTabSz="835568" rtl="0" eaLnBrk="1" latinLnBrk="0" hangingPunct="1">
        <a:lnSpc>
          <a:spcPct val="90000"/>
        </a:lnSpc>
        <a:spcBef>
          <a:spcPct val="0"/>
        </a:spcBef>
        <a:buNone/>
        <a:defRPr sz="402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8892" indent="-208892" algn="l" defTabSz="835568" rtl="0" eaLnBrk="1" latinLnBrk="0" hangingPunct="1">
        <a:lnSpc>
          <a:spcPct val="90000"/>
        </a:lnSpc>
        <a:spcBef>
          <a:spcPts val="914"/>
        </a:spcBef>
        <a:buFont typeface="Arial" panose="020B0604020202020204" pitchFamily="34" charset="0"/>
        <a:buChar char="•"/>
        <a:defRPr sz="2558" kern="1200">
          <a:solidFill>
            <a:schemeClr val="tx1"/>
          </a:solidFill>
          <a:latin typeface="+mn-lt"/>
          <a:ea typeface="+mn-ea"/>
          <a:cs typeface="+mn-cs"/>
        </a:defRPr>
      </a:lvl1pPr>
      <a:lvl2pPr marL="626676" indent="-208892" algn="l" defTabSz="835568" rtl="0" eaLnBrk="1" latinLnBrk="0" hangingPunct="1">
        <a:lnSpc>
          <a:spcPct val="90000"/>
        </a:lnSpc>
        <a:spcBef>
          <a:spcPts val="458"/>
        </a:spcBef>
        <a:buFont typeface="Arial" panose="020B0604020202020204" pitchFamily="34" charset="0"/>
        <a:buChar char="•"/>
        <a:defRPr sz="2193" kern="1200">
          <a:solidFill>
            <a:schemeClr val="tx1"/>
          </a:solidFill>
          <a:latin typeface="+mn-lt"/>
          <a:ea typeface="+mn-ea"/>
          <a:cs typeface="+mn-cs"/>
        </a:defRPr>
      </a:lvl2pPr>
      <a:lvl3pPr marL="1044460" indent="-208892" algn="l" defTabSz="835568" rtl="0" eaLnBrk="1" latinLnBrk="0" hangingPunct="1">
        <a:lnSpc>
          <a:spcPct val="90000"/>
        </a:lnSpc>
        <a:spcBef>
          <a:spcPts val="458"/>
        </a:spcBef>
        <a:buFont typeface="Arial" panose="020B0604020202020204" pitchFamily="34" charset="0"/>
        <a:buChar char="•"/>
        <a:defRPr sz="1827" kern="1200">
          <a:solidFill>
            <a:schemeClr val="tx1"/>
          </a:solidFill>
          <a:latin typeface="+mn-lt"/>
          <a:ea typeface="+mn-ea"/>
          <a:cs typeface="+mn-cs"/>
        </a:defRPr>
      </a:lvl3pPr>
      <a:lvl4pPr marL="1462244" indent="-208892" algn="l" defTabSz="835568" rtl="0" eaLnBrk="1" latinLnBrk="0" hangingPunct="1">
        <a:lnSpc>
          <a:spcPct val="90000"/>
        </a:lnSpc>
        <a:spcBef>
          <a:spcPts val="458"/>
        </a:spcBef>
        <a:buFont typeface="Arial" panose="020B0604020202020204" pitchFamily="34" charset="0"/>
        <a:buChar char="•"/>
        <a:defRPr sz="1644" kern="1200">
          <a:solidFill>
            <a:schemeClr val="tx1"/>
          </a:solidFill>
          <a:latin typeface="+mn-lt"/>
          <a:ea typeface="+mn-ea"/>
          <a:cs typeface="+mn-cs"/>
        </a:defRPr>
      </a:lvl4pPr>
      <a:lvl5pPr marL="1880028" indent="-208892" algn="l" defTabSz="835568" rtl="0" eaLnBrk="1" latinLnBrk="0" hangingPunct="1">
        <a:lnSpc>
          <a:spcPct val="90000"/>
        </a:lnSpc>
        <a:spcBef>
          <a:spcPts val="458"/>
        </a:spcBef>
        <a:buFont typeface="Arial" panose="020B0604020202020204" pitchFamily="34" charset="0"/>
        <a:buChar char="•"/>
        <a:defRPr sz="1644" kern="1200">
          <a:solidFill>
            <a:schemeClr val="tx1"/>
          </a:solidFill>
          <a:latin typeface="+mn-lt"/>
          <a:ea typeface="+mn-ea"/>
          <a:cs typeface="+mn-cs"/>
        </a:defRPr>
      </a:lvl5pPr>
      <a:lvl6pPr marL="2297813" indent="-208892" algn="l" defTabSz="835568" rtl="0" eaLnBrk="1" latinLnBrk="0" hangingPunct="1">
        <a:lnSpc>
          <a:spcPct val="90000"/>
        </a:lnSpc>
        <a:spcBef>
          <a:spcPts val="458"/>
        </a:spcBef>
        <a:buFont typeface="Arial" panose="020B0604020202020204" pitchFamily="34" charset="0"/>
        <a:buChar char="•"/>
        <a:defRPr sz="1644" kern="1200">
          <a:solidFill>
            <a:schemeClr val="tx1"/>
          </a:solidFill>
          <a:latin typeface="+mn-lt"/>
          <a:ea typeface="+mn-ea"/>
          <a:cs typeface="+mn-cs"/>
        </a:defRPr>
      </a:lvl6pPr>
      <a:lvl7pPr marL="2715595" indent="-208892" algn="l" defTabSz="835568" rtl="0" eaLnBrk="1" latinLnBrk="0" hangingPunct="1">
        <a:lnSpc>
          <a:spcPct val="90000"/>
        </a:lnSpc>
        <a:spcBef>
          <a:spcPts val="458"/>
        </a:spcBef>
        <a:buFont typeface="Arial" panose="020B0604020202020204" pitchFamily="34" charset="0"/>
        <a:buChar char="•"/>
        <a:defRPr sz="1644" kern="1200">
          <a:solidFill>
            <a:schemeClr val="tx1"/>
          </a:solidFill>
          <a:latin typeface="+mn-lt"/>
          <a:ea typeface="+mn-ea"/>
          <a:cs typeface="+mn-cs"/>
        </a:defRPr>
      </a:lvl7pPr>
      <a:lvl8pPr marL="3133380" indent="-208892" algn="l" defTabSz="835568" rtl="0" eaLnBrk="1" latinLnBrk="0" hangingPunct="1">
        <a:lnSpc>
          <a:spcPct val="90000"/>
        </a:lnSpc>
        <a:spcBef>
          <a:spcPts val="458"/>
        </a:spcBef>
        <a:buFont typeface="Arial" panose="020B0604020202020204" pitchFamily="34" charset="0"/>
        <a:buChar char="•"/>
        <a:defRPr sz="1644" kern="1200">
          <a:solidFill>
            <a:schemeClr val="tx1"/>
          </a:solidFill>
          <a:latin typeface="+mn-lt"/>
          <a:ea typeface="+mn-ea"/>
          <a:cs typeface="+mn-cs"/>
        </a:defRPr>
      </a:lvl8pPr>
      <a:lvl9pPr marL="3551164" indent="-208892" algn="l" defTabSz="835568" rtl="0" eaLnBrk="1" latinLnBrk="0" hangingPunct="1">
        <a:lnSpc>
          <a:spcPct val="90000"/>
        </a:lnSpc>
        <a:spcBef>
          <a:spcPts val="458"/>
        </a:spcBef>
        <a:buFont typeface="Arial" panose="020B0604020202020204" pitchFamily="34" charset="0"/>
        <a:buChar char="•"/>
        <a:defRPr sz="164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35568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1pPr>
      <a:lvl2pPr marL="417784" algn="l" defTabSz="835568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2pPr>
      <a:lvl3pPr marL="835568" algn="l" defTabSz="835568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3pPr>
      <a:lvl4pPr marL="1253352" algn="l" defTabSz="835568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4pPr>
      <a:lvl5pPr marL="1671136" algn="l" defTabSz="835568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5pPr>
      <a:lvl6pPr marL="2088920" algn="l" defTabSz="835568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6pPr>
      <a:lvl7pPr marL="2506704" algn="l" defTabSz="835568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7pPr>
      <a:lvl8pPr marL="2924488" algn="l" defTabSz="835568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8pPr>
      <a:lvl9pPr marL="3342272" algn="l" defTabSz="835568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3FB761-B3F0-4EEF-A476-27C2809F41E6}" type="datetimeFigureOut">
              <a:rPr lang="zh-CN" altLang="en-US" smtClean="0"/>
              <a:t>2021/4/8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6284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3" r:id="rId1"/>
    <p:sldLayoutId id="2147484084" r:id="rId2"/>
    <p:sldLayoutId id="2147484085" r:id="rId3"/>
    <p:sldLayoutId id="2147484086" r:id="rId4"/>
    <p:sldLayoutId id="2147484087" r:id="rId5"/>
    <p:sldLayoutId id="2147484088" r:id="rId6"/>
    <p:sldLayoutId id="2147484089" r:id="rId7"/>
    <p:sldLayoutId id="2147484090" r:id="rId8"/>
    <p:sldLayoutId id="2147484091" r:id="rId9"/>
    <p:sldLayoutId id="2147484092" r:id="rId10"/>
    <p:sldLayoutId id="2147484093" r:id="rId11"/>
  </p:sldLayoutIdLst>
  <p:transition spd="slow" advTm="12737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B5079-3D0F-4E23-BCC2-24930BFBFC61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B7960B-3345-491F-AE9B-8F3278378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662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5" r:id="rId1"/>
    <p:sldLayoutId id="2147484096" r:id="rId2"/>
    <p:sldLayoutId id="2147484097" r:id="rId3"/>
    <p:sldLayoutId id="2147484098" r:id="rId4"/>
    <p:sldLayoutId id="2147484099" r:id="rId5"/>
    <p:sldLayoutId id="2147484100" r:id="rId6"/>
    <p:sldLayoutId id="2147484101" r:id="rId7"/>
    <p:sldLayoutId id="2147484102" r:id="rId8"/>
    <p:sldLayoutId id="2147484103" r:id="rId9"/>
    <p:sldLayoutId id="2147484104" r:id="rId10"/>
    <p:sldLayoutId id="214748410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t>2021/4/8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5755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1" r:id="rId1"/>
    <p:sldLayoutId id="2147484132" r:id="rId2"/>
    <p:sldLayoutId id="2147484133" r:id="rId3"/>
    <p:sldLayoutId id="2147484134" r:id="rId4"/>
    <p:sldLayoutId id="2147484135" r:id="rId5"/>
    <p:sldLayoutId id="2147484136" r:id="rId6"/>
    <p:sldLayoutId id="2147484137" r:id="rId7"/>
    <p:sldLayoutId id="2147484138" r:id="rId8"/>
    <p:sldLayoutId id="2147484139" r:id="rId9"/>
    <p:sldLayoutId id="2147484140" r:id="rId10"/>
    <p:sldLayoutId id="2147484141" r:id="rId11"/>
    <p:sldLayoutId id="2147484142" r:id="rId12"/>
  </p:sldLayoutIdLst>
  <p:transition spd="med" advClick="0" advTm="0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430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4" r:id="rId1"/>
    <p:sldLayoutId id="2147484145" r:id="rId2"/>
    <p:sldLayoutId id="2147484146" r:id="rId3"/>
    <p:sldLayoutId id="2147484147" r:id="rId4"/>
    <p:sldLayoutId id="2147484148" r:id="rId5"/>
    <p:sldLayoutId id="2147484149" r:id="rId6"/>
    <p:sldLayoutId id="2147484150" r:id="rId7"/>
    <p:sldLayoutId id="2147484151" r:id="rId8"/>
    <p:sldLayoutId id="2147484152" r:id="rId9"/>
    <p:sldLayoutId id="2147484153" r:id="rId10"/>
    <p:sldLayoutId id="214748415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E564A564-2C52-4561-87AB-DEA1472B2366}"/>
              </a:ext>
            </a:extLst>
          </p:cNvPr>
          <p:cNvGrpSpPr/>
          <p:nvPr userDrawn="1"/>
        </p:nvGrpSpPr>
        <p:grpSpPr>
          <a:xfrm>
            <a:off x="3614696" y="2256098"/>
            <a:ext cx="4382349" cy="2551747"/>
            <a:chOff x="3614696" y="2256098"/>
            <a:chExt cx="4382349" cy="255174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7C36D03-2219-4D93-8925-15114C98D168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9"/>
              <a:chOff x="4065548" y="1655206"/>
              <a:chExt cx="4382349" cy="1750999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BBB37A0C-180D-4B80-8E4C-7942659816A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6293AAD-67EF-47D7-B24D-B082264A33BF}"/>
                  </a:ext>
                </a:extLst>
              </p:cNvPr>
              <p:cNvSpPr txBox="1"/>
              <p:nvPr userDrawn="1"/>
            </p:nvSpPr>
            <p:spPr>
              <a:xfrm>
                <a:off x="5192775" y="2882985"/>
                <a:ext cx="2229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398B251-3BDD-476B-B3DF-27630149DEE4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00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400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F8008FD8-9365-4E6F-A3FA-8ACD8FF4EBF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9735F16-E5A1-4578-B79D-5CB6C524B2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26827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6" r:id="rId1"/>
    <p:sldLayoutId id="2147484157" r:id="rId2"/>
    <p:sldLayoutId id="2147484158" r:id="rId3"/>
    <p:sldLayoutId id="2147484159" r:id="rId4"/>
    <p:sldLayoutId id="2147484160" r:id="rId5"/>
    <p:sldLayoutId id="2147484161" r:id="rId6"/>
    <p:sldLayoutId id="2147484162" r:id="rId7"/>
    <p:sldLayoutId id="2147484163" r:id="rId8"/>
    <p:sldLayoutId id="2147484164" r:id="rId9"/>
    <p:sldLayoutId id="2147484165" r:id="rId10"/>
    <p:sldLayoutId id="2147484166" r:id="rId11"/>
  </p:sldLayoutIdLst>
  <p:txStyles>
    <p:titleStyle>
      <a:lvl1pPr algn="l" defTabSz="90226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566" indent="-225566" algn="l" defTabSz="902269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76702" indent="-225566" algn="l" defTabSz="902269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27836" indent="-225566" algn="l" defTabSz="902269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78971" indent="-225566" algn="l" defTabSz="902269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30105" indent="-225566" algn="l" defTabSz="902269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81239" indent="-225566" algn="l" defTabSz="902269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32372" indent="-225566" algn="l" defTabSz="902269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83506" indent="-225566" algn="l" defTabSz="902269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34639" indent="-225566" algn="l" defTabSz="902269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2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1131" algn="l" defTabSz="9022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02269" algn="l" defTabSz="9022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403" algn="l" defTabSz="9022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04538" algn="l" defTabSz="9022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55670" algn="l" defTabSz="9022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06807" algn="l" defTabSz="9022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57941" algn="l" defTabSz="9022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09072" algn="l" defTabSz="9022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728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8" r:id="rId1"/>
    <p:sldLayoutId id="2147484169" r:id="rId2"/>
    <p:sldLayoutId id="2147484170" r:id="rId3"/>
    <p:sldLayoutId id="2147484171" r:id="rId4"/>
    <p:sldLayoutId id="2147484172" r:id="rId5"/>
    <p:sldLayoutId id="2147484173" r:id="rId6"/>
    <p:sldLayoutId id="2147484174" r:id="rId7"/>
    <p:sldLayoutId id="2147484175" r:id="rId8"/>
    <p:sldLayoutId id="2147484176" r:id="rId9"/>
    <p:sldLayoutId id="2147484177" r:id="rId10"/>
    <p:sldLayoutId id="21474841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8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943988D-1CCA-4EA5-8505-CFE1CB25B4EF}"/>
              </a:ext>
            </a:extLst>
          </p:cNvPr>
          <p:cNvGrpSpPr/>
          <p:nvPr userDrawn="1"/>
        </p:nvGrpSpPr>
        <p:grpSpPr>
          <a:xfrm>
            <a:off x="3431816" y="2153126"/>
            <a:ext cx="4382349" cy="2551747"/>
            <a:chOff x="3614696" y="2256098"/>
            <a:chExt cx="4382349" cy="255174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5338D33-EB70-42B3-9CA8-7EDD1B7DEB08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9"/>
              <a:chOff x="4065548" y="1655206"/>
              <a:chExt cx="4382349" cy="1750999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EFC85926-C88D-4994-BFD4-A468F9CB12E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2A47925-FEAD-4BAE-9027-AE0ED806239C}"/>
                  </a:ext>
                </a:extLst>
              </p:cNvPr>
              <p:cNvSpPr txBox="1"/>
              <p:nvPr userDrawn="1"/>
            </p:nvSpPr>
            <p:spPr>
              <a:xfrm>
                <a:off x="5192775" y="2882985"/>
                <a:ext cx="2229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0D41D70-1198-48AD-B900-E894C248BBDB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00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400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28B732F6-C949-47FF-92D6-C775289F522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18B39FD-E908-44C1-A74C-90A38E1C4EE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13138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0" r:id="rId1"/>
    <p:sldLayoutId id="2147484181" r:id="rId2"/>
    <p:sldLayoutId id="2147484182" r:id="rId3"/>
    <p:sldLayoutId id="2147484183" r:id="rId4"/>
    <p:sldLayoutId id="2147484184" r:id="rId5"/>
    <p:sldLayoutId id="2147484185" r:id="rId6"/>
    <p:sldLayoutId id="2147484186" r:id="rId7"/>
    <p:sldLayoutId id="2147484187" r:id="rId8"/>
    <p:sldLayoutId id="2147484188" r:id="rId9"/>
    <p:sldLayoutId id="2147484189" r:id="rId10"/>
    <p:sldLayoutId id="21474841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1.xml"/><Relationship Id="rId5" Type="http://schemas.microsoft.com/office/2007/relationships/hdphoto" Target="../media/hdphoto4.wdp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7" Type="http://schemas.openxmlformats.org/officeDocument/2006/relationships/image" Target="../media/image39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19.wdp"/><Relationship Id="rId5" Type="http://schemas.openxmlformats.org/officeDocument/2006/relationships/image" Target="../media/image38.pn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slide" Target="slide8.xml"/><Relationship Id="rId18" Type="http://schemas.openxmlformats.org/officeDocument/2006/relationships/image" Target="../media/image49.png"/><Relationship Id="rId3" Type="http://schemas.openxmlformats.org/officeDocument/2006/relationships/slide" Target="slide2.xml"/><Relationship Id="rId21" Type="http://schemas.openxmlformats.org/officeDocument/2006/relationships/slide" Target="slide19.xml"/><Relationship Id="rId7" Type="http://schemas.openxmlformats.org/officeDocument/2006/relationships/slide" Target="slide4.xml"/><Relationship Id="rId12" Type="http://schemas.openxmlformats.org/officeDocument/2006/relationships/image" Target="../media/image46.png"/><Relationship Id="rId17" Type="http://schemas.openxmlformats.org/officeDocument/2006/relationships/slide" Target="slide10.xml"/><Relationship Id="rId2" Type="http://schemas.openxmlformats.org/officeDocument/2006/relationships/image" Target="../media/image40.png"/><Relationship Id="rId16" Type="http://schemas.openxmlformats.org/officeDocument/2006/relationships/image" Target="../media/image48.png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42.png"/><Relationship Id="rId11" Type="http://schemas.openxmlformats.org/officeDocument/2006/relationships/image" Target="../media/image45.png"/><Relationship Id="rId5" Type="http://schemas.openxmlformats.org/officeDocument/2006/relationships/slide" Target="slide3.xml"/><Relationship Id="rId15" Type="http://schemas.openxmlformats.org/officeDocument/2006/relationships/slide" Target="slide9.xml"/><Relationship Id="rId10" Type="http://schemas.openxmlformats.org/officeDocument/2006/relationships/image" Target="../media/image44.png"/><Relationship Id="rId19" Type="http://schemas.openxmlformats.org/officeDocument/2006/relationships/slide" Target="slide11.xml"/><Relationship Id="rId4" Type="http://schemas.openxmlformats.org/officeDocument/2006/relationships/image" Target="../media/image41.png"/><Relationship Id="rId9" Type="http://schemas.openxmlformats.org/officeDocument/2006/relationships/slide" Target="slide5.xml"/><Relationship Id="rId14" Type="http://schemas.openxmlformats.org/officeDocument/2006/relationships/image" Target="../media/image47.png"/><Relationship Id="rId22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5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58.xml"/><Relationship Id="rId4" Type="http://schemas.microsoft.com/office/2007/relationships/hdphoto" Target="../media/hdphoto1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58.xml"/><Relationship Id="rId4" Type="http://schemas.microsoft.com/office/2007/relationships/hdphoto" Target="../media/hdphoto17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58.xml"/><Relationship Id="rId4" Type="http://schemas.microsoft.com/office/2007/relationships/hdphoto" Target="../media/hdphoto16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58.xml"/><Relationship Id="rId4" Type="http://schemas.microsoft.com/office/2007/relationships/hdphoto" Target="../media/hdphoto16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5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54.jpg"/><Relationship Id="rId5" Type="http://schemas.openxmlformats.org/officeDocument/2006/relationships/image" Target="../media/image4.jpeg"/><Relationship Id="rId4" Type="http://schemas.microsoft.com/office/2007/relationships/hdphoto" Target="../media/hdphoto18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25.png"/><Relationship Id="rId18" Type="http://schemas.microsoft.com/office/2007/relationships/hdphoto" Target="../media/hdphoto13.wdp"/><Relationship Id="rId3" Type="http://schemas.openxmlformats.org/officeDocument/2006/relationships/image" Target="../media/image19.jpg"/><Relationship Id="rId7" Type="http://schemas.openxmlformats.org/officeDocument/2006/relationships/image" Target="../media/image22.png"/><Relationship Id="rId12" Type="http://schemas.microsoft.com/office/2007/relationships/hdphoto" Target="../media/hdphoto10.wdp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6" Type="http://schemas.microsoft.com/office/2007/relationships/hdphoto" Target="../media/hdphoto12.wdp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1.jpg"/><Relationship Id="rId11" Type="http://schemas.openxmlformats.org/officeDocument/2006/relationships/image" Target="../media/image24.png"/><Relationship Id="rId5" Type="http://schemas.microsoft.com/office/2007/relationships/hdphoto" Target="../media/hdphoto7.wdp"/><Relationship Id="rId15" Type="http://schemas.openxmlformats.org/officeDocument/2006/relationships/image" Target="../media/image26.png"/><Relationship Id="rId10" Type="http://schemas.microsoft.com/office/2007/relationships/hdphoto" Target="../media/hdphoto9.wdp"/><Relationship Id="rId4" Type="http://schemas.openxmlformats.org/officeDocument/2006/relationships/image" Target="../media/image20.png"/><Relationship Id="rId9" Type="http://schemas.openxmlformats.org/officeDocument/2006/relationships/image" Target="../media/image23.png"/><Relationship Id="rId14" Type="http://schemas.microsoft.com/office/2007/relationships/hdphoto" Target="../media/hdphoto11.wdp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0.xml"/><Relationship Id="rId6" Type="http://schemas.microsoft.com/office/2007/relationships/hdphoto" Target="../media/hdphoto21.wdp"/><Relationship Id="rId5" Type="http://schemas.openxmlformats.org/officeDocument/2006/relationships/image" Target="../media/image59.png"/><Relationship Id="rId4" Type="http://schemas.openxmlformats.org/officeDocument/2006/relationships/image" Target="../media/image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8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80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g"/><Relationship Id="rId4" Type="http://schemas.openxmlformats.org/officeDocument/2006/relationships/image" Target="../media/image4.jpe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2.xml"/><Relationship Id="rId5" Type="http://schemas.microsoft.com/office/2007/relationships/hdphoto" Target="../media/hdphoto23.wdp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5.xml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25.png"/><Relationship Id="rId18" Type="http://schemas.microsoft.com/office/2007/relationships/hdphoto" Target="../media/hdphoto13.wdp"/><Relationship Id="rId3" Type="http://schemas.openxmlformats.org/officeDocument/2006/relationships/image" Target="../media/image19.jpg"/><Relationship Id="rId21" Type="http://schemas.openxmlformats.org/officeDocument/2006/relationships/slide" Target="slide8.xml"/><Relationship Id="rId7" Type="http://schemas.openxmlformats.org/officeDocument/2006/relationships/image" Target="../media/image22.png"/><Relationship Id="rId12" Type="http://schemas.microsoft.com/office/2007/relationships/hdphoto" Target="../media/hdphoto10.wdp"/><Relationship Id="rId17" Type="http://schemas.openxmlformats.org/officeDocument/2006/relationships/image" Target="../media/image27.png"/><Relationship Id="rId25" Type="http://schemas.openxmlformats.org/officeDocument/2006/relationships/slide" Target="slide10.xml"/><Relationship Id="rId2" Type="http://schemas.openxmlformats.org/officeDocument/2006/relationships/notesSlide" Target="../notesSlides/notesSlide2.xml"/><Relationship Id="rId16" Type="http://schemas.microsoft.com/office/2007/relationships/hdphoto" Target="../media/hdphoto12.wdp"/><Relationship Id="rId20" Type="http://schemas.microsoft.com/office/2007/relationships/hdphoto" Target="../media/hdphoto14.wdp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1.jpg"/><Relationship Id="rId11" Type="http://schemas.openxmlformats.org/officeDocument/2006/relationships/image" Target="../media/image24.png"/><Relationship Id="rId24" Type="http://schemas.openxmlformats.org/officeDocument/2006/relationships/slide" Target="slide9.xml"/><Relationship Id="rId5" Type="http://schemas.microsoft.com/office/2007/relationships/hdphoto" Target="../media/hdphoto7.wdp"/><Relationship Id="rId15" Type="http://schemas.openxmlformats.org/officeDocument/2006/relationships/image" Target="../media/image26.png"/><Relationship Id="rId23" Type="http://schemas.openxmlformats.org/officeDocument/2006/relationships/slide" Target="slide6.xml"/><Relationship Id="rId10" Type="http://schemas.microsoft.com/office/2007/relationships/hdphoto" Target="../media/hdphoto9.wdp"/><Relationship Id="rId19" Type="http://schemas.openxmlformats.org/officeDocument/2006/relationships/image" Target="../media/image28.png"/><Relationship Id="rId4" Type="http://schemas.openxmlformats.org/officeDocument/2006/relationships/image" Target="../media/image20.png"/><Relationship Id="rId9" Type="http://schemas.openxmlformats.org/officeDocument/2006/relationships/image" Target="../media/image23.png"/><Relationship Id="rId14" Type="http://schemas.microsoft.com/office/2007/relationships/hdphoto" Target="../media/hdphoto11.wdp"/><Relationship Id="rId22" Type="http://schemas.openxmlformats.org/officeDocument/2006/relationships/slide" Target="slide7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1.jpg"/><Relationship Id="rId5" Type="http://schemas.openxmlformats.org/officeDocument/2006/relationships/slide" Target="slide5.xml"/><Relationship Id="rId4" Type="http://schemas.microsoft.com/office/2007/relationships/hdphoto" Target="../media/hdphoto15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1.jpg"/><Relationship Id="rId5" Type="http://schemas.openxmlformats.org/officeDocument/2006/relationships/slide" Target="slide5.xml"/><Relationship Id="rId4" Type="http://schemas.microsoft.com/office/2007/relationships/hdphoto" Target="../media/hdphoto15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4.png"/><Relationship Id="rId5" Type="http://schemas.openxmlformats.org/officeDocument/2006/relationships/slide" Target="slide5.xml"/><Relationship Id="rId4" Type="http://schemas.microsoft.com/office/2007/relationships/hdphoto" Target="../media/hdphoto15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5.jpg"/><Relationship Id="rId5" Type="http://schemas.openxmlformats.org/officeDocument/2006/relationships/slide" Target="slide5.xml"/><Relationship Id="rId4" Type="http://schemas.microsoft.com/office/2007/relationships/hdphoto" Target="../media/hdphoto1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E21A49E-53F6-4064-9529-E710DA0B1482}"/>
              </a:ext>
            </a:extLst>
          </p:cNvPr>
          <p:cNvSpPr/>
          <p:nvPr/>
        </p:nvSpPr>
        <p:spPr>
          <a:xfrm>
            <a:off x="385900" y="2120349"/>
            <a:ext cx="11951873" cy="17890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SOẠN CỦA EM LAN H</a:t>
            </a:r>
            <a:r>
              <a:rPr kumimoji="0" lang="vi-VN" sz="2399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ƯƠN</a:t>
            </a:r>
            <a:r>
              <a:rPr kumimoji="0" lang="en-US" sz="2399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 – 035.447.3852</a:t>
            </a:r>
          </a:p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THẦY CÔ </a:t>
            </a:r>
            <a:r>
              <a:rPr kumimoji="0" lang="en-US" sz="2399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 THỂ SHARE RIÊNG CHO NHAU DÙNG </a:t>
            </a:r>
            <a:r>
              <a:rPr kumimoji="0" lang="en-US" sz="2399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</a:t>
            </a:r>
            <a:r>
              <a:rPr kumimoji="0" lang="vi-VN" sz="2399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</a:t>
            </a:r>
            <a:r>
              <a:rPr kumimoji="0" lang="en-US" sz="2399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 </a:t>
            </a:r>
            <a:r>
              <a:rPr kumimoji="0" lang="en-US" sz="2399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KÍNH MONG QUÝ THẦY CÔ </a:t>
            </a:r>
            <a:r>
              <a:rPr kumimoji="0" lang="en-US" sz="2399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 SHARE </a:t>
            </a:r>
            <a:r>
              <a:rPr kumimoji="0" lang="en-US" sz="2399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 CÁC </a:t>
            </a:r>
            <a:r>
              <a:rPr kumimoji="0" lang="en-US" sz="2399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 NHÓM. </a:t>
            </a:r>
            <a:r>
              <a:rPr kumimoji="0" lang="en-US" sz="2399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CẢM </a:t>
            </a:r>
            <a:r>
              <a:rPr kumimoji="0" lang="vi-VN" sz="2399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</a:t>
            </a:r>
            <a:r>
              <a:rPr kumimoji="0" lang="en-US" sz="2399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B5A403-E871-4CEB-8DF9-59BD1F0224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58" b="98384" l="6600" r="93800">
                        <a14:foregroundMark x1="9800" y1="59495" x2="9800" y2="59495"/>
                        <a14:foregroundMark x1="8900" y1="46768" x2="8900" y2="46768"/>
                        <a14:foregroundMark x1="6600" y1="52929" x2="6600" y2="52929"/>
                        <a14:foregroundMark x1="48700" y1="8687" x2="48700" y2="8687"/>
                        <a14:foregroundMark x1="74900" y1="11414" x2="74900" y2="11414"/>
                        <a14:foregroundMark x1="56900" y1="7172" x2="56900" y2="7172"/>
                        <a14:foregroundMark x1="45200" y1="6768" x2="45200" y2="6768"/>
                        <a14:foregroundMark x1="75600" y1="5758" x2="75600" y2="5758"/>
                        <a14:foregroundMark x1="93800" y1="20707" x2="93800" y2="20707"/>
                        <a14:foregroundMark x1="86500" y1="19495" x2="86500" y2="19495"/>
                        <a14:foregroundMark x1="74900" y1="16263" x2="74900" y2="16263"/>
                        <a14:foregroundMark x1="52500" y1="93535" x2="52500" y2="93535"/>
                        <a14:foregroundMark x1="46200" y1="98384" x2="46200" y2="98384"/>
                        <a14:foregroundMark x1="39300" y1="7778" x2="39300" y2="7778"/>
                        <a14:foregroundMark x1="36800" y1="8081" x2="36800" y2="8081"/>
                        <a14:foregroundMark x1="36000" y1="8889" x2="36000" y2="8889"/>
                        <a14:foregroundMark x1="76000" y1="7172" x2="76000" y2="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173" y="1613074"/>
            <a:ext cx="1212765" cy="1200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369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Đi đường em nhớ">
            <a:hlinkClick r:id="" action="ppaction://media"/>
            <a:extLst>
              <a:ext uri="{FF2B5EF4-FFF2-40B4-BE49-F238E27FC236}">
                <a16:creationId xmlns:a16="http://schemas.microsoft.com/office/drawing/2014/main" id="{A7F08BAE-06B9-456B-A2E4-E258104DE1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30126"/>
            <a:ext cx="12192000" cy="685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209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DB2E902-426B-4F4B-B80E-0472B9BA71B9}"/>
              </a:ext>
            </a:extLst>
          </p:cNvPr>
          <p:cNvGrpSpPr/>
          <p:nvPr/>
        </p:nvGrpSpPr>
        <p:grpSpPr>
          <a:xfrm>
            <a:off x="2836817" y="426444"/>
            <a:ext cx="5943600" cy="4622973"/>
            <a:chOff x="2836817" y="426444"/>
            <a:chExt cx="5943600" cy="462297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5F062CB-6A77-44C8-8D71-440A08F37857}"/>
                </a:ext>
              </a:extLst>
            </p:cNvPr>
            <p:cNvGrpSpPr/>
            <p:nvPr userDrawn="1"/>
          </p:nvGrpSpPr>
          <p:grpSpPr>
            <a:xfrm>
              <a:off x="2836817" y="426444"/>
              <a:ext cx="5943600" cy="4438545"/>
              <a:chOff x="3287669" y="-174448"/>
              <a:chExt cx="5943600" cy="4438545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B9726AD6-7815-4073-B72A-85E23EDE57B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87669" y="-174448"/>
                <a:ext cx="5943600" cy="4438545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9152DF4-1F68-4DA4-96EB-E344E3E14740}"/>
                  </a:ext>
                </a:extLst>
              </p:cNvPr>
              <p:cNvSpPr txBox="1"/>
              <p:nvPr userDrawn="1"/>
            </p:nvSpPr>
            <p:spPr>
              <a:xfrm>
                <a:off x="5473702" y="3110593"/>
                <a:ext cx="2229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FE58274-A3CA-4837-9B67-2EDDD87B0B35}"/>
                  </a:ext>
                </a:extLst>
              </p:cNvPr>
              <p:cNvSpPr txBox="1"/>
              <p:nvPr userDrawn="1"/>
            </p:nvSpPr>
            <p:spPr>
              <a:xfrm>
                <a:off x="5395325" y="2533489"/>
                <a:ext cx="2651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FEB0A6E-D5C7-46EE-89E3-3A227A29824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9524" y="4288589"/>
              <a:ext cx="760828" cy="760828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DA0D1BF6-28B1-495E-96CB-8341EABB7D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6283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8244013-4215-452E-B589-FDB29A402438}"/>
              </a:ext>
            </a:extLst>
          </p:cNvPr>
          <p:cNvSpPr/>
          <p:nvPr/>
        </p:nvSpPr>
        <p:spPr>
          <a:xfrm>
            <a:off x="629995" y="1589909"/>
            <a:ext cx="11153775" cy="3416320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sz="4500" b="1" u="sng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Baøi</a:t>
            </a:r>
            <a:r>
              <a:rPr lang="en-US" sz="4500" b="1" u="sng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14</a:t>
            </a:r>
          </a:p>
          <a:p>
            <a:pPr algn="ctr" defTabSz="685800">
              <a:lnSpc>
                <a:spcPct val="150000"/>
              </a:lnSpc>
            </a:pP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PHOØNG, TRAÙNH TAI NAÏN</a:t>
            </a:r>
          </a:p>
          <a:p>
            <a:pPr algn="ctr" defTabSz="685800"/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GIAO THOÂNG</a:t>
            </a:r>
            <a:endParaRPr lang="en-US" sz="44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  <a:p>
            <a:pPr algn="ctr" defTabSz="685800"/>
            <a:r>
              <a:rPr lang="en-US" sz="40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(</a:t>
            </a:r>
            <a:r>
              <a:rPr lang="en-US" sz="4000" b="1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Tieát</a:t>
            </a:r>
            <a:r>
              <a:rPr lang="en-US" sz="40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2)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0C700F-E235-4536-8450-FD055EAB91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133446" cy="312039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B1BFEFE-A416-4E1B-A331-CEE9E4DCE12B}"/>
              </a:ext>
            </a:extLst>
          </p:cNvPr>
          <p:cNvSpPr txBox="1"/>
          <p:nvPr/>
        </p:nvSpPr>
        <p:spPr>
          <a:xfrm>
            <a:off x="3349383" y="719997"/>
            <a:ext cx="6743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VNI-Avo" pitchFamily="2" charset="0"/>
              </a:rPr>
              <a:t>Thöù</a:t>
            </a:r>
            <a:r>
              <a:rPr lang="en-US" sz="3200" dirty="0">
                <a:solidFill>
                  <a:srgbClr val="002060"/>
                </a:solidFill>
                <a:latin typeface="VNI-Avo" pitchFamily="2" charset="0"/>
              </a:rPr>
              <a:t>……</a:t>
            </a:r>
            <a:r>
              <a:rPr lang="en-US" sz="3200" dirty="0" err="1">
                <a:solidFill>
                  <a:srgbClr val="002060"/>
                </a:solidFill>
                <a:latin typeface="VNI-Avo" pitchFamily="2" charset="0"/>
              </a:rPr>
              <a:t>ngaøy</a:t>
            </a:r>
            <a:r>
              <a:rPr lang="en-US" sz="3200" dirty="0">
                <a:solidFill>
                  <a:srgbClr val="002060"/>
                </a:solidFill>
                <a:latin typeface="VNI-Avo" pitchFamily="2" charset="0"/>
              </a:rPr>
              <a:t>……</a:t>
            </a:r>
            <a:r>
              <a:rPr lang="en-US" sz="3200" dirty="0" err="1">
                <a:solidFill>
                  <a:srgbClr val="002060"/>
                </a:solidFill>
                <a:latin typeface="VNI-Avo" pitchFamily="2" charset="0"/>
              </a:rPr>
              <a:t>thaùng</a:t>
            </a:r>
            <a:r>
              <a:rPr lang="en-US" sz="3200" dirty="0">
                <a:solidFill>
                  <a:srgbClr val="002060"/>
                </a:solidFill>
                <a:latin typeface="VNI-Avo" pitchFamily="2" charset="0"/>
              </a:rPr>
              <a:t>……….</a:t>
            </a:r>
            <a:r>
              <a:rPr lang="en-US" sz="3200" dirty="0" err="1">
                <a:solidFill>
                  <a:srgbClr val="002060"/>
                </a:solidFill>
                <a:latin typeface="VNI-Avo" pitchFamily="2" charset="0"/>
              </a:rPr>
              <a:t>naêm</a:t>
            </a:r>
            <a:r>
              <a:rPr lang="en-US" sz="3200" dirty="0">
                <a:solidFill>
                  <a:srgbClr val="002060"/>
                </a:solidFill>
                <a:latin typeface="VNI-Avo" pitchFamily="2" charset="0"/>
              </a:rPr>
              <a:t>………</a:t>
            </a:r>
          </a:p>
        </p:txBody>
      </p:sp>
    </p:spTree>
    <p:extLst>
      <p:ext uri="{BB962C8B-B14F-4D97-AF65-F5344CB8AC3E}">
        <p14:creationId xmlns:p14="http://schemas.microsoft.com/office/powerpoint/2010/main" val="3529527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/>
          <p:cNvSpPr/>
          <p:nvPr/>
        </p:nvSpPr>
        <p:spPr>
          <a:xfrm>
            <a:off x="1524000" y="0"/>
            <a:ext cx="1371600" cy="990600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 descr="3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0" y="-228600"/>
            <a:ext cx="1143000" cy="1207739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2438400" y="990600"/>
            <a:ext cx="1066800" cy="9144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 descr="5a151c87f1f159262a412ad550c34737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38400" y="304801"/>
            <a:ext cx="990600" cy="1862137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3505200" y="0"/>
            <a:ext cx="1295400" cy="914400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2679d57cccfcefe3eb811ab9b30397c8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733800" y="-533400"/>
            <a:ext cx="975524" cy="1550122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4953000" y="76200"/>
            <a:ext cx="1219200" cy="9906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 descr="2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105400" y="0"/>
            <a:ext cx="990600" cy="990600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3581400" y="990600"/>
            <a:ext cx="1143000" cy="9906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 descr="1.png">
            <a:hlinkClick r:id="" action="ppaction://noaction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657600" y="838201"/>
            <a:ext cx="990600" cy="1199039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4953000" y="1143000"/>
            <a:ext cx="1219200" cy="9906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 descr="b7e0bb69201493537d2baf178dbccae9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876800" y="1066800"/>
            <a:ext cx="1524000" cy="1219200"/>
          </a:xfrm>
          <a:prstGeom prst="rect">
            <a:avLst/>
          </a:prstGeom>
        </p:spPr>
      </p:pic>
      <p:sp>
        <p:nvSpPr>
          <p:cNvPr id="24" name="Oval 23"/>
          <p:cNvSpPr/>
          <p:nvPr/>
        </p:nvSpPr>
        <p:spPr>
          <a:xfrm>
            <a:off x="6324600" y="0"/>
            <a:ext cx="1295400" cy="10668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 descr="5.png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477001" y="-228600"/>
            <a:ext cx="1066871" cy="1295400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>
            <a:off x="6400800" y="1219200"/>
            <a:ext cx="1295400" cy="1066800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 descr="6.png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6629400" y="1066801"/>
            <a:ext cx="762000" cy="1286933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7696200" y="0"/>
            <a:ext cx="1143000" cy="10668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 descr="7.png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7848600" y="0"/>
            <a:ext cx="838200" cy="971826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>
          <a:xfrm>
            <a:off x="8153400" y="1143000"/>
            <a:ext cx="1219200" cy="11430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 descr="5631c7a98ca2287e2d680a324b15e383.png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8305800" y="1066800"/>
            <a:ext cx="838200" cy="1253540"/>
          </a:xfrm>
          <a:prstGeom prst="rect">
            <a:avLst/>
          </a:prstGeom>
        </p:spPr>
      </p:pic>
      <p:sp>
        <p:nvSpPr>
          <p:cNvPr id="28" name="Oval 27"/>
          <p:cNvSpPr/>
          <p:nvPr/>
        </p:nvSpPr>
        <p:spPr>
          <a:xfrm>
            <a:off x="9220200" y="0"/>
            <a:ext cx="1447800" cy="1371600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16" descr="9.png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9372600" y="-228600"/>
            <a:ext cx="1066800" cy="1534414"/>
          </a:xfrm>
          <a:prstGeom prst="rect">
            <a:avLst/>
          </a:prstGeom>
        </p:spPr>
      </p:pic>
      <p:sp>
        <p:nvSpPr>
          <p:cNvPr id="29" name="TextBox 4">
            <a:extLst>
              <a:ext uri="{FF2B5EF4-FFF2-40B4-BE49-F238E27FC236}">
                <a16:creationId xmlns:a16="http://schemas.microsoft.com/office/drawing/2014/main" id="{68C43C91-FF87-4DC8-B9E6-E82377D964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8250" y="4403887"/>
            <a:ext cx="9867900" cy="1600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2" tIns="60956" rIns="121912" bIns="60956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1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CHIA SẺ</a:t>
            </a:r>
          </a:p>
        </p:txBody>
      </p:sp>
    </p:spTree>
    <p:extLst>
      <p:ext uri="{BB962C8B-B14F-4D97-AF65-F5344CB8AC3E}">
        <p14:creationId xmlns:p14="http://schemas.microsoft.com/office/powerpoint/2010/main" val="1007621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5E-6 -2.22222E-6 L 2.5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3.7037E-7 L -0.00417 0.678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3390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-0.0125 0.56435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" y="2820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81481E-6 L -0.0033 0.5537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2770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L -0.02083 0.55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0" y="2750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7.40741E-7 L -0.00417 0.5794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2900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-0.01667 0.58889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0" y="29400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1.11111E-6 L -0.00833 0.57222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" y="28600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4.44444E-6 L -0.00833 0.57291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" y="28600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0.0125 0.61806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" y="30900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7.40741E-7 L -0.00417 0.56412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2820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-0.01667 0.6882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0" y="34400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18C2821-88A6-41CB-9F91-7E93E630D7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4" t="11204" r="52087" b="64562"/>
          <a:stretch/>
        </p:blipFill>
        <p:spPr>
          <a:xfrm>
            <a:off x="379407" y="1010956"/>
            <a:ext cx="3423053" cy="2863730"/>
          </a:xfrm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D734CE47-9A98-4A8D-9C66-3FB12F0F21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195" y="222068"/>
            <a:ext cx="11586754" cy="553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2" tIns="60956" rIns="121912" bIns="60956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1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hay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?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391409A4-036A-4C86-AEC8-C1BDB8ED57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64" t="11103" r="10677" b="64663"/>
          <a:stretch/>
        </p:blipFill>
        <p:spPr>
          <a:xfrm>
            <a:off x="5437269" y="865569"/>
            <a:ext cx="3596836" cy="3009117"/>
          </a:xfrm>
          <a:prstGeom prst="rect">
            <a:avLst/>
          </a:prstGeom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65B0E6EB-02AD-4194-A05A-71450231D4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7" t="34972" r="52384" b="40794"/>
          <a:stretch/>
        </p:blipFill>
        <p:spPr>
          <a:xfrm>
            <a:off x="2766061" y="3989577"/>
            <a:ext cx="3291840" cy="2753957"/>
          </a:xfrm>
          <a:prstGeom prst="rect">
            <a:avLst/>
          </a:prstGeom>
        </p:spPr>
      </p:pic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8F9D0335-C6FB-4F11-9C1E-6204A0BB6C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72" t="35344" r="10169" b="40422"/>
          <a:stretch/>
        </p:blipFill>
        <p:spPr>
          <a:xfrm>
            <a:off x="8207082" y="3989577"/>
            <a:ext cx="3291840" cy="2753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63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5E-6 -2.22222E-6 L 2.5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18C2821-88A6-41CB-9F91-7E93E630D7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4" t="11204" r="52087" b="64562"/>
          <a:stretch/>
        </p:blipFill>
        <p:spPr>
          <a:xfrm>
            <a:off x="2541018" y="778798"/>
            <a:ext cx="7001107" cy="5857134"/>
          </a:xfrm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D734CE47-9A98-4A8D-9C66-3FB12F0F21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195" y="222068"/>
            <a:ext cx="11586754" cy="553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2" tIns="60956" rIns="121912" bIns="60956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1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hay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?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1" name="Picture 10" descr="Happy and sad face icons Royalty Free Vector Image">
            <a:extLst>
              <a:ext uri="{FF2B5EF4-FFF2-40B4-BE49-F238E27FC236}">
                <a16:creationId xmlns:a16="http://schemas.microsoft.com/office/drawing/2014/main" id="{6D13E77D-57D5-40F0-81A4-46D414769176}"/>
              </a:ext>
            </a:extLst>
          </p:cNvPr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36" b="74487" l="2000" r="51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929" b="25587"/>
          <a:stretch/>
        </p:blipFill>
        <p:spPr bwMode="auto">
          <a:xfrm>
            <a:off x="10011227" y="2534194"/>
            <a:ext cx="1823721" cy="21031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14091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5E-6 -2.22222E-6 L 2.5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">
            <a:extLst>
              <a:ext uri="{FF2B5EF4-FFF2-40B4-BE49-F238E27FC236}">
                <a16:creationId xmlns:a16="http://schemas.microsoft.com/office/drawing/2014/main" id="{D734CE47-9A98-4A8D-9C66-3FB12F0F21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195" y="222068"/>
            <a:ext cx="11586754" cy="553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2" tIns="60956" rIns="121912" bIns="60956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1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hay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?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391409A4-036A-4C86-AEC8-C1BDB8ED57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64" t="11103" r="10677" b="64663"/>
          <a:stretch/>
        </p:blipFill>
        <p:spPr>
          <a:xfrm>
            <a:off x="2458937" y="930884"/>
            <a:ext cx="6819317" cy="5705048"/>
          </a:xfrm>
          <a:prstGeom prst="rect">
            <a:avLst/>
          </a:prstGeom>
        </p:spPr>
      </p:pic>
      <p:pic>
        <p:nvPicPr>
          <p:cNvPr id="11" name="Picture 10" descr="Happy and sad face icons Royalty Free Vector Image">
            <a:extLst>
              <a:ext uri="{FF2B5EF4-FFF2-40B4-BE49-F238E27FC236}">
                <a16:creationId xmlns:a16="http://schemas.microsoft.com/office/drawing/2014/main" id="{3C02A4CA-E259-4708-BFE8-EFEADE09AF6F}"/>
              </a:ext>
            </a:extLst>
          </p:cNvPr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36" b="74487" l="2000" r="51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929" b="25587"/>
          <a:stretch/>
        </p:blipFill>
        <p:spPr bwMode="auto">
          <a:xfrm>
            <a:off x="9581051" y="2625634"/>
            <a:ext cx="1823721" cy="21031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2301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5E-6 -2.22222E-6 L 2.5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">
            <a:extLst>
              <a:ext uri="{FF2B5EF4-FFF2-40B4-BE49-F238E27FC236}">
                <a16:creationId xmlns:a16="http://schemas.microsoft.com/office/drawing/2014/main" id="{D734CE47-9A98-4A8D-9C66-3FB12F0F21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195" y="222068"/>
            <a:ext cx="11586754" cy="553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2" tIns="60956" rIns="121912" bIns="60956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1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hay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?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65B0E6EB-02AD-4194-A05A-71450231D4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7" t="34972" r="52384" b="40794"/>
          <a:stretch/>
        </p:blipFill>
        <p:spPr>
          <a:xfrm>
            <a:off x="2373086" y="972057"/>
            <a:ext cx="6645188" cy="5559372"/>
          </a:xfrm>
          <a:prstGeom prst="rect">
            <a:avLst/>
          </a:prstGeom>
        </p:spPr>
      </p:pic>
      <p:pic>
        <p:nvPicPr>
          <p:cNvPr id="10" name="Picture 9" descr="Red yellow and green smileys Royalty Free Vector Image">
            <a:extLst>
              <a:ext uri="{FF2B5EF4-FFF2-40B4-BE49-F238E27FC236}">
                <a16:creationId xmlns:a16="http://schemas.microsoft.com/office/drawing/2014/main" id="{8A2D0B57-B99D-40AE-A349-8891C61689BB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641" b="65641" l="1700" r="346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234" r="65614" b="33389"/>
          <a:stretch/>
        </p:blipFill>
        <p:spPr bwMode="auto">
          <a:xfrm>
            <a:off x="9278254" y="2400300"/>
            <a:ext cx="1965960" cy="2057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65032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5E-6 -2.22222E-6 L 2.5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">
            <a:extLst>
              <a:ext uri="{FF2B5EF4-FFF2-40B4-BE49-F238E27FC236}">
                <a16:creationId xmlns:a16="http://schemas.microsoft.com/office/drawing/2014/main" id="{D734CE47-9A98-4A8D-9C66-3FB12F0F21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195" y="222068"/>
            <a:ext cx="11586754" cy="553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2" tIns="60956" rIns="121912" bIns="60956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1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hay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?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8F9D0335-C6FB-4F11-9C1E-6204A0BB6C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72" t="35344" r="10169" b="40422"/>
          <a:stretch/>
        </p:blipFill>
        <p:spPr>
          <a:xfrm>
            <a:off x="2526574" y="885629"/>
            <a:ext cx="7138851" cy="5972371"/>
          </a:xfrm>
          <a:prstGeom prst="rect">
            <a:avLst/>
          </a:prstGeom>
        </p:spPr>
      </p:pic>
      <p:pic>
        <p:nvPicPr>
          <p:cNvPr id="10" name="Picture 9" descr="Red yellow and green smileys Royalty Free Vector Image">
            <a:extLst>
              <a:ext uri="{FF2B5EF4-FFF2-40B4-BE49-F238E27FC236}">
                <a16:creationId xmlns:a16="http://schemas.microsoft.com/office/drawing/2014/main" id="{BC39F19D-D027-4D23-8C2F-02A96B2F4827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641" b="65641" l="1700" r="346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234" r="65614" b="33389"/>
          <a:stretch/>
        </p:blipFill>
        <p:spPr bwMode="auto">
          <a:xfrm>
            <a:off x="9278254" y="2400300"/>
            <a:ext cx="1965960" cy="2057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88633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5E-6 -2.22222E-6 L 2.5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65E39B-1BE9-4883-A02B-824FCF3C4F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1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9283667-CBE2-450F-9D12-3ABCCC3E9341}"/>
              </a:ext>
            </a:extLst>
          </p:cNvPr>
          <p:cNvSpPr txBox="1">
            <a:spLocks/>
          </p:cNvSpPr>
          <p:nvPr/>
        </p:nvSpPr>
        <p:spPr>
          <a:xfrm>
            <a:off x="1827525" y="2252170"/>
            <a:ext cx="7025269" cy="23536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defRPr/>
            </a:pPr>
            <a:r>
              <a:rPr lang="en-US" sz="7200" b="1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LUYEÄN TAÄP</a:t>
            </a:r>
          </a:p>
        </p:txBody>
      </p:sp>
    </p:spTree>
    <p:extLst>
      <p:ext uri="{BB962C8B-B14F-4D97-AF65-F5344CB8AC3E}">
        <p14:creationId xmlns:p14="http://schemas.microsoft.com/office/powerpoint/2010/main" val="3912246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6 2.59259E-6 L -2.083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30F71F4-9F09-493B-B595-E9106C13F6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51" t="62716" r="13562" b="14137"/>
          <a:stretch/>
        </p:blipFill>
        <p:spPr>
          <a:xfrm>
            <a:off x="2834640" y="1470017"/>
            <a:ext cx="6074227" cy="538798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D9DDA8A-DEB1-4079-B2C3-FD830851B68F}"/>
              </a:ext>
            </a:extLst>
          </p:cNvPr>
          <p:cNvSpPr txBox="1">
            <a:spLocks/>
          </p:cNvSpPr>
          <p:nvPr/>
        </p:nvSpPr>
        <p:spPr>
          <a:xfrm>
            <a:off x="2378659" y="101830"/>
            <a:ext cx="6530208" cy="4634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VNI-Avo" pitchFamily="2" charset="0"/>
                <a:ea typeface="宋体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latin typeface="VNI-Avo" pitchFamily="2" charset="0"/>
                <a:ea typeface="宋体"/>
                <a:cs typeface="Times New Roman" panose="02020603050405020304" pitchFamily="18" charset="0"/>
              </a:rPr>
              <a:t>Xöû</a:t>
            </a:r>
            <a:r>
              <a:rPr lang="en-US" sz="2800" b="1" dirty="0">
                <a:solidFill>
                  <a:srgbClr val="FF0000"/>
                </a:solidFill>
                <a:latin typeface="VNI-Avo" pitchFamily="2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VNI-Avo" pitchFamily="2" charset="0"/>
                <a:ea typeface="宋体"/>
                <a:cs typeface="Times New Roman" panose="02020603050405020304" pitchFamily="18" charset="0"/>
              </a:rPr>
              <a:t>lyù</a:t>
            </a:r>
            <a:r>
              <a:rPr lang="en-US" sz="2800" b="1" dirty="0">
                <a:solidFill>
                  <a:srgbClr val="FF0000"/>
                </a:solidFill>
                <a:latin typeface="VNI-Avo" pitchFamily="2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VNI-Avo" pitchFamily="2" charset="0"/>
                <a:ea typeface="宋体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rgbClr val="FF0000"/>
                </a:solidFill>
                <a:latin typeface="VNI-Avo" pitchFamily="2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VNI-Avo" pitchFamily="2" charset="0"/>
                <a:ea typeface="宋体"/>
                <a:cs typeface="Times New Roman" panose="02020603050405020304" pitchFamily="18" charset="0"/>
              </a:rPr>
              <a:t>huoáng</a:t>
            </a:r>
            <a:endParaRPr lang="en-US" sz="2800" b="1" dirty="0">
              <a:solidFill>
                <a:srgbClr val="FF0000"/>
              </a:solidFill>
              <a:latin typeface="VNI-Avo" pitchFamily="2" charset="0"/>
              <a:ea typeface="宋体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0F24CC3-83EE-4BDA-9940-DEF382AE4D50}"/>
              </a:ext>
            </a:extLst>
          </p:cNvPr>
          <p:cNvSpPr txBox="1">
            <a:spLocks/>
          </p:cNvSpPr>
          <p:nvPr/>
        </p:nvSpPr>
        <p:spPr>
          <a:xfrm>
            <a:off x="340854" y="712372"/>
            <a:ext cx="10334633" cy="4634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800" b="1" dirty="0">
                <a:latin typeface="VNI-Avo" pitchFamily="2" charset="0"/>
                <a:ea typeface="宋体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latin typeface="VNI-Avo" pitchFamily="2" charset="0"/>
                <a:ea typeface="宋体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VNI-Avo" pitchFamily="2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VNI-Avo" pitchFamily="2" charset="0"/>
                <a:ea typeface="宋体"/>
                <a:cs typeface="Times New Roman" panose="02020603050405020304" pitchFamily="18" charset="0"/>
              </a:rPr>
              <a:t>seõ</a:t>
            </a:r>
            <a:r>
              <a:rPr lang="en-US" sz="2800" b="1" dirty="0">
                <a:latin typeface="VNI-Avo" pitchFamily="2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VNI-Avo" pitchFamily="2" charset="0"/>
                <a:ea typeface="宋体"/>
                <a:cs typeface="Times New Roman" panose="02020603050405020304" pitchFamily="18" charset="0"/>
              </a:rPr>
              <a:t>khuyeân</a:t>
            </a:r>
            <a:r>
              <a:rPr lang="en-US" sz="2800" b="1" dirty="0">
                <a:latin typeface="VNI-Avo" pitchFamily="2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VNI-Avo" pitchFamily="2" charset="0"/>
                <a:ea typeface="宋体"/>
                <a:cs typeface="Times New Roman" panose="02020603050405020304" pitchFamily="18" charset="0"/>
              </a:rPr>
              <a:t>baïn</a:t>
            </a:r>
            <a:r>
              <a:rPr lang="en-US" sz="2800" b="1" dirty="0">
                <a:latin typeface="VNI-Avo" pitchFamily="2" charset="0"/>
                <a:ea typeface="宋体"/>
                <a:cs typeface="Times New Roman" panose="02020603050405020304" pitchFamily="18" charset="0"/>
              </a:rPr>
              <a:t> Lan </a:t>
            </a:r>
            <a:r>
              <a:rPr lang="en-US" sz="2800" b="1" dirty="0" err="1">
                <a:latin typeface="VNI-Avo" pitchFamily="2" charset="0"/>
                <a:ea typeface="宋体"/>
                <a:cs typeface="Times New Roman" panose="02020603050405020304" pitchFamily="18" charset="0"/>
              </a:rPr>
              <a:t>theá</a:t>
            </a:r>
            <a:r>
              <a:rPr lang="en-US" sz="2800" b="1" dirty="0">
                <a:latin typeface="VNI-Avo" pitchFamily="2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VNI-Avo" pitchFamily="2" charset="0"/>
                <a:ea typeface="宋体"/>
                <a:cs typeface="Times New Roman" panose="02020603050405020304" pitchFamily="18" charset="0"/>
              </a:rPr>
              <a:t>naøo</a:t>
            </a:r>
            <a:r>
              <a:rPr lang="en-US" sz="2800" b="1" dirty="0">
                <a:latin typeface="VNI-Avo" pitchFamily="2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VNI-Avo" pitchFamily="2" charset="0"/>
                <a:ea typeface="宋体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VNI-Avo" pitchFamily="2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VNI-Avo" pitchFamily="2" charset="0"/>
                <a:ea typeface="宋体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latin typeface="VNI-Avo" pitchFamily="2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VNI-Avo" pitchFamily="2" charset="0"/>
                <a:ea typeface="宋体"/>
                <a:cs typeface="Times New Roman" panose="02020603050405020304" pitchFamily="18" charset="0"/>
              </a:rPr>
              <a:t>huoáng</a:t>
            </a:r>
            <a:r>
              <a:rPr lang="en-US" sz="2800" b="1" dirty="0">
                <a:latin typeface="VNI-Avo" pitchFamily="2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VNI-Avo" pitchFamily="2" charset="0"/>
                <a:ea typeface="宋体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latin typeface="VNI-Avo" pitchFamily="2" charset="0"/>
                <a:ea typeface="宋体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40472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66667E-6 -4.07407E-6 L -1.666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66667E-6 -4.07407E-6 L -1.66667E-6 -0.07222 " pathEditMode="relative" rAng="0" ptsTypes="AA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084" descr="封面">
            <a:extLst>
              <a:ext uri="{FF2B5EF4-FFF2-40B4-BE49-F238E27FC236}">
                <a16:creationId xmlns:a16="http://schemas.microsoft.com/office/drawing/2014/main" id="{2A29C1A8-27A5-4342-8962-9E912A85A1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38" y="4595"/>
            <a:ext cx="12123574" cy="6847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2083" descr="3">
            <a:extLst>
              <a:ext uri="{FF2B5EF4-FFF2-40B4-BE49-F238E27FC236}">
                <a16:creationId xmlns:a16="http://schemas.microsoft.com/office/drawing/2014/main" id="{FA6855B0-9412-41A3-B21A-DF1C035C4E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3382" y="1089191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2077" descr="2">
            <a:extLst>
              <a:ext uri="{FF2B5EF4-FFF2-40B4-BE49-F238E27FC236}">
                <a16:creationId xmlns:a16="http://schemas.microsoft.com/office/drawing/2014/main" id="{210A1D30-6744-40B0-8CDB-9125B3AD67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191" y="353872"/>
            <a:ext cx="2233532" cy="74680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2087" descr="1-16">
            <a:extLst>
              <a:ext uri="{FF2B5EF4-FFF2-40B4-BE49-F238E27FC236}">
                <a16:creationId xmlns:a16="http://schemas.microsoft.com/office/drawing/2014/main" id="{95030585-4CB4-4D41-8EF2-6C54E241BF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9085" y="302171"/>
            <a:ext cx="2502383" cy="116502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9F6AE3D-55F9-42CE-8324-835BDCAC8022}"/>
              </a:ext>
            </a:extLst>
          </p:cNvPr>
          <p:cNvSpPr/>
          <p:nvPr/>
        </p:nvSpPr>
        <p:spPr>
          <a:xfrm>
            <a:off x="676742" y="3631480"/>
            <a:ext cx="10943069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NI-Avo" pitchFamily="2" charset="0"/>
                <a:ea typeface="宋体"/>
                <a:cs typeface="Times New Roman" panose="02020603050405020304" pitchFamily="18" charset="0"/>
              </a:rPr>
              <a:t>Moân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NI-Avo" pitchFamily="2" charset="0"/>
                <a:ea typeface="宋体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NI-Avo" pitchFamily="2" charset="0"/>
                <a:ea typeface="宋体"/>
                <a:cs typeface="Times New Roman" panose="02020603050405020304" pitchFamily="18" charset="0"/>
              </a:rPr>
              <a:t>ÑAÏO ÑÖÙC</a:t>
            </a:r>
          </a:p>
        </p:txBody>
      </p:sp>
    </p:spTree>
    <p:extLst>
      <p:ext uri="{BB962C8B-B14F-4D97-AF65-F5344CB8AC3E}">
        <p14:creationId xmlns:p14="http://schemas.microsoft.com/office/powerpoint/2010/main" val="2035594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EDDBFD2-62D0-4F28-9BFB-4116C9405023}"/>
              </a:ext>
            </a:extLst>
          </p:cNvPr>
          <p:cNvGrpSpPr/>
          <p:nvPr/>
        </p:nvGrpSpPr>
        <p:grpSpPr>
          <a:xfrm>
            <a:off x="2836817" y="426444"/>
            <a:ext cx="5943600" cy="4622973"/>
            <a:chOff x="2836817" y="426444"/>
            <a:chExt cx="5943600" cy="462297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B496C48-0F50-4696-85E1-365611BD1BBF}"/>
                </a:ext>
              </a:extLst>
            </p:cNvPr>
            <p:cNvGrpSpPr/>
            <p:nvPr userDrawn="1"/>
          </p:nvGrpSpPr>
          <p:grpSpPr>
            <a:xfrm>
              <a:off x="2836817" y="426444"/>
              <a:ext cx="5943600" cy="4438545"/>
              <a:chOff x="3287669" y="-174448"/>
              <a:chExt cx="5943600" cy="4438545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2AC98765-4C9E-422F-9069-B97C5FF749C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87669" y="-174448"/>
                <a:ext cx="5943600" cy="4438545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A09427D-5CC3-449B-86EC-BD3A5FAFA5F7}"/>
                  </a:ext>
                </a:extLst>
              </p:cNvPr>
              <p:cNvSpPr txBox="1"/>
              <p:nvPr userDrawn="1"/>
            </p:nvSpPr>
            <p:spPr>
              <a:xfrm>
                <a:off x="5473702" y="3110593"/>
                <a:ext cx="2229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CE39698-FE86-407D-8FA4-88FD54B3A622}"/>
                  </a:ext>
                </a:extLst>
              </p:cNvPr>
              <p:cNvSpPr txBox="1"/>
              <p:nvPr userDrawn="1"/>
            </p:nvSpPr>
            <p:spPr>
              <a:xfrm>
                <a:off x="5395325" y="2533489"/>
                <a:ext cx="2651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LAN H</a:t>
                </a:r>
                <a:r>
                  <a:rPr kumimoji="0" lang="vi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ƯƠN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G</a:t>
                </a:r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42A7167-1B45-4F6F-B62B-B2BA7FFD0B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9524" y="4288589"/>
              <a:ext cx="760828" cy="760828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" y="-16885"/>
            <a:ext cx="12105601" cy="7013393"/>
          </a:xfrm>
          <a:prstGeom prst="rect">
            <a:avLst/>
          </a:prstGeom>
        </p:spPr>
      </p:pic>
      <p:pic>
        <p:nvPicPr>
          <p:cNvPr id="2050" name="Picture 2" descr="File:Media Player Classic MPC With Shadow No Numbers.png - Wikimedia Common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977" y="357709"/>
            <a:ext cx="6285904" cy="663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 rot="21250110">
            <a:off x="3049034" y="3549606"/>
            <a:ext cx="5057796" cy="1569660"/>
          </a:xfrm>
          <a:prstGeom prst="rect">
            <a:avLst/>
          </a:prstGeom>
          <a:noFill/>
        </p:spPr>
        <p:txBody>
          <a:bodyPr wrap="none" lIns="91416" tIns="45710" rIns="91416" bIns="4571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560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Saém</a:t>
            </a:r>
            <a:r>
              <a:rPr kumimoji="0" lang="en-US" sz="9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vai</a:t>
            </a:r>
            <a:endParaRPr kumimoji="0" lang="en-US" sz="96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16036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-78659"/>
            <a:ext cx="12231331" cy="692191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0517"/>
            <a:ext cx="12190992" cy="430748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29" y="1104799"/>
            <a:ext cx="11906535" cy="160921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73" y="274865"/>
            <a:ext cx="1641720" cy="227565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801" y="4884404"/>
            <a:ext cx="5471844" cy="178115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48DB059-1DAC-4AD7-823C-1986B761B7AA}"/>
              </a:ext>
            </a:extLst>
          </p:cNvPr>
          <p:cNvSpPr/>
          <p:nvPr/>
        </p:nvSpPr>
        <p:spPr>
          <a:xfrm>
            <a:off x="1425676" y="1695718"/>
            <a:ext cx="9849394" cy="1463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túc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thò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thò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638660"/>
      </p:ext>
    </p:extLst>
  </p:cSld>
  <p:clrMapOvr>
    <a:masterClrMapping/>
  </p:clrMapOvr>
  <p:transition spd="med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18164"/>
            <a:ext cx="12096465" cy="35398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7647">
                        <a14:foregroundMark x1="42059" y1="33108" x2="46176" y2="32432"/>
                        <a14:foregroundMark x1="42647" y1="45946" x2="50882" y2="45946"/>
                        <a14:foregroundMark x1="42353" y1="56081" x2="49118" y2="54730"/>
                        <a14:foregroundMark x1="41471" y1="67568" x2="47941" y2="67568"/>
                        <a14:foregroundMark x1="40294" y1="77703" x2="46765" y2="78378"/>
                        <a14:foregroundMark x1="39706" y1="91216" x2="48235" y2="925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36" t="16707" r="34974"/>
          <a:stretch/>
        </p:blipFill>
        <p:spPr>
          <a:xfrm>
            <a:off x="2457646" y="3247023"/>
            <a:ext cx="1732280" cy="36922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04"/>
          <a:stretch/>
        </p:blipFill>
        <p:spPr>
          <a:xfrm>
            <a:off x="0" y="0"/>
            <a:ext cx="12192000" cy="33181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0559" l="0" r="35400">
                        <a14:foregroundMark x1="14700" y1="18634" x2="17300" y2="19379"/>
                        <a14:foregroundMark x1="25800" y1="18634" x2="28400" y2="20994"/>
                        <a14:foregroundMark x1="13400" y1="37764" x2="22700" y2="56522"/>
                        <a14:foregroundMark x1="21500" y1="36522" x2="25000" y2="51553"/>
                        <a14:foregroundMark x1="16800" y1="47702" x2="17100" y2="57143"/>
                        <a14:foregroundMark x1="20100" y1="28323" x2="22500" y2="36398"/>
                        <a14:foregroundMark x1="22500" y1="36398" x2="22500" y2="36398"/>
                        <a14:foregroundMark x1="2400" y1="19752" x2="5300" y2="33913"/>
                        <a14:foregroundMark x1="11000" y1="78137" x2="8400" y2="87702"/>
                        <a14:foregroundMark x1="7100" y1="87702" x2="10200" y2="88323"/>
                        <a14:foregroundMark x1="22000" y1="78634" x2="21400" y2="84224"/>
                        <a14:foregroundMark x1="21500" y1="86460" x2="28200" y2="87329"/>
                        <a14:foregroundMark x1="24800" y1="84596" x2="28400" y2="85714"/>
                        <a14:foregroundMark x1="10000" y1="40248" x2="17300" y2="42236"/>
                        <a14:foregroundMark x1="27200" y1="37640" x2="29600" y2="44224"/>
                        <a14:foregroundMark x1="25700" y1="57640" x2="27000" y2="602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4799" b="9899"/>
          <a:stretch/>
        </p:blipFill>
        <p:spPr>
          <a:xfrm>
            <a:off x="2058021" y="1485155"/>
            <a:ext cx="799253" cy="16468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9366" b="80134" l="13750" r="38523">
                        <a14:foregroundMark x1="24545" y1="33723" x2="25909" y2="33222"/>
                        <a14:foregroundMark x1="31705" y1="33556" x2="31591" y2="38063"/>
                        <a14:foregroundMark x1="28182" y1="44407" x2="31250" y2="57763"/>
                        <a14:foregroundMark x1="24659" y1="46411" x2="27841" y2="52755"/>
                        <a14:foregroundMark x1="32727" y1="46411" x2="33977" y2="50751"/>
                        <a14:foregroundMark x1="26250" y1="45075" x2="28068" y2="47412"/>
                        <a14:foregroundMark x1="24773" y1="48080" x2="19091" y2="57596"/>
                        <a14:foregroundMark x1="24545" y1="50083" x2="26932" y2="56093"/>
                        <a14:foregroundMark x1="31591" y1="70451" x2="33523" y2="77129"/>
                        <a14:foregroundMark x1="31023" y1="71285" x2="31250" y2="74791"/>
                        <a14:foregroundMark x1="26250" y1="68781" x2="25909" y2="75626"/>
                        <a14:foregroundMark x1="24773" y1="76127" x2="23409" y2="76628"/>
                        <a14:foregroundMark x1="30795" y1="45743" x2="31591" y2="49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16" t="18418" r="61069" b="19832"/>
          <a:stretch/>
        </p:blipFill>
        <p:spPr>
          <a:xfrm>
            <a:off x="5479674" y="1496569"/>
            <a:ext cx="914400" cy="16485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746" l="52462" r="98154">
                        <a14:foregroundMark x1="63846" y1="23297" x2="68923" y2="27240"/>
                        <a14:foregroundMark x1="76615" y1="22401" x2="78154" y2="28853"/>
                        <a14:foregroundMark x1="76154" y1="43728" x2="78308" y2="79032"/>
                        <a14:foregroundMark x1="66154" y1="46774" x2="71538" y2="61649"/>
                        <a14:foregroundMark x1="69231" y1="44265" x2="73538" y2="49462"/>
                        <a14:foregroundMark x1="78462" y1="44444" x2="79077" y2="54122"/>
                        <a14:foregroundMark x1="72000" y1="43907" x2="69385" y2="55914"/>
                        <a14:foregroundMark x1="83538" y1="46595" x2="84615" y2="50717"/>
                        <a14:foregroundMark x1="84308" y1="60573" x2="82923" y2="63799"/>
                        <a14:foregroundMark x1="67231" y1="60573" x2="67385" y2="62724"/>
                        <a14:foregroundMark x1="65846" y1="47491" x2="64615" y2="51971"/>
                        <a14:foregroundMark x1="73077" y1="65771" x2="70154" y2="75806"/>
                        <a14:foregroundMark x1="73846" y1="48208" x2="73846" y2="57168"/>
                        <a14:foregroundMark x1="80769" y1="49104" x2="81077" y2="52867"/>
                        <a14:foregroundMark x1="71692" y1="82796" x2="71077" y2="92294"/>
                        <a14:foregroundMark x1="70923" y1="88889" x2="65385" y2="94086"/>
                        <a14:foregroundMark x1="83538" y1="80645" x2="83692" y2="90860"/>
                        <a14:foregroundMark x1="83231" y1="88172" x2="81077" y2="90502"/>
                        <a14:foregroundMark x1="85692" y1="89606" x2="83385" y2="91756"/>
                        <a14:foregroundMark x1="82615" y1="92832" x2="80154" y2="94265"/>
                        <a14:foregroundMark x1="80000" y1="94444" x2="79231" y2="93728"/>
                        <a14:foregroundMark x1="68615" y1="94265" x2="70769" y2="92832"/>
                        <a14:foregroundMark x1="73077" y1="91935" x2="72000" y2="91398"/>
                        <a14:foregroundMark x1="78000" y1="20072" x2="78154" y2="25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020" b="92"/>
          <a:stretch/>
        </p:blipFill>
        <p:spPr>
          <a:xfrm>
            <a:off x="3231369" y="1485156"/>
            <a:ext cx="945163" cy="16895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7817" b="63850" l="54700" r="69700">
                        <a14:foregroundMark x1="62700" y1="36033" x2="62400" y2="39202"/>
                        <a14:foregroundMark x1="58700" y1="35681" x2="60500" y2="382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52" t="27446" r="30287" b="40533"/>
          <a:stretch/>
        </p:blipFill>
        <p:spPr>
          <a:xfrm>
            <a:off x="4184276" y="1265778"/>
            <a:ext cx="1295399" cy="190891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61" t="16225" r="21001"/>
          <a:stretch/>
        </p:blipFill>
        <p:spPr>
          <a:xfrm>
            <a:off x="10464974" y="3553564"/>
            <a:ext cx="2743200" cy="234167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662" b="94928" l="2573" r="97427">
                        <a14:foregroundMark x1="15437" y1="57488" x2="31904" y2="87923"/>
                        <a14:foregroundMark x1="70326" y1="67150" x2="77873" y2="89855"/>
                        <a14:foregroundMark x1="63979" y1="75604" x2="70840" y2="80676"/>
                        <a14:foregroundMark x1="20240" y1="71498" x2="21441" y2="79952"/>
                        <a14:foregroundMark x1="47170" y1="12802" x2="49743" y2="18599"/>
                        <a14:foregroundMark x1="11492" y1="57488" x2="12178" y2="601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4724400"/>
            <a:ext cx="3233737" cy="2296342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07AFDF72-D134-4299-88D0-3EC5A3A65A0C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12192000" cy="145553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FF0000"/>
                </a:solidFill>
                <a:latin typeface="VNI-Avo" pitchFamily="2" charset="0"/>
                <a:ea typeface="宋体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FF0000"/>
                </a:solidFill>
                <a:latin typeface="VNI-Avo" pitchFamily="2" charset="0"/>
                <a:ea typeface="宋体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FF0000"/>
                </a:solidFill>
                <a:latin typeface="VNI-Avo" pitchFamily="2" charset="0"/>
                <a:ea typeface="宋体"/>
                <a:cs typeface="Times New Roman" panose="02020603050405020304" pitchFamily="18" charset="0"/>
              </a:rPr>
              <a:t> sang </a:t>
            </a:r>
            <a:r>
              <a:rPr lang="en-US" sz="2800" b="1" dirty="0" err="1">
                <a:solidFill>
                  <a:srgbClr val="FF0000"/>
                </a:solidFill>
                <a:latin typeface="VNI-Avo" pitchFamily="2" charset="0"/>
                <a:ea typeface="宋体"/>
                <a:cs typeface="Times New Roman" panose="02020603050405020304" pitchFamily="18" charset="0"/>
              </a:rPr>
              <a:t>ñöôøng</a:t>
            </a:r>
            <a:r>
              <a:rPr lang="en-US" sz="2800" b="1" dirty="0">
                <a:solidFill>
                  <a:srgbClr val="FF0000"/>
                </a:solidFill>
                <a:latin typeface="VNI-Avo" pitchFamily="2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VNI-Avo" pitchFamily="2" charset="0"/>
                <a:ea typeface="宋体"/>
                <a:cs typeface="Times New Roman" panose="02020603050405020304" pitchFamily="18" charset="0"/>
              </a:rPr>
              <a:t>ôû</a:t>
            </a:r>
            <a:r>
              <a:rPr lang="en-US" sz="2800" b="1" dirty="0">
                <a:solidFill>
                  <a:srgbClr val="FF0000"/>
                </a:solidFill>
                <a:latin typeface="VNI-Avo" pitchFamily="2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VNI-Avo" pitchFamily="2" charset="0"/>
                <a:ea typeface="宋体"/>
                <a:cs typeface="Times New Roman" panose="02020603050405020304" pitchFamily="18" charset="0"/>
              </a:rPr>
              <a:t>nôi</a:t>
            </a:r>
            <a:r>
              <a:rPr lang="en-US" sz="2800" b="1" dirty="0">
                <a:solidFill>
                  <a:srgbClr val="FF0000"/>
                </a:solidFill>
                <a:latin typeface="VNI-Avo" pitchFamily="2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VNI-Avo" pitchFamily="2" charset="0"/>
                <a:ea typeface="宋体"/>
                <a:cs typeface="Times New Roman" panose="02020603050405020304" pitchFamily="18" charset="0"/>
              </a:rPr>
              <a:t>khoâng</a:t>
            </a:r>
            <a:r>
              <a:rPr lang="en-US" sz="2800" b="1" dirty="0">
                <a:solidFill>
                  <a:srgbClr val="FF0000"/>
                </a:solidFill>
                <a:latin typeface="VNI-Avo" pitchFamily="2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VNI-Avo" pitchFamily="2" charset="0"/>
                <a:ea typeface="宋体"/>
                <a:cs typeface="Times New Roman" panose="02020603050405020304" pitchFamily="18" charset="0"/>
              </a:rPr>
              <a:t>coù</a:t>
            </a:r>
            <a:r>
              <a:rPr lang="en-US" sz="2800" b="1" dirty="0">
                <a:solidFill>
                  <a:srgbClr val="FF0000"/>
                </a:solidFill>
                <a:latin typeface="VNI-Avo" pitchFamily="2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VNI-Avo" pitchFamily="2" charset="0"/>
                <a:ea typeface="宋体"/>
                <a:cs typeface="Times New Roman" panose="02020603050405020304" pitchFamily="18" charset="0"/>
              </a:rPr>
              <a:t>ñeøn</a:t>
            </a:r>
            <a:r>
              <a:rPr lang="en-US" sz="2800" b="1" dirty="0">
                <a:solidFill>
                  <a:srgbClr val="FF0000"/>
                </a:solidFill>
                <a:latin typeface="VNI-Avo" pitchFamily="2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VNI-Avo" pitchFamily="2" charset="0"/>
                <a:ea typeface="宋体"/>
                <a:cs typeface="Times New Roman" panose="02020603050405020304" pitchFamily="18" charset="0"/>
              </a:rPr>
              <a:t>hieäu</a:t>
            </a:r>
            <a:r>
              <a:rPr lang="en-US" sz="2800" b="1" dirty="0">
                <a:solidFill>
                  <a:srgbClr val="FF0000"/>
                </a:solidFill>
                <a:latin typeface="VNI-Avo" pitchFamily="2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VNI-Avo" pitchFamily="2" charset="0"/>
                <a:ea typeface="宋体"/>
                <a:cs typeface="Times New Roman" panose="02020603050405020304" pitchFamily="18" charset="0"/>
              </a:rPr>
              <a:t>giao</a:t>
            </a:r>
            <a:r>
              <a:rPr lang="en-US" sz="2800" b="1" dirty="0">
                <a:solidFill>
                  <a:srgbClr val="FF0000"/>
                </a:solidFill>
                <a:latin typeface="VNI-Avo" pitchFamily="2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VNI-Avo" pitchFamily="2" charset="0"/>
                <a:ea typeface="宋体"/>
                <a:cs typeface="Times New Roman" panose="02020603050405020304" pitchFamily="18" charset="0"/>
              </a:rPr>
              <a:t>thoâng</a:t>
            </a:r>
            <a:r>
              <a:rPr lang="en-US" sz="2800" b="1" dirty="0">
                <a:solidFill>
                  <a:srgbClr val="FF0000"/>
                </a:solidFill>
                <a:latin typeface="VNI-Avo" pitchFamily="2" charset="0"/>
                <a:ea typeface="宋体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VNI-Avo" pitchFamily="2" charset="0"/>
                <a:ea typeface="宋体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VNI-Avo" pitchFamily="2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VNI-Avo" pitchFamily="2" charset="0"/>
                <a:ea typeface="宋体"/>
                <a:cs typeface="Times New Roman" panose="02020603050405020304" pitchFamily="18" charset="0"/>
              </a:rPr>
              <a:t>phaûi</a:t>
            </a:r>
            <a:r>
              <a:rPr lang="en-US" sz="2800" b="1" dirty="0">
                <a:solidFill>
                  <a:srgbClr val="FF0000"/>
                </a:solidFill>
                <a:latin typeface="VNI-Avo" pitchFamily="2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VNI-Avo" pitchFamily="2" charset="0"/>
                <a:ea typeface="宋体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FF0000"/>
                </a:solidFill>
                <a:latin typeface="VNI-Avo" pitchFamily="2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VNI-Avo" pitchFamily="2" charset="0"/>
                <a:ea typeface="宋体"/>
                <a:cs typeface="Times New Roman" panose="02020603050405020304" pitchFamily="18" charset="0"/>
              </a:rPr>
              <a:t>saùt</a:t>
            </a:r>
            <a:r>
              <a:rPr lang="en-US" sz="2800" b="1" dirty="0">
                <a:solidFill>
                  <a:srgbClr val="FF0000"/>
                </a:solidFill>
                <a:latin typeface="VNI-Avo" pitchFamily="2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VNI-Avo" pitchFamily="2" charset="0"/>
                <a:ea typeface="宋体"/>
                <a:cs typeface="Times New Roman" panose="02020603050405020304" pitchFamily="18" charset="0"/>
              </a:rPr>
              <a:t>nhö</a:t>
            </a:r>
            <a:r>
              <a:rPr lang="en-US" sz="2800" b="1" dirty="0">
                <a:solidFill>
                  <a:srgbClr val="FF0000"/>
                </a:solidFill>
                <a:latin typeface="VNI-Avo" pitchFamily="2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VNI-Avo" pitchFamily="2" charset="0"/>
                <a:ea typeface="宋体"/>
                <a:cs typeface="Times New Roman" panose="02020603050405020304" pitchFamily="18" charset="0"/>
              </a:rPr>
              <a:t>theá</a:t>
            </a:r>
            <a:r>
              <a:rPr lang="en-US" sz="2800" b="1" dirty="0">
                <a:solidFill>
                  <a:srgbClr val="FF0000"/>
                </a:solidFill>
                <a:latin typeface="VNI-Avo" pitchFamily="2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VNI-Avo" pitchFamily="2" charset="0"/>
                <a:ea typeface="宋体"/>
                <a:cs typeface="Times New Roman" panose="02020603050405020304" pitchFamily="18" charset="0"/>
              </a:rPr>
              <a:t>naøo</a:t>
            </a:r>
            <a:r>
              <a:rPr lang="en-US" sz="2800" b="1" dirty="0">
                <a:solidFill>
                  <a:srgbClr val="FF0000"/>
                </a:solidFill>
                <a:latin typeface="VNI-Avo" pitchFamily="2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VNI-Avo" pitchFamily="2" charset="0"/>
                <a:ea typeface="宋体"/>
                <a:cs typeface="Times New Roman" panose="02020603050405020304" pitchFamily="18" charset="0"/>
              </a:rPr>
              <a:t>vaø</a:t>
            </a:r>
            <a:r>
              <a:rPr lang="en-US" sz="2800" b="1" dirty="0">
                <a:solidFill>
                  <a:srgbClr val="FF0000"/>
                </a:solidFill>
                <a:latin typeface="VNI-Avo" pitchFamily="2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VNI-Avo" pitchFamily="2" charset="0"/>
                <a:ea typeface="宋体"/>
                <a:cs typeface="Times New Roman" panose="02020603050405020304" pitchFamily="18" charset="0"/>
              </a:rPr>
              <a:t>neân</a:t>
            </a:r>
            <a:r>
              <a:rPr lang="en-US" sz="2800" b="1" dirty="0">
                <a:solidFill>
                  <a:srgbClr val="FF0000"/>
                </a:solidFill>
                <a:latin typeface="VNI-Avo" pitchFamily="2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VNI-Avo" pitchFamily="2" charset="0"/>
                <a:ea typeface="宋体"/>
                <a:cs typeface="Times New Roman" panose="02020603050405020304" pitchFamily="18" charset="0"/>
              </a:rPr>
              <a:t>coù</a:t>
            </a:r>
            <a:r>
              <a:rPr lang="en-US" sz="2800" b="1" dirty="0">
                <a:solidFill>
                  <a:srgbClr val="FF0000"/>
                </a:solidFill>
                <a:latin typeface="VNI-Avo" pitchFamily="2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VNI-Avo" pitchFamily="2" charset="0"/>
                <a:ea typeface="宋体"/>
                <a:cs typeface="Times New Roman" panose="02020603050405020304" pitchFamily="18" charset="0"/>
              </a:rPr>
              <a:t>nhöõng</a:t>
            </a:r>
            <a:r>
              <a:rPr lang="en-US" sz="2800" b="1" dirty="0">
                <a:solidFill>
                  <a:srgbClr val="FF0000"/>
                </a:solidFill>
                <a:latin typeface="VNI-Avo" pitchFamily="2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VNI-Avo" pitchFamily="2" charset="0"/>
                <a:ea typeface="宋体"/>
                <a:cs typeface="Times New Roman" panose="02020603050405020304" pitchFamily="18" charset="0"/>
              </a:rPr>
              <a:t>ñoäng</a:t>
            </a:r>
            <a:r>
              <a:rPr lang="en-US" sz="2800" b="1" dirty="0">
                <a:solidFill>
                  <a:srgbClr val="FF0000"/>
                </a:solidFill>
                <a:latin typeface="VNI-Avo" pitchFamily="2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VNI-Avo" pitchFamily="2" charset="0"/>
                <a:ea typeface="宋体"/>
                <a:cs typeface="Times New Roman" panose="02020603050405020304" pitchFamily="18" charset="0"/>
              </a:rPr>
              <a:t>taùc</a:t>
            </a:r>
            <a:r>
              <a:rPr lang="en-US" sz="2800" b="1" dirty="0">
                <a:solidFill>
                  <a:srgbClr val="FF0000"/>
                </a:solidFill>
                <a:latin typeface="VNI-Avo" pitchFamily="2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VNI-Avo" pitchFamily="2" charset="0"/>
                <a:ea typeface="宋体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VNI-Avo" pitchFamily="2" charset="0"/>
                <a:ea typeface="宋体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C329464-1316-4162-A01B-6F54C8F3C96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662" b="94928" l="2573" r="97427">
                        <a14:foregroundMark x1="15437" y1="57488" x2="31904" y2="87923"/>
                        <a14:foregroundMark x1="70326" y1="67150" x2="77873" y2="89855"/>
                        <a14:foregroundMark x1="63979" y1="75604" x2="70840" y2="80676"/>
                        <a14:foregroundMark x1="20240" y1="71498" x2="21441" y2="79952"/>
                        <a14:foregroundMark x1="47170" y1="12802" x2="49743" y2="18599"/>
                        <a14:foregroundMark x1="11492" y1="57488" x2="12178" y2="601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979" y="2133600"/>
            <a:ext cx="3233737" cy="229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176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0 L -1.10104 -0.07454 " pathEditMode="relative" rAng="0" ptsTypes="AA">
                                      <p:cBhvr>
                                        <p:cTn id="30" dur="4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052" y="-3727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-1.07942 -0.04144 " pathEditMode="relative" rAng="0" ptsTypes="AA">
                                      <p:cBhvr>
                                        <p:cTn id="32" dur="3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971" y="-2083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22222E-6 L -1.13281 -0.02893 " pathEditMode="relative" rAng="0" ptsTypes="AA">
                                      <p:cBhvr>
                                        <p:cTn id="34" dur="6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641" y="-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FCE0F90-59E4-41AD-8A35-177D39AEA2B2}"/>
              </a:ext>
            </a:extLst>
          </p:cNvPr>
          <p:cNvGrpSpPr/>
          <p:nvPr/>
        </p:nvGrpSpPr>
        <p:grpSpPr>
          <a:xfrm>
            <a:off x="2836817" y="426444"/>
            <a:ext cx="5943600" cy="4622973"/>
            <a:chOff x="2836817" y="426444"/>
            <a:chExt cx="5943600" cy="462297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E7C3202-D4C0-49CF-9989-58CD5ADD552E}"/>
                </a:ext>
              </a:extLst>
            </p:cNvPr>
            <p:cNvGrpSpPr/>
            <p:nvPr userDrawn="1"/>
          </p:nvGrpSpPr>
          <p:grpSpPr>
            <a:xfrm>
              <a:off x="2836817" y="426444"/>
              <a:ext cx="5943600" cy="4438545"/>
              <a:chOff x="3287669" y="-174448"/>
              <a:chExt cx="5943600" cy="4438545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B4C68977-972A-4839-80FA-ED211E3A609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87669" y="-174448"/>
                <a:ext cx="5943600" cy="4438545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814E40C-3976-43ED-9475-9F5E740784D4}"/>
                  </a:ext>
                </a:extLst>
              </p:cNvPr>
              <p:cNvSpPr txBox="1"/>
              <p:nvPr userDrawn="1"/>
            </p:nvSpPr>
            <p:spPr>
              <a:xfrm>
                <a:off x="5473702" y="3110593"/>
                <a:ext cx="2229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0AE799A-B6A8-4516-87CD-CA4451A9F9D5}"/>
                  </a:ext>
                </a:extLst>
              </p:cNvPr>
              <p:cNvSpPr txBox="1"/>
              <p:nvPr userDrawn="1"/>
            </p:nvSpPr>
            <p:spPr>
              <a:xfrm>
                <a:off x="5395325" y="2533489"/>
                <a:ext cx="2651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LAN H</a:t>
                </a:r>
                <a:r>
                  <a:rPr kumimoji="0" lang="vi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ƯƠN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G</a:t>
                </a:r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C795009-76E9-4F38-B916-3722A0E228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9524" y="4288589"/>
              <a:ext cx="760828" cy="760828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B60899D-1379-4C65-BA85-57F518A246C7}"/>
              </a:ext>
            </a:extLst>
          </p:cNvPr>
          <p:cNvSpPr txBox="1"/>
          <p:nvPr/>
        </p:nvSpPr>
        <p:spPr>
          <a:xfrm>
            <a:off x="2741789" y="564328"/>
            <a:ext cx="629629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Em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đã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th</a:t>
            </a:r>
            <a:r>
              <a:rPr lang="en-US" sz="4400" b="1" i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ực</a:t>
            </a:r>
            <a:r>
              <a:rPr lang="en-US" sz="4400" b="1" i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hiện</a:t>
            </a:r>
            <a:r>
              <a:rPr lang="en-US" sz="4400" b="1" i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các</a:t>
            </a:r>
            <a:r>
              <a:rPr lang="en-US" sz="4400" b="1" i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quy</a:t>
            </a:r>
            <a:r>
              <a:rPr lang="en-US" sz="4400" b="1" i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định</a:t>
            </a:r>
            <a:r>
              <a:rPr lang="en-US" sz="4400" b="1" i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an </a:t>
            </a:r>
            <a:r>
              <a:rPr lang="en-US" sz="4400" b="1" i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toàn</a:t>
            </a:r>
            <a:r>
              <a:rPr lang="en-US" sz="4400" b="1" i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giao</a:t>
            </a:r>
            <a:r>
              <a:rPr lang="en-US" sz="4400" b="1" i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thông</a:t>
            </a:r>
            <a:r>
              <a:rPr lang="en-US" sz="4400" b="1" i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nh</a:t>
            </a:r>
            <a:r>
              <a:rPr lang="vi-VN" sz="4400" b="1" i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ư</a:t>
            </a:r>
            <a:r>
              <a:rPr lang="en-US" sz="4400" b="1" i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thế</a:t>
            </a:r>
            <a:r>
              <a:rPr lang="en-US" sz="4400" b="1" i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nào</a:t>
            </a:r>
            <a:r>
              <a:rPr lang="en-US" sz="4400" b="1" i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?</a:t>
            </a:r>
            <a:endParaRPr kumimoji="0" lang="en-US" sz="4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516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805830B-2B3F-445B-A5D0-E7091CBD19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434" y="0"/>
            <a:ext cx="9229132" cy="6921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709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FCE50-ECF6-4E64-9B8D-8ED3322BD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6491682-2351-4D7C-9B03-0DA5C83326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811" y="110682"/>
            <a:ext cx="8848846" cy="6636635"/>
          </a:xfrm>
        </p:spPr>
      </p:pic>
    </p:spTree>
    <p:extLst>
      <p:ext uri="{BB962C8B-B14F-4D97-AF65-F5344CB8AC3E}">
        <p14:creationId xmlns:p14="http://schemas.microsoft.com/office/powerpoint/2010/main" val="28107604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1750DF5-3FF0-4A44-944C-23A58C67CA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276" b="97414" l="1628" r="98372">
                        <a14:foregroundMark x1="25930" y1="29138" x2="23721" y2="61552"/>
                        <a14:foregroundMark x1="19651" y1="28621" x2="17558" y2="52069"/>
                        <a14:foregroundMark x1="43953" y1="29483" x2="44419" y2="58621"/>
                        <a14:foregroundMark x1="40465" y1="43448" x2="40698" y2="65517"/>
                        <a14:foregroundMark x1="37442" y1="47069" x2="35120" y2="53396"/>
                        <a14:foregroundMark x1="37907" y1="40000" x2="37907" y2="40000"/>
                        <a14:foregroundMark x1="42558" y1="39310" x2="48721" y2="58103"/>
                        <a14:foregroundMark x1="48721" y1="58103" x2="48721" y2="58103"/>
                        <a14:foregroundMark x1="45930" y1="40000" x2="46744" y2="57414"/>
                        <a14:foregroundMark x1="45000" y1="26724" x2="46744" y2="39655"/>
                        <a14:foregroundMark x1="40349" y1="27931" x2="51279" y2="31207"/>
                        <a14:foregroundMark x1="46512" y1="24828" x2="50698" y2="27586"/>
                        <a14:foregroundMark x1="36957" y1="58446" x2="36395" y2="61724"/>
                        <a14:foregroundMark x1="36957" y1="58448" x2="37427" y2="55707"/>
                        <a14:foregroundMark x1="39884" y1="41379" x2="36957" y2="58448"/>
                        <a14:foregroundMark x1="36395" y1="61724" x2="36395" y2="61897"/>
                        <a14:foregroundMark x1="41163" y1="79655" x2="41279" y2="84483"/>
                        <a14:foregroundMark x1="48140" y1="77759" x2="48953" y2="82759"/>
                        <a14:foregroundMark x1="3023" y1="71207" x2="6047" y2="76207"/>
                        <a14:foregroundMark x1="6047" y1="88621" x2="79535" y2="90517"/>
                        <a14:foregroundMark x1="1628" y1="95517" x2="57907" y2="97414"/>
                        <a14:foregroundMark x1="70465" y1="95345" x2="94651" y2="97241"/>
                        <a14:foregroundMark x1="87093" y1="8276" x2="92442" y2="13621"/>
                        <a14:foregroundMark x1="97209" y1="67586" x2="97558" y2="96724"/>
                        <a14:foregroundMark x1="98372" y1="68276" x2="98256" y2="81379"/>
                        <a14:foregroundMark x1="65814" y1="29310" x2="67093" y2="66034"/>
                        <a14:foregroundMark x1="68372" y1="31897" x2="73837" y2="56379"/>
                        <a14:foregroundMark x1="73837" y1="56379" x2="73837" y2="56724"/>
                        <a14:foregroundMark x1="65814" y1="43793" x2="62791" y2="51034"/>
                        <a14:foregroundMark x1="63256" y1="45345" x2="62209" y2="52759"/>
                        <a14:foregroundMark x1="33256" y1="56897" x2="35116" y2="54655"/>
                        <a14:foregroundMark x1="33023" y1="58448" x2="33605" y2="58103"/>
                        <a14:foregroundMark x1="32326" y1="57414" x2="32674" y2="57241"/>
                        <a14:foregroundMark x1="33023" y1="56552" x2="33605" y2="55862"/>
                        <a14:backgroundMark x1="33102" y1="59559" x2="33023" y2="71552"/>
                        <a14:backgroundMark x1="33256" y1="36207" x2="33132" y2="55153"/>
                        <a14:backgroundMark x1="36395" y1="58448" x2="36395" y2="58448"/>
                        <a14:backgroundMark x1="36047" y1="60000" x2="36512" y2="58448"/>
                        <a14:backgroundMark x1="36512" y1="61552" x2="36512" y2="58793"/>
                        <a14:backgroundMark x1="35814" y1="63276" x2="36860" y2="581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290" y="482661"/>
            <a:ext cx="8737419" cy="5892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9744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061" y="1609563"/>
            <a:ext cx="2749990" cy="27598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2098" y="2587825"/>
            <a:ext cx="6449200" cy="360225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CE4366D-265E-4A01-8174-FA467B985FE8}"/>
              </a:ext>
            </a:extLst>
          </p:cNvPr>
          <p:cNvSpPr txBox="1"/>
          <p:nvPr/>
        </p:nvSpPr>
        <p:spPr>
          <a:xfrm>
            <a:off x="1152986" y="486618"/>
            <a:ext cx="9886027" cy="646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CỦNG CỐ- DẶN DÒ</a:t>
            </a:r>
          </a:p>
        </p:txBody>
      </p:sp>
    </p:spTree>
    <p:extLst>
      <p:ext uri="{BB962C8B-B14F-4D97-AF65-F5344CB8AC3E}">
        <p14:creationId xmlns:p14="http://schemas.microsoft.com/office/powerpoint/2010/main" val="1004846924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4.79167E-6 -4.81481E-6 L -1.58008 -4.81481E-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0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8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7 L 4.375E-6 0.28588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28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8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DF86DCD-391D-4D96-BF2E-6135165D48AA}"/>
              </a:ext>
            </a:extLst>
          </p:cNvPr>
          <p:cNvGrpSpPr/>
          <p:nvPr/>
        </p:nvGrpSpPr>
        <p:grpSpPr>
          <a:xfrm>
            <a:off x="2836817" y="426444"/>
            <a:ext cx="5943600" cy="4622973"/>
            <a:chOff x="2836817" y="426444"/>
            <a:chExt cx="5943600" cy="462297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5B4E122-329B-4600-8AFB-4663DE852FDA}"/>
                </a:ext>
              </a:extLst>
            </p:cNvPr>
            <p:cNvGrpSpPr/>
            <p:nvPr userDrawn="1"/>
          </p:nvGrpSpPr>
          <p:grpSpPr>
            <a:xfrm>
              <a:off x="2836817" y="426444"/>
              <a:ext cx="5943600" cy="4438545"/>
              <a:chOff x="3287669" y="-174448"/>
              <a:chExt cx="5943600" cy="4438545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465D0942-40A2-4E5A-B014-050731037A1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87669" y="-174448"/>
                <a:ext cx="5943600" cy="4438545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8208DBC-94C5-461F-827E-5FE2ACBB8549}"/>
                  </a:ext>
                </a:extLst>
              </p:cNvPr>
              <p:cNvSpPr txBox="1"/>
              <p:nvPr userDrawn="1"/>
            </p:nvSpPr>
            <p:spPr>
              <a:xfrm>
                <a:off x="5473702" y="3110593"/>
                <a:ext cx="2229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9EE600B-C01F-4ADB-BDE6-641A3B3F25E9}"/>
                  </a:ext>
                </a:extLst>
              </p:cNvPr>
              <p:cNvSpPr txBox="1"/>
              <p:nvPr userDrawn="1"/>
            </p:nvSpPr>
            <p:spPr>
              <a:xfrm>
                <a:off x="5395325" y="2533489"/>
                <a:ext cx="2651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9A09E17-5CB9-4486-AE69-C1C9D99EDB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9524" y="4288589"/>
              <a:ext cx="760828" cy="760828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" y="2632364"/>
            <a:ext cx="1242752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7200" b="1" dirty="0">
                <a:ln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TẠM BIỆT CÁC CON</a:t>
            </a:r>
          </a:p>
        </p:txBody>
      </p:sp>
    </p:spTree>
    <p:extLst>
      <p:ext uri="{BB962C8B-B14F-4D97-AF65-F5344CB8AC3E}">
        <p14:creationId xmlns:p14="http://schemas.microsoft.com/office/powerpoint/2010/main" val="21807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7CC6B95-A46A-40DE-8754-A7822067316E}"/>
              </a:ext>
            </a:extLst>
          </p:cNvPr>
          <p:cNvSpPr/>
          <p:nvPr/>
        </p:nvSpPr>
        <p:spPr>
          <a:xfrm>
            <a:off x="0" y="2778538"/>
            <a:ext cx="12188825" cy="130092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BÀI SOẠN CỦA EM LAN H</a:t>
            </a:r>
            <a:r>
              <a:rPr kumimoji="0" lang="vi-VN" sz="2399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ƯƠN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G 18 TUỔI        SĐT: 035.447.3852</a:t>
            </a:r>
          </a:p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KÍNH MONG QUÝ THẦY CÔ 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KHÔNG SHARE 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VÀO CÁC HỘI NHÓM.</a:t>
            </a:r>
          </a:p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Link fb: https://www.facebook.com/profile.php?id=100049274364068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9BC413-004D-4484-B6BA-E3FBCF2D00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58" b="98384" l="6600" r="93800">
                        <a14:foregroundMark x1="9800" y1="59495" x2="9800" y2="59495"/>
                        <a14:foregroundMark x1="8900" y1="46768" x2="8900" y2="46768"/>
                        <a14:foregroundMark x1="6600" y1="52929" x2="6600" y2="52929"/>
                        <a14:foregroundMark x1="48700" y1="8687" x2="48700" y2="8687"/>
                        <a14:foregroundMark x1="74900" y1="11414" x2="74900" y2="11414"/>
                        <a14:foregroundMark x1="56900" y1="7172" x2="56900" y2="7172"/>
                        <a14:foregroundMark x1="45200" y1="6768" x2="45200" y2="6768"/>
                        <a14:foregroundMark x1="75600" y1="5758" x2="75600" y2="5758"/>
                        <a14:foregroundMark x1="93800" y1="20707" x2="93800" y2="20707"/>
                        <a14:foregroundMark x1="86500" y1="19495" x2="86500" y2="19495"/>
                        <a14:foregroundMark x1="74900" y1="16263" x2="74900" y2="16263"/>
                        <a14:foregroundMark x1="52500" y1="93535" x2="52500" y2="93535"/>
                        <a14:foregroundMark x1="46200" y1="98384" x2="46200" y2="98384"/>
                        <a14:foregroundMark x1="39300" y1="7778" x2="39300" y2="7778"/>
                        <a14:foregroundMark x1="36800" y1="8081" x2="36800" y2="8081"/>
                        <a14:foregroundMark x1="36000" y1="8889" x2="36000" y2="8889"/>
                        <a14:foregroundMark x1="76000" y1="7172" x2="76000" y2="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54654"/>
            <a:ext cx="1212765" cy="12006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36FFADF-DA93-4BF7-8275-6EA9B5C835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58" b="98384" l="6600" r="93800">
                        <a14:foregroundMark x1="9800" y1="59495" x2="9800" y2="59495"/>
                        <a14:foregroundMark x1="8900" y1="46768" x2="8900" y2="46768"/>
                        <a14:foregroundMark x1="6600" y1="52929" x2="6600" y2="52929"/>
                        <a14:foregroundMark x1="48700" y1="8687" x2="48700" y2="8687"/>
                        <a14:foregroundMark x1="74900" y1="11414" x2="74900" y2="11414"/>
                        <a14:foregroundMark x1="56900" y1="7172" x2="56900" y2="7172"/>
                        <a14:foregroundMark x1="45200" y1="6768" x2="45200" y2="6768"/>
                        <a14:foregroundMark x1="75600" y1="5758" x2="75600" y2="5758"/>
                        <a14:foregroundMark x1="93800" y1="20707" x2="93800" y2="20707"/>
                        <a14:foregroundMark x1="86500" y1="19495" x2="86500" y2="19495"/>
                        <a14:foregroundMark x1="74900" y1="16263" x2="74900" y2="16263"/>
                        <a14:foregroundMark x1="52500" y1="93535" x2="52500" y2="93535"/>
                        <a14:foregroundMark x1="46200" y1="98384" x2="46200" y2="98384"/>
                        <a14:foregroundMark x1="39300" y1="7778" x2="39300" y2="7778"/>
                        <a14:foregroundMark x1="36800" y1="8081" x2="36800" y2="8081"/>
                        <a14:foregroundMark x1="36000" y1="8889" x2="36000" y2="8889"/>
                        <a14:foregroundMark x1="76000" y1="7172" x2="76000" y2="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519" y="2846778"/>
            <a:ext cx="365562" cy="36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05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5EAC07-79CF-4192-A20F-7E636C0A04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1999" cy="684042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E38388C-D25D-4106-BDFA-674CDE7FE63E}"/>
              </a:ext>
            </a:extLst>
          </p:cNvPr>
          <p:cNvSpPr/>
          <p:nvPr/>
        </p:nvSpPr>
        <p:spPr>
          <a:xfrm>
            <a:off x="3074888" y="2614432"/>
            <a:ext cx="604222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en-US" sz="8800" b="1" dirty="0" err="1">
                <a:ln/>
                <a:solidFill>
                  <a:srgbClr val="FF0000"/>
                </a:solidFill>
                <a:latin typeface="VNI-Avo" pitchFamily="2" charset="0"/>
              </a:rPr>
              <a:t>Khôûi</a:t>
            </a:r>
            <a:r>
              <a:rPr lang="en-US" sz="88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800" b="1" dirty="0" err="1">
                <a:ln/>
                <a:solidFill>
                  <a:srgbClr val="FF0000"/>
                </a:solidFill>
                <a:latin typeface="VNI-Avo" pitchFamily="2" charset="0"/>
              </a:rPr>
              <a:t>ñoäng</a:t>
            </a:r>
            <a:endParaRPr lang="en-US" sz="88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671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52600" y="10510"/>
            <a:ext cx="8534400" cy="1219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GIÚP HỌC SINH QUA ĐƯỜNG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34"/>
          <a:stretch/>
        </p:blipFill>
        <p:spPr>
          <a:xfrm>
            <a:off x="4038601" y="5213131"/>
            <a:ext cx="2459421" cy="16724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68210" y="5318866"/>
            <a:ext cx="160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PLAY</a:t>
            </a:r>
            <a:endParaRPr lang="en-US" sz="4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AnToanGiaoThongBeat-V.A-389333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600200" y="198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963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3223"/>
            <a:ext cx="12192000" cy="35398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7647">
                        <a14:foregroundMark x1="42059" y1="33108" x2="46176" y2="32432"/>
                        <a14:foregroundMark x1="42647" y1="45946" x2="50882" y2="45946"/>
                        <a14:foregroundMark x1="42353" y1="56081" x2="49118" y2="54730"/>
                        <a14:foregroundMark x1="41471" y1="67568" x2="47941" y2="67568"/>
                        <a14:foregroundMark x1="40294" y1="77703" x2="46765" y2="78378"/>
                        <a14:foregroundMark x1="39706" y1="91216" x2="48235" y2="925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36" t="16707" r="34974"/>
          <a:stretch/>
        </p:blipFill>
        <p:spPr>
          <a:xfrm>
            <a:off x="2457646" y="3247023"/>
            <a:ext cx="1732280" cy="36922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04"/>
          <a:stretch/>
        </p:blipFill>
        <p:spPr>
          <a:xfrm>
            <a:off x="0" y="0"/>
            <a:ext cx="12192000" cy="33181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0559" l="0" r="35400">
                        <a14:foregroundMark x1="14700" y1="18634" x2="17300" y2="19379"/>
                        <a14:foregroundMark x1="25800" y1="18634" x2="28400" y2="20994"/>
                        <a14:foregroundMark x1="13400" y1="37764" x2="22700" y2="56522"/>
                        <a14:foregroundMark x1="21500" y1="36522" x2="25000" y2="51553"/>
                        <a14:foregroundMark x1="16800" y1="47702" x2="17100" y2="57143"/>
                        <a14:foregroundMark x1="20100" y1="28323" x2="22500" y2="36398"/>
                        <a14:foregroundMark x1="22500" y1="36398" x2="22500" y2="36398"/>
                        <a14:foregroundMark x1="2400" y1="19752" x2="5300" y2="33913"/>
                        <a14:foregroundMark x1="11000" y1="78137" x2="8400" y2="87702"/>
                        <a14:foregroundMark x1="7100" y1="87702" x2="10200" y2="88323"/>
                        <a14:foregroundMark x1="22000" y1="78634" x2="21400" y2="84224"/>
                        <a14:foregroundMark x1="21500" y1="86460" x2="28200" y2="87329"/>
                        <a14:foregroundMark x1="24800" y1="84596" x2="28400" y2="85714"/>
                        <a14:foregroundMark x1="10000" y1="40248" x2="17300" y2="42236"/>
                        <a14:foregroundMark x1="27200" y1="37640" x2="29600" y2="44224"/>
                        <a14:foregroundMark x1="25700" y1="57640" x2="27000" y2="602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4799" b="9899"/>
          <a:stretch/>
        </p:blipFill>
        <p:spPr>
          <a:xfrm>
            <a:off x="2058021" y="1485155"/>
            <a:ext cx="799253" cy="16468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9366" b="80134" l="13750" r="38523">
                        <a14:foregroundMark x1="24545" y1="33723" x2="25909" y2="33222"/>
                        <a14:foregroundMark x1="31705" y1="33556" x2="31591" y2="38063"/>
                        <a14:foregroundMark x1="28182" y1="44407" x2="31250" y2="57763"/>
                        <a14:foregroundMark x1="24659" y1="46411" x2="27841" y2="52755"/>
                        <a14:foregroundMark x1="32727" y1="46411" x2="33977" y2="50751"/>
                        <a14:foregroundMark x1="26250" y1="45075" x2="28068" y2="47412"/>
                        <a14:foregroundMark x1="24773" y1="48080" x2="19091" y2="57596"/>
                        <a14:foregroundMark x1="24545" y1="50083" x2="26932" y2="56093"/>
                        <a14:foregroundMark x1="31591" y1="70451" x2="33523" y2="77129"/>
                        <a14:foregroundMark x1="31023" y1="71285" x2="31250" y2="74791"/>
                        <a14:foregroundMark x1="26250" y1="68781" x2="25909" y2="75626"/>
                        <a14:foregroundMark x1="24773" y1="76127" x2="23409" y2="76628"/>
                        <a14:foregroundMark x1="30795" y1="45743" x2="31591" y2="49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16" t="18418" r="61069" b="19832"/>
          <a:stretch/>
        </p:blipFill>
        <p:spPr>
          <a:xfrm>
            <a:off x="5479674" y="1496569"/>
            <a:ext cx="914400" cy="16485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746" l="52462" r="98154">
                        <a14:foregroundMark x1="63846" y1="23297" x2="68923" y2="27240"/>
                        <a14:foregroundMark x1="76615" y1="22401" x2="78154" y2="28853"/>
                        <a14:foregroundMark x1="76154" y1="43728" x2="78308" y2="79032"/>
                        <a14:foregroundMark x1="66154" y1="46774" x2="71538" y2="61649"/>
                        <a14:foregroundMark x1="69231" y1="44265" x2="73538" y2="49462"/>
                        <a14:foregroundMark x1="78462" y1="44444" x2="79077" y2="54122"/>
                        <a14:foregroundMark x1="72000" y1="43907" x2="69385" y2="55914"/>
                        <a14:foregroundMark x1="83538" y1="46595" x2="84615" y2="50717"/>
                        <a14:foregroundMark x1="84308" y1="60573" x2="82923" y2="63799"/>
                        <a14:foregroundMark x1="67231" y1="60573" x2="67385" y2="62724"/>
                        <a14:foregroundMark x1="65846" y1="47491" x2="64615" y2="51971"/>
                        <a14:foregroundMark x1="73077" y1="65771" x2="70154" y2="75806"/>
                        <a14:foregroundMark x1="73846" y1="48208" x2="73846" y2="57168"/>
                        <a14:foregroundMark x1="80769" y1="49104" x2="81077" y2="52867"/>
                        <a14:foregroundMark x1="71692" y1="82796" x2="71077" y2="92294"/>
                        <a14:foregroundMark x1="70923" y1="88889" x2="65385" y2="94086"/>
                        <a14:foregroundMark x1="83538" y1="80645" x2="83692" y2="90860"/>
                        <a14:foregroundMark x1="83231" y1="88172" x2="81077" y2="90502"/>
                        <a14:foregroundMark x1="85692" y1="89606" x2="83385" y2="91756"/>
                        <a14:foregroundMark x1="82615" y1="92832" x2="80154" y2="94265"/>
                        <a14:foregroundMark x1="80000" y1="94444" x2="79231" y2="93728"/>
                        <a14:foregroundMark x1="68615" y1="94265" x2="70769" y2="92832"/>
                        <a14:foregroundMark x1="73077" y1="91935" x2="72000" y2="91398"/>
                        <a14:foregroundMark x1="78000" y1="20072" x2="78154" y2="25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020" b="92"/>
          <a:stretch/>
        </p:blipFill>
        <p:spPr>
          <a:xfrm>
            <a:off x="3231369" y="1485156"/>
            <a:ext cx="945163" cy="16895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7817" b="63850" l="54700" r="69700">
                        <a14:foregroundMark x1="62700" y1="36033" x2="62400" y2="39202"/>
                        <a14:foregroundMark x1="58700" y1="35681" x2="60500" y2="382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52" t="27446" r="30287" b="40533"/>
          <a:stretch/>
        </p:blipFill>
        <p:spPr>
          <a:xfrm>
            <a:off x="4184276" y="1265778"/>
            <a:ext cx="1295399" cy="190891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61" t="16225" r="21001"/>
          <a:stretch/>
        </p:blipFill>
        <p:spPr>
          <a:xfrm>
            <a:off x="10464974" y="3553564"/>
            <a:ext cx="2743200" cy="234167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662" b="94928" l="2573" r="97427">
                        <a14:foregroundMark x1="15437" y1="57488" x2="31904" y2="87923"/>
                        <a14:foregroundMark x1="70326" y1="67150" x2="77873" y2="89855"/>
                        <a14:foregroundMark x1="63979" y1="75604" x2="70840" y2="80676"/>
                        <a14:foregroundMark x1="20240" y1="71498" x2="21441" y2="79952"/>
                        <a14:foregroundMark x1="47170" y1="12802" x2="49743" y2="18599"/>
                        <a14:foregroundMark x1="11492" y1="57488" x2="12178" y2="601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4724400"/>
            <a:ext cx="3233737" cy="229634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94" b="90000" l="9844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3447"/>
          <a:stretch/>
        </p:blipFill>
        <p:spPr bwMode="auto">
          <a:xfrm>
            <a:off x="-244736" y="3553564"/>
            <a:ext cx="1333273" cy="3685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Flowchart: Connector 18">
            <a:hlinkClick r:id="rId21" action="ppaction://hlinksldjump"/>
          </p:cNvPr>
          <p:cNvSpPr/>
          <p:nvPr/>
        </p:nvSpPr>
        <p:spPr>
          <a:xfrm>
            <a:off x="4556840" y="3351969"/>
            <a:ext cx="304800" cy="304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1" name="Flowchart: Connector 20">
            <a:hlinkClick r:id="rId22" action="ppaction://hlinksldjump"/>
          </p:cNvPr>
          <p:cNvSpPr/>
          <p:nvPr/>
        </p:nvSpPr>
        <p:spPr>
          <a:xfrm>
            <a:off x="3505200" y="3351969"/>
            <a:ext cx="304800" cy="304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2" name="Flowchart: Connector 21">
            <a:hlinkClick r:id="rId23" action="ppaction://hlinksldjump"/>
          </p:cNvPr>
          <p:cNvSpPr/>
          <p:nvPr/>
        </p:nvSpPr>
        <p:spPr>
          <a:xfrm>
            <a:off x="2217392" y="3343835"/>
            <a:ext cx="304800" cy="304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3" name="Flowchart: Connector 22">
            <a:hlinkClick r:id="rId24" action="ppaction://hlinksldjump"/>
          </p:cNvPr>
          <p:cNvSpPr/>
          <p:nvPr/>
        </p:nvSpPr>
        <p:spPr>
          <a:xfrm>
            <a:off x="5893843" y="3351969"/>
            <a:ext cx="304800" cy="304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" name="Arrow: Right 1">
            <a:hlinkClick r:id="rId25" action="ppaction://hlinksldjump"/>
            <a:extLst>
              <a:ext uri="{FF2B5EF4-FFF2-40B4-BE49-F238E27FC236}">
                <a16:creationId xmlns:a16="http://schemas.microsoft.com/office/drawing/2014/main" id="{D3491044-2534-4438-84BD-CE9A822BE5E1}"/>
              </a:ext>
            </a:extLst>
          </p:cNvPr>
          <p:cNvSpPr/>
          <p:nvPr/>
        </p:nvSpPr>
        <p:spPr>
          <a:xfrm>
            <a:off x="11286309" y="6113417"/>
            <a:ext cx="905691" cy="7445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046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0 L -0.48659 0.0034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36" y="162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85185E-6 L -0.51132 -0.02778 " pathEditMode="relative" rAng="0" ptsTypes="AA">
                                      <p:cBhvr>
                                        <p:cTn id="32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26" y="-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66089E-6 L -0.00504 1.17995 " pathEditMode="relative" rAng="0" ptsTypes="AA">
                                      <p:cBhvr>
                                        <p:cTn id="36" dur="5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589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33587E-6 L 0.05313 -4.33587E-6 C 0.07674 -4.33587E-6 0.10625 0.34535 0.10625 0.62486 L 0.10625 1.24972 " pathEditMode="relative" rAng="0" ptsTypes="FfFF">
                                      <p:cBhvr>
                                        <p:cTn id="41" dur="5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62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0.00971 L -0.10591 0.00971 C -0.14237 0.00971 -0.18681 0.36201 -0.18681 0.64746 L -0.18681 1.28498 " pathEditMode="relative" rAng="0" ptsTypes="FfFF">
                                      <p:cBhvr>
                                        <p:cTn id="46" dur="5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90" y="637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85 0.00787 L -0.08359 0.00787 C -0.14896 0.00787 -0.22917 0.35856 -0.22917 0.64328 L -0.22917 1.27847 " pathEditMode="relative" rAng="0" ptsTypes="AAAA">
                                      <p:cBhvr>
                                        <p:cTn id="51" dur="4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57" y="6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/>
        </p:blipFill>
        <p:spPr>
          <a:xfrm>
            <a:off x="293202" y="-1460964"/>
            <a:ext cx="11788476" cy="8123021"/>
          </a:xfrm>
          <a:prstGeom prst="rect">
            <a:avLst/>
          </a:prstGeom>
        </p:spPr>
      </p:pic>
      <p:sp>
        <p:nvSpPr>
          <p:cNvPr id="24" name="Right Arrow 23">
            <a:hlinkClick r:id="rId5" action="ppaction://hlinksldjump"/>
          </p:cNvPr>
          <p:cNvSpPr/>
          <p:nvPr/>
        </p:nvSpPr>
        <p:spPr>
          <a:xfrm>
            <a:off x="10946887" y="5999887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49CAA161-B734-428D-8B6D-217B8EAF4EE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0" t="53903" r="51335" b="11400"/>
          <a:stretch/>
        </p:blipFill>
        <p:spPr>
          <a:xfrm>
            <a:off x="3307940" y="1213290"/>
            <a:ext cx="4478840" cy="4431419"/>
          </a:xfrm>
          <a:prstGeom prst="rect">
            <a:avLst/>
          </a:prstGeom>
        </p:spPr>
      </p:pic>
      <p:pic>
        <p:nvPicPr>
          <p:cNvPr id="8" name="Picture 7" descr="Red yellow and green smileys Royalty Free Vector Image">
            <a:extLst>
              <a:ext uri="{FF2B5EF4-FFF2-40B4-BE49-F238E27FC236}">
                <a16:creationId xmlns:a16="http://schemas.microsoft.com/office/drawing/2014/main" id="{6A315602-B433-4984-9AA4-9FA68E67E36A}"/>
              </a:ext>
            </a:extLst>
          </p:cNvPr>
          <p:cNvPicPr/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641" b="65641" l="1700" r="346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234" r="65614" b="33389"/>
          <a:stretch/>
        </p:blipFill>
        <p:spPr bwMode="auto">
          <a:xfrm>
            <a:off x="7968269" y="2400299"/>
            <a:ext cx="1965960" cy="2057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39492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/>
        </p:blipFill>
        <p:spPr>
          <a:xfrm>
            <a:off x="293202" y="-1460964"/>
            <a:ext cx="11788476" cy="8123021"/>
          </a:xfrm>
          <a:prstGeom prst="rect">
            <a:avLst/>
          </a:prstGeom>
        </p:spPr>
      </p:pic>
      <p:sp>
        <p:nvSpPr>
          <p:cNvPr id="24" name="Right Arrow 23">
            <a:hlinkClick r:id="rId5" action="ppaction://hlinksldjump"/>
          </p:cNvPr>
          <p:cNvSpPr/>
          <p:nvPr/>
        </p:nvSpPr>
        <p:spPr>
          <a:xfrm>
            <a:off x="10946887" y="5999887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8079DD93-3D09-46A1-B9CA-0BAD117D6C3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21" t="54269" r="10231" b="11034"/>
          <a:stretch/>
        </p:blipFill>
        <p:spPr>
          <a:xfrm>
            <a:off x="3123167" y="1593668"/>
            <a:ext cx="4481425" cy="4509796"/>
          </a:xfrm>
          <a:prstGeom prst="rect">
            <a:avLst/>
          </a:prstGeom>
        </p:spPr>
      </p:pic>
      <p:pic>
        <p:nvPicPr>
          <p:cNvPr id="9" name="Picture 8" descr="Happy and sad face icons Royalty Free Vector Image">
            <a:extLst>
              <a:ext uri="{FF2B5EF4-FFF2-40B4-BE49-F238E27FC236}">
                <a16:creationId xmlns:a16="http://schemas.microsoft.com/office/drawing/2014/main" id="{3BF272F7-B63A-47D0-8212-5AE0624B7E2B}"/>
              </a:ext>
            </a:extLst>
          </p:cNvPr>
          <p:cNvPicPr/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436" b="74487" l="2000" r="51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929" b="25587"/>
          <a:stretch/>
        </p:blipFill>
        <p:spPr bwMode="auto">
          <a:xfrm>
            <a:off x="8019413" y="2377440"/>
            <a:ext cx="1823721" cy="21031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33663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/>
        </p:blipFill>
        <p:spPr>
          <a:xfrm>
            <a:off x="293202" y="-1460964"/>
            <a:ext cx="11788476" cy="8123021"/>
          </a:xfrm>
          <a:prstGeom prst="rect">
            <a:avLst/>
          </a:prstGeom>
        </p:spPr>
      </p:pic>
      <p:sp>
        <p:nvSpPr>
          <p:cNvPr id="24" name="Right Arrow 23">
            <a:hlinkClick r:id="rId5" action="ppaction://hlinksldjump"/>
          </p:cNvPr>
          <p:cNvSpPr/>
          <p:nvPr/>
        </p:nvSpPr>
        <p:spPr>
          <a:xfrm>
            <a:off x="10946887" y="5999887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78CABB-FD8F-404B-962D-C3A0CBE108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90" t="15714" r="19295" b="1891"/>
          <a:stretch/>
        </p:blipFill>
        <p:spPr>
          <a:xfrm>
            <a:off x="3108960" y="1784892"/>
            <a:ext cx="4611188" cy="3713480"/>
          </a:xfrm>
          <a:prstGeom prst="rect">
            <a:avLst/>
          </a:prstGeom>
        </p:spPr>
      </p:pic>
      <p:pic>
        <p:nvPicPr>
          <p:cNvPr id="10" name="Picture 9" descr="Happy and sad face icons Royalty Free Vector Image">
            <a:extLst>
              <a:ext uri="{FF2B5EF4-FFF2-40B4-BE49-F238E27FC236}">
                <a16:creationId xmlns:a16="http://schemas.microsoft.com/office/drawing/2014/main" id="{0075C1B5-2AE2-4B03-99F3-41219E2E3538}"/>
              </a:ext>
            </a:extLst>
          </p:cNvPr>
          <p:cNvPicPr/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436" b="74487" l="2000" r="51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929" b="25587"/>
          <a:stretch/>
        </p:blipFill>
        <p:spPr bwMode="auto">
          <a:xfrm>
            <a:off x="7862659" y="2377440"/>
            <a:ext cx="1823721" cy="21031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33686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/>
        </p:blipFill>
        <p:spPr>
          <a:xfrm>
            <a:off x="293202" y="-1460964"/>
            <a:ext cx="11788476" cy="8123021"/>
          </a:xfrm>
          <a:prstGeom prst="rect">
            <a:avLst/>
          </a:prstGeom>
        </p:spPr>
      </p:pic>
      <p:sp>
        <p:nvSpPr>
          <p:cNvPr id="24" name="Right Arrow 23">
            <a:hlinkClick r:id="rId5" action="ppaction://hlinksldjump"/>
          </p:cNvPr>
          <p:cNvSpPr/>
          <p:nvPr/>
        </p:nvSpPr>
        <p:spPr>
          <a:xfrm>
            <a:off x="10946887" y="5999887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AF8E609-5D78-4463-ADDF-A9047EDFE82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84" t="48485" r="5264" b="15361"/>
          <a:stretch/>
        </p:blipFill>
        <p:spPr>
          <a:xfrm>
            <a:off x="3015597" y="1230414"/>
            <a:ext cx="4418174" cy="4991699"/>
          </a:xfrm>
          <a:prstGeom prst="rect">
            <a:avLst/>
          </a:prstGeom>
        </p:spPr>
      </p:pic>
      <p:pic>
        <p:nvPicPr>
          <p:cNvPr id="10" name="Picture 9" descr="Red yellow and green smileys Royalty Free Vector Image">
            <a:extLst>
              <a:ext uri="{FF2B5EF4-FFF2-40B4-BE49-F238E27FC236}">
                <a16:creationId xmlns:a16="http://schemas.microsoft.com/office/drawing/2014/main" id="{9D634F21-52A2-466E-AEDC-3B6CD3188EB6}"/>
              </a:ext>
            </a:extLst>
          </p:cNvPr>
          <p:cNvPicPr/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641" b="65641" l="1700" r="346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234" r="65614" b="33389"/>
          <a:stretch/>
        </p:blipFill>
        <p:spPr bwMode="auto">
          <a:xfrm>
            <a:off x="7791764" y="2400300"/>
            <a:ext cx="1965960" cy="2057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68582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167&quot;&gt;&lt;object type=&quot;3&quot; unique_id=&quot;10168&quot;&gt;&lt;property id=&quot;20148&quot; value=&quot;5&quot;/&gt;&lt;property id=&quot;20300&quot; value=&quot;Slide 1&quot;/&gt;&lt;property id=&quot;20307&quot; value=&quot;337&quot;/&gt;&lt;/object&gt;&lt;object type=&quot;3&quot; unique_id=&quot;10169&quot;&gt;&lt;property id=&quot;20148&quot; value=&quot;5&quot;/&gt;&lt;property id=&quot;20300&quot; value=&quot;Slide 2&quot;/&gt;&lt;property id=&quot;20307&quot; value=&quot;319&quot;/&gt;&lt;/object&gt;&lt;object type=&quot;3&quot; unique_id=&quot;10170&quot;&gt;&lt;property id=&quot;20148&quot; value=&quot;5&quot;/&gt;&lt;property id=&quot;20300&quot; value=&quot;Slide 3&quot;/&gt;&lt;property id=&quot;20307&quot; value=&quot;320&quot;/&gt;&lt;/object&gt;&lt;object type=&quot;3&quot; unique_id=&quot;10171&quot;&gt;&lt;property id=&quot;20148&quot; value=&quot;5&quot;/&gt;&lt;property id=&quot;20300&quot; value=&quot;Slide 4&quot;/&gt;&lt;property id=&quot;20307&quot; value=&quot;294&quot;/&gt;&lt;/object&gt;&lt;object type=&quot;3&quot; unique_id=&quot;10172&quot;&gt;&lt;property id=&quot;20148&quot; value=&quot;5&quot;/&gt;&lt;property id=&quot;20300&quot; value=&quot;Slide 5&quot;/&gt;&lt;property id=&quot;20307&quot; value=&quot;258&quot;/&gt;&lt;/object&gt;&lt;object type=&quot;3&quot; unique_id=&quot;10173&quot;&gt;&lt;property id=&quot;20148&quot; value=&quot;5&quot;/&gt;&lt;property id=&quot;20300&quot; value=&quot;Slide 6&quot;/&gt;&lt;property id=&quot;20307&quot; value=&quot;338&quot;/&gt;&lt;/object&gt;&lt;object type=&quot;3&quot; unique_id=&quot;10174&quot;&gt;&lt;property id=&quot;20148&quot; value=&quot;5&quot;/&gt;&lt;property id=&quot;20300&quot; value=&quot;Slide 7&quot;/&gt;&lt;property id=&quot;20307&quot; value=&quot;324&quot;/&gt;&lt;/object&gt;&lt;object type=&quot;3&quot; unique_id=&quot;10175&quot;&gt;&lt;property id=&quot;20148&quot; value=&quot;5&quot;/&gt;&lt;property id=&quot;20300&quot; value=&quot;Slide 8&quot;/&gt;&lt;property id=&quot;20307&quot; value=&quot;339&quot;/&gt;&lt;/object&gt;&lt;object type=&quot;3&quot; unique_id=&quot;10176&quot;&gt;&lt;property id=&quot;20148&quot; value=&quot;5&quot;/&gt;&lt;property id=&quot;20300&quot; value=&quot;Slide 9&quot;/&gt;&lt;property id=&quot;20307&quot; value=&quot;340&quot;/&gt;&lt;/object&gt;&lt;object type=&quot;3&quot; unique_id=&quot;10177&quot;&gt;&lt;property id=&quot;20148&quot; value=&quot;5&quot;/&gt;&lt;property id=&quot;20300&quot; value=&quot;Slide 10&quot;/&gt;&lt;property id=&quot;20307&quot; value=&quot;274&quot;/&gt;&lt;/object&gt;&lt;object type=&quot;3&quot; unique_id=&quot;10178&quot;&gt;&lt;property id=&quot;20148&quot; value=&quot;5&quot;/&gt;&lt;property id=&quot;20300&quot; value=&quot;Slide 11&quot;/&gt;&lt;property id=&quot;20307&quot; value=&quot;330&quot;/&gt;&lt;/object&gt;&lt;object type=&quot;3&quot; unique_id=&quot;10179&quot;&gt;&lt;property id=&quot;20148&quot; value=&quot;5&quot;/&gt;&lt;property id=&quot;20300&quot; value=&quot;Slide 12&quot;/&gt;&lt;property id=&quot;20307&quot; value=&quot;325&quot;/&gt;&lt;/object&gt;&lt;object type=&quot;3&quot; unique_id=&quot;10180&quot;&gt;&lt;property id=&quot;20148&quot; value=&quot;5&quot;/&gt;&lt;property id=&quot;20300&quot; value=&quot;Slide 13&quot;/&gt;&lt;property id=&quot;20307&quot; value=&quot;341&quot;/&gt;&lt;/object&gt;&lt;object type=&quot;3&quot; unique_id=&quot;10181&quot;&gt;&lt;property id=&quot;20148&quot; value=&quot;5&quot;/&gt;&lt;property id=&quot;20300&quot; value=&quot;Slide 14&quot;/&gt;&lt;property id=&quot;20307&quot; value=&quot;342&quot;/&gt;&lt;/object&gt;&lt;object type=&quot;3&quot; unique_id=&quot;10182&quot;&gt;&lt;property id=&quot;20148&quot; value=&quot;5&quot;/&gt;&lt;property id=&quot;20300&quot; value=&quot;Slide 15&quot;/&gt;&lt;property id=&quot;20307&quot; value=&quot;343&quot;/&gt;&lt;/object&gt;&lt;object type=&quot;3&quot; unique_id=&quot;10183&quot;&gt;&lt;property id=&quot;20148&quot; value=&quot;5&quot;/&gt;&lt;property id=&quot;20300&quot; value=&quot;Slide 16&quot;/&gt;&lt;property id=&quot;20307&quot; value=&quot;346&quot;/&gt;&lt;/object&gt;&lt;object type=&quot;3&quot; unique_id=&quot;10184&quot;&gt;&lt;property id=&quot;20148&quot; value=&quot;5&quot;/&gt;&lt;property id=&quot;20300&quot; value=&quot;Slide 17&quot;/&gt;&lt;property id=&quot;20307&quot; value=&quot;347&quot;/&gt;&lt;/object&gt;&lt;object type=&quot;3&quot; unique_id=&quot;10185&quot;&gt;&lt;property id=&quot;20148&quot; value=&quot;5&quot;/&gt;&lt;property id=&quot;20300&quot; value=&quot;Slide 18&quot;/&gt;&lt;property id=&quot;20307&quot; value=&quot;348&quot;/&gt;&lt;/object&gt;&lt;object type=&quot;3&quot; unique_id=&quot;10186&quot;&gt;&lt;property id=&quot;20148&quot; value=&quot;5&quot;/&gt;&lt;property id=&quot;20300&quot; value=&quot;Slide 19&quot;/&gt;&lt;property id=&quot;20307&quot; value=&quot;349&quot;/&gt;&lt;/object&gt;&lt;object type=&quot;3&quot; unique_id=&quot;10187&quot;&gt;&lt;property id=&quot;20148&quot; value=&quot;5&quot;/&gt;&lt;property id=&quot;20300&quot; value=&quot;Slide 20&quot;/&gt;&lt;property id=&quot;20307&quot; value=&quot;350&quot;/&gt;&lt;/object&gt;&lt;object type=&quot;3&quot; unique_id=&quot;10188&quot;&gt;&lt;property id=&quot;20148&quot; value=&quot;5&quot;/&gt;&lt;property id=&quot;20300&quot; value=&quot;Slide 21&quot;/&gt;&lt;property id=&quot;20307&quot; value=&quot;344&quot;/&gt;&lt;/object&gt;&lt;object type=&quot;3&quot; unique_id=&quot;10189&quot;&gt;&lt;property id=&quot;20148&quot; value=&quot;5&quot;/&gt;&lt;property id=&quot;20300&quot; value=&quot;Slide 22&quot;/&gt;&lt;property id=&quot;20307&quot; value=&quot;332&quot;/&gt;&lt;/object&gt;&lt;object type=&quot;3&quot; unique_id=&quot;10190&quot;&gt;&lt;property id=&quot;20148&quot; value=&quot;5&quot;/&gt;&lt;property id=&quot;20300&quot; value=&quot;Slide 23&quot;/&gt;&lt;property id=&quot;20307&quot; value=&quot;345&quot;/&gt;&lt;/object&gt;&lt;object type=&quot;3&quot; unique_id=&quot;10191&quot;&gt;&lt;property id=&quot;20148&quot; value=&quot;5&quot;/&gt;&lt;property id=&quot;20300&quot; value=&quot;Slide 24&quot;/&gt;&lt;property id=&quot;20307&quot; value=&quot;313&quot;/&gt;&lt;/object&gt;&lt;/object&gt;&lt;object type=&quot;8&quot; unique_id=&quot;10217&quot;&gt;&lt;/object&gt;&lt;/object&gt;&lt;/database&gt;"/>
  <p:tag name="MMPROD_NEXTUNIQUEID" val="10010"/>
  <p:tag name="SECTOMILLISECCONVERTED" val="1"/>
</p:tagLst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Office 主题​​">
  <a:themeElements>
    <a:clrScheme name="自定义 80">
      <a:dk1>
        <a:srgbClr val="280014"/>
      </a:dk1>
      <a:lt1>
        <a:srgbClr val="FFFFFF"/>
      </a:lt1>
      <a:dk2>
        <a:srgbClr val="211B0E"/>
      </a:dk2>
      <a:lt2>
        <a:srgbClr val="F6F2EA"/>
      </a:lt2>
      <a:accent1>
        <a:srgbClr val="2D99C9"/>
      </a:accent1>
      <a:accent2>
        <a:srgbClr val="FFCC00"/>
      </a:accent2>
      <a:accent3>
        <a:srgbClr val="FF99CC"/>
      </a:accent3>
      <a:accent4>
        <a:srgbClr val="4BD55B"/>
      </a:accent4>
      <a:accent5>
        <a:srgbClr val="FF9B05"/>
      </a:accent5>
      <a:accent6>
        <a:srgbClr val="FF0066"/>
      </a:accent6>
      <a:hlink>
        <a:srgbClr val="319095"/>
      </a:hlink>
      <a:folHlink>
        <a:srgbClr val="164C64"/>
      </a:folHlink>
    </a:clrScheme>
    <a:fontScheme name="自定义 3">
      <a:majorFont>
        <a:latin typeface="Impact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1644</TotalTime>
  <Words>336</Words>
  <Application>Microsoft Office PowerPoint</Application>
  <PresentationFormat>Widescreen</PresentationFormat>
  <Paragraphs>53</Paragraphs>
  <Slides>29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29</vt:i4>
      </vt:variant>
    </vt:vector>
  </HeadingPairs>
  <TitlesOfParts>
    <vt:vector size="52" baseType="lpstr">
      <vt:lpstr>等线</vt:lpstr>
      <vt:lpstr>等线 Light</vt:lpstr>
      <vt:lpstr>微软雅黑</vt:lpstr>
      <vt:lpstr>宋体</vt:lpstr>
      <vt:lpstr>Arial</vt:lpstr>
      <vt:lpstr>Calibri</vt:lpstr>
      <vt:lpstr>Calibri Light</vt:lpstr>
      <vt:lpstr>HP001</vt:lpstr>
      <vt:lpstr>Symbol</vt:lpstr>
      <vt:lpstr>Times New Roman</vt:lpstr>
      <vt:lpstr>UTM Avo</vt:lpstr>
      <vt:lpstr>VNI-Avo</vt:lpstr>
      <vt:lpstr>Wingdings</vt:lpstr>
      <vt:lpstr>5_Office Theme</vt:lpstr>
      <vt:lpstr>12_Office Theme</vt:lpstr>
      <vt:lpstr>Office 主题</vt:lpstr>
      <vt:lpstr>Office Theme</vt:lpstr>
      <vt:lpstr>Office 主题​​</vt:lpstr>
      <vt:lpstr>1_Office Theme</vt:lpstr>
      <vt:lpstr>6_Office Theme</vt:lpstr>
      <vt:lpstr>3_Office Theme</vt:lpstr>
      <vt:lpstr>13_Office Theme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Nguyên Nghĩa</dc:creator>
  <cp:lastModifiedBy>Administrator</cp:lastModifiedBy>
  <cp:revision>295</cp:revision>
  <dcterms:created xsi:type="dcterms:W3CDTF">2020-10-17T01:03:04Z</dcterms:created>
  <dcterms:modified xsi:type="dcterms:W3CDTF">2021-04-08T15:48:52Z</dcterms:modified>
</cp:coreProperties>
</file>