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8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9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32.jpg" ContentType="image/png"/>
  <Override PartName="/ppt/notesSlides/notesSlide4.xml" ContentType="application/vnd.openxmlformats-officedocument.presentationml.notesSlide+xml"/>
  <Override PartName="/ppt/media/image38.jpg" ContentType="image/png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  <p:sldMasterId id="2147483780" r:id="rId2"/>
    <p:sldMasterId id="2147483842" r:id="rId3"/>
    <p:sldMasterId id="2147483888" r:id="rId4"/>
    <p:sldMasterId id="2147483906" r:id="rId5"/>
    <p:sldMasterId id="2147483963" r:id="rId6"/>
    <p:sldMasterId id="2147483998" r:id="rId7"/>
    <p:sldMasterId id="2147484009" r:id="rId8"/>
    <p:sldMasterId id="2147484022" r:id="rId9"/>
    <p:sldMasterId id="2147484034" r:id="rId10"/>
  </p:sldMasterIdLst>
  <p:notesMasterIdLst>
    <p:notesMasterId r:id="rId34"/>
  </p:notesMasterIdLst>
  <p:sldIdLst>
    <p:sldId id="337" r:id="rId11"/>
    <p:sldId id="319" r:id="rId12"/>
    <p:sldId id="258" r:id="rId13"/>
    <p:sldId id="351" r:id="rId14"/>
    <p:sldId id="398" r:id="rId15"/>
    <p:sldId id="346" r:id="rId16"/>
    <p:sldId id="347" r:id="rId17"/>
    <p:sldId id="325" r:id="rId18"/>
    <p:sldId id="376" r:id="rId19"/>
    <p:sldId id="377" r:id="rId20"/>
    <p:sldId id="378" r:id="rId21"/>
    <p:sldId id="379" r:id="rId22"/>
    <p:sldId id="350" r:id="rId23"/>
    <p:sldId id="382" r:id="rId24"/>
    <p:sldId id="393" r:id="rId25"/>
    <p:sldId id="342" r:id="rId26"/>
    <p:sldId id="394" r:id="rId27"/>
    <p:sldId id="395" r:id="rId28"/>
    <p:sldId id="396" r:id="rId29"/>
    <p:sldId id="397" r:id="rId30"/>
    <p:sldId id="274" r:id="rId31"/>
    <p:sldId id="381" r:id="rId32"/>
    <p:sldId id="390" r:id="rId33"/>
  </p:sldIdLst>
  <p:sldSz cx="12192000" cy="6858000"/>
  <p:notesSz cx="6858000" cy="9144000"/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tableStyles" Target="tableStyles.xml"/><Relationship Id="rId21" Type="http://schemas.openxmlformats.org/officeDocument/2006/relationships/slide" Target="slides/slide11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tags" Target="tags/tag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451CF6-44E3-4ADF-B069-871E8C15E9CC}" type="datetimeFigureOut">
              <a:rPr lang="en-US" smtClean="0"/>
              <a:t>3/14/2021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FBC8FC-B0C4-457D-8AB7-E6D4931CB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036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3994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C9ECDE-F88C-48CF-9D13-2DBE889E7255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9439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0233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4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08502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1FF50-1B0F-4A76-B47B-78B1F20D41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79781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6E5206-4DE8-4E35-BE1B-AFB0DE63FE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1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11854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BC8FC-B0C4-457D-8AB7-E6D4931CBE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1090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420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34717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1119" indent="0" algn="ctr">
              <a:buNone/>
              <a:defRPr sz="2000"/>
            </a:lvl2pPr>
            <a:lvl3pPr marL="902247" indent="0" algn="ctr">
              <a:buNone/>
              <a:defRPr sz="1900"/>
            </a:lvl3pPr>
            <a:lvl4pPr marL="1353369" indent="0" algn="ctr">
              <a:buNone/>
              <a:defRPr sz="1600"/>
            </a:lvl4pPr>
            <a:lvl5pPr marL="1804494" indent="0" algn="ctr">
              <a:buNone/>
              <a:defRPr sz="1600"/>
            </a:lvl5pPr>
            <a:lvl6pPr marL="2255614" indent="0" algn="ctr">
              <a:buNone/>
              <a:defRPr sz="1600"/>
            </a:lvl6pPr>
            <a:lvl7pPr marL="2706739" indent="0" algn="ctr">
              <a:buNone/>
              <a:defRPr sz="1600"/>
            </a:lvl7pPr>
            <a:lvl8pPr marL="3157862" indent="0" algn="ctr">
              <a:buNone/>
              <a:defRPr sz="1600"/>
            </a:lvl8pPr>
            <a:lvl9pPr marL="3608982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247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3/14/2021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24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247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44816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247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3/14/2021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24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247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36928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5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111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022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533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044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556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067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578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089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247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3/14/2021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24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247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20147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247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3/14/2021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24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247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28047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3" y="1681167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119" indent="0">
              <a:buNone/>
              <a:defRPr sz="2000" b="1"/>
            </a:lvl2pPr>
            <a:lvl3pPr marL="902247" indent="0">
              <a:buNone/>
              <a:defRPr sz="1900" b="1"/>
            </a:lvl3pPr>
            <a:lvl4pPr marL="1353369" indent="0">
              <a:buNone/>
              <a:defRPr sz="1600" b="1"/>
            </a:lvl4pPr>
            <a:lvl5pPr marL="1804494" indent="0">
              <a:buNone/>
              <a:defRPr sz="1600" b="1"/>
            </a:lvl5pPr>
            <a:lvl6pPr marL="2255614" indent="0">
              <a:buNone/>
              <a:defRPr sz="1600" b="1"/>
            </a:lvl6pPr>
            <a:lvl7pPr marL="2706739" indent="0">
              <a:buNone/>
              <a:defRPr sz="1600" b="1"/>
            </a:lvl7pPr>
            <a:lvl8pPr marL="3157862" indent="0">
              <a:buNone/>
              <a:defRPr sz="1600" b="1"/>
            </a:lvl8pPr>
            <a:lvl9pPr marL="3608982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3" y="2505091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7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119" indent="0">
              <a:buNone/>
              <a:defRPr sz="2000" b="1"/>
            </a:lvl2pPr>
            <a:lvl3pPr marL="902247" indent="0">
              <a:buNone/>
              <a:defRPr sz="1900" b="1"/>
            </a:lvl3pPr>
            <a:lvl4pPr marL="1353369" indent="0">
              <a:buNone/>
              <a:defRPr sz="1600" b="1"/>
            </a:lvl4pPr>
            <a:lvl5pPr marL="1804494" indent="0">
              <a:buNone/>
              <a:defRPr sz="1600" b="1"/>
            </a:lvl5pPr>
            <a:lvl6pPr marL="2255614" indent="0">
              <a:buNone/>
              <a:defRPr sz="1600" b="1"/>
            </a:lvl6pPr>
            <a:lvl7pPr marL="2706739" indent="0">
              <a:buNone/>
              <a:defRPr sz="1600" b="1"/>
            </a:lvl7pPr>
            <a:lvl8pPr marL="3157862" indent="0">
              <a:buNone/>
              <a:defRPr sz="1600" b="1"/>
            </a:lvl8pPr>
            <a:lvl9pPr marL="3608982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91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247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3/14/2021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24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247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34378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247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3/14/2021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24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247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56497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247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3/14/2021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24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247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66203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</p:spPr>
        <p:txBody>
          <a:bodyPr anchor="b"/>
          <a:lstStyle>
            <a:lvl1pPr>
              <a:defRPr sz="31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9" y="987442"/>
            <a:ext cx="6172200" cy="4873625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6" y="205741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1119" indent="0">
              <a:buNone/>
              <a:defRPr sz="1500"/>
            </a:lvl2pPr>
            <a:lvl3pPr marL="902247" indent="0">
              <a:buNone/>
              <a:defRPr sz="1200"/>
            </a:lvl3pPr>
            <a:lvl4pPr marL="1353369" indent="0">
              <a:buNone/>
              <a:defRPr sz="900"/>
            </a:lvl4pPr>
            <a:lvl5pPr marL="1804494" indent="0">
              <a:buNone/>
              <a:defRPr sz="900"/>
            </a:lvl5pPr>
            <a:lvl6pPr marL="2255614" indent="0">
              <a:buNone/>
              <a:defRPr sz="900"/>
            </a:lvl6pPr>
            <a:lvl7pPr marL="2706739" indent="0">
              <a:buNone/>
              <a:defRPr sz="900"/>
            </a:lvl7pPr>
            <a:lvl8pPr marL="3157862" indent="0">
              <a:buNone/>
              <a:defRPr sz="900"/>
            </a:lvl8pPr>
            <a:lvl9pPr marL="3608982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247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3/14/2021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24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247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48528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</p:spPr>
        <p:txBody>
          <a:bodyPr anchor="b"/>
          <a:lstStyle>
            <a:lvl1pPr>
              <a:defRPr sz="31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99" y="987442"/>
            <a:ext cx="6172200" cy="4873625"/>
          </a:xfrm>
        </p:spPr>
        <p:txBody>
          <a:bodyPr/>
          <a:lstStyle>
            <a:lvl1pPr marL="0" indent="0">
              <a:buNone/>
              <a:defRPr sz="3100"/>
            </a:lvl1pPr>
            <a:lvl2pPr marL="451119" indent="0">
              <a:buNone/>
              <a:defRPr sz="2700"/>
            </a:lvl2pPr>
            <a:lvl3pPr marL="902247" indent="0">
              <a:buNone/>
              <a:defRPr sz="2400"/>
            </a:lvl3pPr>
            <a:lvl4pPr marL="1353369" indent="0">
              <a:buNone/>
              <a:defRPr sz="2000"/>
            </a:lvl4pPr>
            <a:lvl5pPr marL="1804494" indent="0">
              <a:buNone/>
              <a:defRPr sz="2000"/>
            </a:lvl5pPr>
            <a:lvl6pPr marL="2255614" indent="0">
              <a:buNone/>
              <a:defRPr sz="2000"/>
            </a:lvl6pPr>
            <a:lvl7pPr marL="2706739" indent="0">
              <a:buNone/>
              <a:defRPr sz="2000"/>
            </a:lvl7pPr>
            <a:lvl8pPr marL="3157862" indent="0">
              <a:buNone/>
              <a:defRPr sz="2000"/>
            </a:lvl8pPr>
            <a:lvl9pPr marL="3608982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6" y="205741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1119" indent="0">
              <a:buNone/>
              <a:defRPr sz="1500"/>
            </a:lvl2pPr>
            <a:lvl3pPr marL="902247" indent="0">
              <a:buNone/>
              <a:defRPr sz="1200"/>
            </a:lvl3pPr>
            <a:lvl4pPr marL="1353369" indent="0">
              <a:buNone/>
              <a:defRPr sz="900"/>
            </a:lvl4pPr>
            <a:lvl5pPr marL="1804494" indent="0">
              <a:buNone/>
              <a:defRPr sz="900"/>
            </a:lvl5pPr>
            <a:lvl6pPr marL="2255614" indent="0">
              <a:buNone/>
              <a:defRPr sz="900"/>
            </a:lvl6pPr>
            <a:lvl7pPr marL="2706739" indent="0">
              <a:buNone/>
              <a:defRPr sz="900"/>
            </a:lvl7pPr>
            <a:lvl8pPr marL="3157862" indent="0">
              <a:buNone/>
              <a:defRPr sz="900"/>
            </a:lvl8pPr>
            <a:lvl9pPr marL="3608982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247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3/14/2021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24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247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20634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247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3/14/2021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24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247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342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22570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9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7" y="365129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247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3/14/2021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24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247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79395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8826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35552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60233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75510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52423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94280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93616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25690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7057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3/14/2021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83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84430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3548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3/14/2021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08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3/14/2021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82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3/14/2021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26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3/14/2021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53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3/14/2021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9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3/14/2021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02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941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9430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3/14/2021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32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3/14/2021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55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3/14/2021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05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17"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3/14/2021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706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322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6184654"/>
      </p:ext>
    </p:extLst>
  </p:cSld>
  <p:clrMapOvr>
    <a:masterClrMapping/>
  </p:clrMapOvr>
  <p:transition spd="med" advClick="0" advTm="0">
    <p:pull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5864516"/>
      </p:ext>
    </p:extLst>
  </p:cSld>
  <p:clrMapOvr>
    <a:masterClrMapping/>
  </p:clrMapOvr>
  <p:transition spd="med" advClick="0" advTm="0">
    <p:pull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3269189"/>
      </p:ext>
    </p:extLst>
  </p:cSld>
  <p:clrMapOvr>
    <a:masterClrMapping/>
  </p:clrMapOvr>
  <p:transition spd="med" advClick="0" advTm="0">
    <p:pull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2481754"/>
      </p:ext>
    </p:extLst>
  </p:cSld>
  <p:clrMapOvr>
    <a:masterClrMapping/>
  </p:clrMapOvr>
  <p:transition spd="med" advClick="0" advTm="0">
    <p:pull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2195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7499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2021/3/14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23389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2021/3/14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2115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2021/3/14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25806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2021/3/14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1351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2021/3/14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8377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2021/3/14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9322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2021/3/14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9441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2021/3/14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2683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2021/3/14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011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2021/3/14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961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9098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2021/3/14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79832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2021/3/14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31484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2021/3/14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7925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2021/3/14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26463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2021/3/14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14495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2021/3/14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84492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2CFBF030-126A-44E1-A291-CE0450786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2021/3/14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FD591CF7-6230-429B-A18C-78A12BF27C2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59108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66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标题和内容"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4274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27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69776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344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099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524000" y="498764"/>
            <a:ext cx="9144000" cy="697490"/>
          </a:xfrm>
        </p:spPr>
        <p:txBody>
          <a:bodyPr anchor="b">
            <a:normAutofit/>
          </a:bodyPr>
          <a:lstStyle>
            <a:lvl1pPr algn="ctr">
              <a:defRPr sz="3999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524000" y="1223966"/>
            <a:ext cx="9144000" cy="374216"/>
          </a:xfrm>
        </p:spPr>
        <p:txBody>
          <a:bodyPr>
            <a:normAutofit/>
          </a:bodyPr>
          <a:lstStyle>
            <a:lvl1pPr marL="0" indent="0" algn="ctr">
              <a:buNone/>
              <a:defRPr sz="1466">
                <a:solidFill>
                  <a:schemeClr val="bg1">
                    <a:lumMod val="50000"/>
                  </a:schemeClr>
                </a:solidFill>
              </a:defRPr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866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38201" y="2004684"/>
            <a:ext cx="5256212" cy="471600"/>
          </a:xfrm>
        </p:spPr>
        <p:txBody>
          <a:bodyPr>
            <a:noAutofit/>
          </a:bodyPr>
          <a:lstStyle>
            <a:lvl1pPr marL="0" indent="0">
              <a:buNone/>
              <a:defRPr sz="2399">
                <a:solidFill>
                  <a:schemeClr val="accent1"/>
                </a:solidFill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838201" y="2491524"/>
            <a:ext cx="5256212" cy="1759526"/>
          </a:xfrm>
        </p:spPr>
        <p:txBody>
          <a:bodyPr>
            <a:normAutofit/>
          </a:bodyPr>
          <a:lstStyle>
            <a:lvl1pPr marL="0" indent="0">
              <a:buNone/>
              <a:defRPr sz="1466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839789" y="4383089"/>
            <a:ext cx="5254625" cy="493712"/>
          </a:xfrm>
        </p:spPr>
        <p:txBody>
          <a:bodyPr>
            <a:normAutofit/>
          </a:bodyPr>
          <a:lstStyle>
            <a:lvl1pPr marL="0" indent="0">
              <a:buNone/>
              <a:defRPr sz="1599" b="1" i="1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839789" y="4876802"/>
            <a:ext cx="5254625" cy="493713"/>
          </a:xfrm>
        </p:spPr>
        <p:txBody>
          <a:bodyPr>
            <a:normAutofit/>
          </a:bodyPr>
          <a:lstStyle>
            <a:lvl1pPr marL="0" indent="0">
              <a:buNone/>
              <a:defRPr sz="1200" b="1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839789" y="5370513"/>
            <a:ext cx="5256212" cy="36036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pPr defTabSz="1218804"/>
            <a:fld id="{722F6D6F-DD99-46DF-A9EA-728D63EA6A31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1218804"/>
              <a:t>14/03/2021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pPr defTabSz="1218804"/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pPr defTabSz="1218804"/>
            <a:fld id="{84AD2E7E-F7BA-4F6B-9D0C-0B2331C2AE0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6816726" y="2005015"/>
            <a:ext cx="4335463" cy="471486"/>
          </a:xfrm>
        </p:spPr>
        <p:txBody>
          <a:bodyPr>
            <a:normAutofit/>
          </a:bodyPr>
          <a:lstStyle>
            <a:lvl1pPr marL="0" indent="0">
              <a:buNone/>
              <a:defRPr sz="1866"/>
            </a:lvl1pPr>
          </a:lstStyle>
          <a:p>
            <a:pPr lvl="0"/>
            <a:endParaRPr lang="en-AU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9"/>
          </p:nvPr>
        </p:nvSpPr>
        <p:spPr>
          <a:xfrm>
            <a:off x="6816726" y="2490788"/>
            <a:ext cx="4335463" cy="9382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61285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3 New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718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rma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740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624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2021/3/14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56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2021/3/14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13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2021/3/14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45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2021/3/14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862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08743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2021/3/14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28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2021/3/14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35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2021/3/14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17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2021/3/14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70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2021/3/14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50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2021/3/14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00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2021/3/14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91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14/03/2021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81427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14/03/2021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93157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6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9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14/03/2021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396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53389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14/03/2021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12346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14/03/2021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56258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14/03/2021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43362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14/03/2021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17224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5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14/03/2021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10145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5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14/03/2021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99822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14/03/2021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31798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14/03/2021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48918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71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8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92584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64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41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10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91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33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83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44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0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3602158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2"/>
            </a:lvl1pPr>
            <a:lvl2pPr marL="455414" indent="0" algn="ctr">
              <a:buNone/>
              <a:defRPr sz="1990"/>
            </a:lvl2pPr>
            <a:lvl3pPr marL="910827" indent="0" algn="ctr">
              <a:buNone/>
              <a:defRPr sz="1791"/>
            </a:lvl3pPr>
            <a:lvl4pPr marL="1366241" indent="0" algn="ctr">
              <a:buNone/>
              <a:defRPr sz="1592"/>
            </a:lvl4pPr>
            <a:lvl5pPr marL="1821195" indent="0" algn="ctr">
              <a:buNone/>
              <a:defRPr sz="1592"/>
            </a:lvl5pPr>
            <a:lvl6pPr marL="2276608" indent="0" algn="ctr">
              <a:buNone/>
              <a:defRPr sz="1592"/>
            </a:lvl6pPr>
            <a:lvl7pPr marL="2732022" indent="0" algn="ctr">
              <a:buNone/>
              <a:defRPr sz="1592"/>
            </a:lvl7pPr>
            <a:lvl8pPr marL="3187435" indent="0" algn="ctr">
              <a:buNone/>
              <a:defRPr sz="1592"/>
            </a:lvl8pPr>
            <a:lvl9pPr marL="3642849" indent="0" algn="ctr">
              <a:buNone/>
              <a:defRPr sz="1592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59824454"/>
      </p:ext>
    </p:extLst>
  </p:cSld>
  <p:clrMapOvr>
    <a:masterClrMapping/>
  </p:clrMapOvr>
  <p:transition advClick="0" advTm="0">
    <p:random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783245158"/>
      </p:ext>
    </p:extLst>
  </p:cSld>
  <p:clrMapOvr>
    <a:masterClrMapping/>
  </p:clrMapOvr>
  <p:transition advClick="0" advTm="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46112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5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7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2">
                <a:solidFill>
                  <a:schemeClr val="tx1">
                    <a:tint val="75000"/>
                  </a:schemeClr>
                </a:solidFill>
              </a:defRPr>
            </a:lvl1pPr>
            <a:lvl2pPr marL="455414" indent="0">
              <a:buNone/>
              <a:defRPr sz="1990">
                <a:solidFill>
                  <a:schemeClr val="tx1">
                    <a:tint val="75000"/>
                  </a:schemeClr>
                </a:solidFill>
              </a:defRPr>
            </a:lvl2pPr>
            <a:lvl3pPr marL="910827" indent="0">
              <a:buNone/>
              <a:defRPr sz="1791">
                <a:solidFill>
                  <a:schemeClr val="tx1">
                    <a:tint val="75000"/>
                  </a:schemeClr>
                </a:solidFill>
              </a:defRPr>
            </a:lvl3pPr>
            <a:lvl4pPr marL="1366241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4pPr>
            <a:lvl5pPr marL="182119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5pPr>
            <a:lvl6pPr marL="2276608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6pPr>
            <a:lvl7pPr marL="2732022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7pPr>
            <a:lvl8pPr marL="318743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8pPr>
            <a:lvl9pPr marL="3642849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939056525"/>
      </p:ext>
    </p:extLst>
  </p:cSld>
  <p:clrMapOvr>
    <a:masterClrMapping/>
  </p:clrMapOvr>
  <p:transition advClick="0" advTm="0">
    <p:random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934706099"/>
      </p:ext>
    </p:extLst>
  </p:cSld>
  <p:clrMapOvr>
    <a:masterClrMapping/>
  </p:clrMapOvr>
  <p:transition advClick="0" advTm="0">
    <p:random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8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6" y="1778497"/>
            <a:ext cx="4873666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6" y="2665468"/>
            <a:ext cx="4873666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6" y="1778497"/>
            <a:ext cx="4897669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6" y="2665468"/>
            <a:ext cx="4897669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895651699"/>
      </p:ext>
    </p:extLst>
  </p:cSld>
  <p:clrMapOvr>
    <a:masterClrMapping/>
  </p:clrMapOvr>
  <p:transition advClick="0" advTm="0">
    <p:random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690514279"/>
      </p:ext>
    </p:extLst>
  </p:cSld>
  <p:clrMapOvr>
    <a:masterClrMapping/>
  </p:clrMapOvr>
  <p:transition advClick="0" advTm="0">
    <p:random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4896779"/>
      </p:ext>
    </p:extLst>
  </p:cSld>
  <p:clrMapOvr>
    <a:masterClrMapping/>
  </p:clrMapOvr>
  <p:transition advClick="0" advTm="0">
    <p:random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3188"/>
            </a:lvl1pPr>
            <a:lvl2pPr>
              <a:defRPr sz="2790"/>
            </a:lvl2pPr>
            <a:lvl3pPr>
              <a:defRPr sz="2392"/>
            </a:lvl3pPr>
            <a:lvl4pPr>
              <a:defRPr sz="1990"/>
            </a:lvl4pPr>
            <a:lvl5pPr>
              <a:defRPr sz="1990"/>
            </a:lvl5pPr>
            <a:lvl6pPr>
              <a:defRPr sz="1990"/>
            </a:lvl6pPr>
            <a:lvl7pPr>
              <a:defRPr sz="1990"/>
            </a:lvl7pPr>
            <a:lvl8pPr>
              <a:defRPr sz="1990"/>
            </a:lvl8pPr>
            <a:lvl9pPr>
              <a:defRPr sz="199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2"/>
            </a:lvl1pPr>
            <a:lvl2pPr marL="455414" indent="0">
              <a:buNone/>
              <a:defRPr sz="1393"/>
            </a:lvl2pPr>
            <a:lvl3pPr marL="910827" indent="0">
              <a:buNone/>
              <a:defRPr sz="1194"/>
            </a:lvl3pPr>
            <a:lvl4pPr marL="1366241" indent="0">
              <a:buNone/>
              <a:defRPr sz="995"/>
            </a:lvl4pPr>
            <a:lvl5pPr marL="1821195" indent="0">
              <a:buNone/>
              <a:defRPr sz="995"/>
            </a:lvl5pPr>
            <a:lvl6pPr marL="2276608" indent="0">
              <a:buNone/>
              <a:defRPr sz="995"/>
            </a:lvl6pPr>
            <a:lvl7pPr marL="2732022" indent="0">
              <a:buNone/>
              <a:defRPr sz="995"/>
            </a:lvl7pPr>
            <a:lvl8pPr marL="3187435" indent="0">
              <a:buNone/>
              <a:defRPr sz="995"/>
            </a:lvl8pPr>
            <a:lvl9pPr marL="3642849" indent="0">
              <a:buNone/>
              <a:defRPr sz="99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772680491"/>
      </p:ext>
    </p:extLst>
  </p:cSld>
  <p:clrMapOvr>
    <a:masterClrMapping/>
  </p:clrMapOvr>
  <p:transition advClick="0" advTm="0">
    <p:random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6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88"/>
            </a:lvl1pPr>
            <a:lvl2pPr marL="455414" indent="0">
              <a:buNone/>
              <a:defRPr sz="2790"/>
            </a:lvl2pPr>
            <a:lvl3pPr marL="910827" indent="0">
              <a:buNone/>
              <a:defRPr sz="2392"/>
            </a:lvl3pPr>
            <a:lvl4pPr marL="1366241" indent="0">
              <a:buNone/>
              <a:defRPr sz="1990"/>
            </a:lvl4pPr>
            <a:lvl5pPr marL="1821195" indent="0">
              <a:buNone/>
              <a:defRPr sz="1990"/>
            </a:lvl5pPr>
            <a:lvl6pPr marL="2276608" indent="0">
              <a:buNone/>
              <a:defRPr sz="1990"/>
            </a:lvl6pPr>
            <a:lvl7pPr marL="2732022" indent="0">
              <a:buNone/>
              <a:defRPr sz="1990"/>
            </a:lvl7pPr>
            <a:lvl8pPr marL="3187435" indent="0">
              <a:buNone/>
              <a:defRPr sz="1990"/>
            </a:lvl8pPr>
            <a:lvl9pPr marL="3642849" indent="0">
              <a:buNone/>
              <a:defRPr sz="19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0"/>
            </a:lvl1pPr>
            <a:lvl2pPr marL="455414" indent="0">
              <a:buNone/>
              <a:defRPr sz="1791"/>
            </a:lvl2pPr>
            <a:lvl3pPr marL="910827" indent="0">
              <a:buNone/>
              <a:defRPr sz="1592"/>
            </a:lvl3pPr>
            <a:lvl4pPr marL="1366241" indent="0">
              <a:buNone/>
              <a:defRPr sz="1393"/>
            </a:lvl4pPr>
            <a:lvl5pPr marL="1821195" indent="0">
              <a:buNone/>
              <a:defRPr sz="1393"/>
            </a:lvl5pPr>
            <a:lvl6pPr marL="2276608" indent="0">
              <a:buNone/>
              <a:defRPr sz="1393"/>
            </a:lvl6pPr>
            <a:lvl7pPr marL="2732022" indent="0">
              <a:buNone/>
              <a:defRPr sz="1393"/>
            </a:lvl7pPr>
            <a:lvl8pPr marL="3187435" indent="0">
              <a:buNone/>
              <a:defRPr sz="1393"/>
            </a:lvl8pPr>
            <a:lvl9pPr marL="3642849" indent="0">
              <a:buNone/>
              <a:defRPr sz="139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580165683"/>
      </p:ext>
    </p:extLst>
  </p:cSld>
  <p:clrMapOvr>
    <a:masterClrMapping/>
  </p:clrMapOvr>
  <p:transition advClick="0" advTm="0">
    <p:random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156366880"/>
      </p:ext>
    </p:extLst>
  </p:cSld>
  <p:clrMapOvr>
    <a:masterClrMapping/>
  </p:clrMapOvr>
  <p:transition advClick="0" advTm="0">
    <p:random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5" y="365138"/>
            <a:ext cx="2628950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6" y="365138"/>
            <a:ext cx="7734446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31974457"/>
      </p:ext>
    </p:extLst>
  </p:cSld>
  <p:clrMapOvr>
    <a:masterClrMapping/>
  </p:clrMapOvr>
  <p:transition advClick="0" advTm="0">
    <p:random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686"/>
            <a:ext cx="5181698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37"/>
            <a:ext cx="5181698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128220108"/>
      </p:ext>
    </p:extLst>
  </p:cSld>
  <p:clrMapOvr>
    <a:masterClrMapping/>
  </p:clrMapOvr>
  <p:transition advClick="0" advTm="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55.xml"/><Relationship Id="rId3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50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29" Type="http://schemas.openxmlformats.org/officeDocument/2006/relationships/image" Target="../media/image6.png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53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52.xml"/><Relationship Id="rId28" Type="http://schemas.openxmlformats.org/officeDocument/2006/relationships/image" Target="../media/image5.png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51.xml"/><Relationship Id="rId27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image" Target="../media/image9.jpeg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image" Target="../media/image11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388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186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5" r:id="rId1"/>
    <p:sldLayoutId id="2147484036" r:id="rId2"/>
    <p:sldLayoutId id="2147484037" r:id="rId3"/>
    <p:sldLayoutId id="2147484038" r:id="rId4"/>
    <p:sldLayoutId id="2147484039" r:id="rId5"/>
    <p:sldLayoutId id="2147484040" r:id="rId6"/>
    <p:sldLayoutId id="2147484041" r:id="rId7"/>
    <p:sldLayoutId id="2147484042" r:id="rId8"/>
    <p:sldLayoutId id="2147484043" r:id="rId9"/>
    <p:sldLayoutId id="2147484044" r:id="rId10"/>
    <p:sldLayoutId id="21474840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7"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3/14/2021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305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840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7" r:id="rId4"/>
    <p:sldLayoutId id="2147483848" r:id="rId5"/>
  </p:sldLayoutIdLst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1212451" rtl="0" fontAlgn="base">
        <a:spcBef>
          <a:spcPct val="0"/>
        </a:spcBef>
        <a:spcAft>
          <a:spcPct val="0"/>
        </a:spcAft>
        <a:defRPr sz="589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212451" rtl="0" fontAlgn="base">
        <a:spcBef>
          <a:spcPct val="0"/>
        </a:spcBef>
        <a:spcAft>
          <a:spcPct val="0"/>
        </a:spcAft>
        <a:defRPr sz="5895">
          <a:solidFill>
            <a:schemeClr val="tx1"/>
          </a:solidFill>
          <a:latin typeface="Arial" pitchFamily="34" charset="0"/>
          <a:ea typeface="微软雅黑" pitchFamily="34" charset="-122"/>
        </a:defRPr>
      </a:lvl2pPr>
      <a:lvl3pPr algn="ctr" defTabSz="1212451" rtl="0" fontAlgn="base">
        <a:spcBef>
          <a:spcPct val="0"/>
        </a:spcBef>
        <a:spcAft>
          <a:spcPct val="0"/>
        </a:spcAft>
        <a:defRPr sz="5895">
          <a:solidFill>
            <a:schemeClr val="tx1"/>
          </a:solidFill>
          <a:latin typeface="Arial" pitchFamily="34" charset="0"/>
          <a:ea typeface="微软雅黑" pitchFamily="34" charset="-122"/>
        </a:defRPr>
      </a:lvl3pPr>
      <a:lvl4pPr algn="ctr" defTabSz="1212451" rtl="0" fontAlgn="base">
        <a:spcBef>
          <a:spcPct val="0"/>
        </a:spcBef>
        <a:spcAft>
          <a:spcPct val="0"/>
        </a:spcAft>
        <a:defRPr sz="5895">
          <a:solidFill>
            <a:schemeClr val="tx1"/>
          </a:solidFill>
          <a:latin typeface="Arial" pitchFamily="34" charset="0"/>
          <a:ea typeface="微软雅黑" pitchFamily="34" charset="-122"/>
        </a:defRPr>
      </a:lvl4pPr>
      <a:lvl5pPr algn="ctr" defTabSz="1212451" rtl="0" fontAlgn="base">
        <a:spcBef>
          <a:spcPct val="0"/>
        </a:spcBef>
        <a:spcAft>
          <a:spcPct val="0"/>
        </a:spcAft>
        <a:defRPr sz="5895">
          <a:solidFill>
            <a:schemeClr val="tx1"/>
          </a:solidFill>
          <a:latin typeface="Arial" pitchFamily="34" charset="0"/>
          <a:ea typeface="微软雅黑" pitchFamily="34" charset="-122"/>
        </a:defRPr>
      </a:lvl5pPr>
      <a:lvl6pPr marL="573375" algn="ctr" defTabSz="1212451" rtl="0" fontAlgn="base">
        <a:spcBef>
          <a:spcPct val="0"/>
        </a:spcBef>
        <a:spcAft>
          <a:spcPct val="0"/>
        </a:spcAft>
        <a:defRPr sz="5895">
          <a:solidFill>
            <a:schemeClr val="tx1"/>
          </a:solidFill>
          <a:latin typeface="Arial" pitchFamily="34" charset="0"/>
          <a:ea typeface="微软雅黑" pitchFamily="34" charset="-122"/>
        </a:defRPr>
      </a:lvl6pPr>
      <a:lvl7pPr marL="1146751" algn="ctr" defTabSz="1212451" rtl="0" fontAlgn="base">
        <a:spcBef>
          <a:spcPct val="0"/>
        </a:spcBef>
        <a:spcAft>
          <a:spcPct val="0"/>
        </a:spcAft>
        <a:defRPr sz="5895">
          <a:solidFill>
            <a:schemeClr val="tx1"/>
          </a:solidFill>
          <a:latin typeface="Arial" pitchFamily="34" charset="0"/>
          <a:ea typeface="微软雅黑" pitchFamily="34" charset="-122"/>
        </a:defRPr>
      </a:lvl7pPr>
      <a:lvl8pPr marL="1720126" algn="ctr" defTabSz="1212451" rtl="0" fontAlgn="base">
        <a:spcBef>
          <a:spcPct val="0"/>
        </a:spcBef>
        <a:spcAft>
          <a:spcPct val="0"/>
        </a:spcAft>
        <a:defRPr sz="5895">
          <a:solidFill>
            <a:schemeClr val="tx1"/>
          </a:solidFill>
          <a:latin typeface="Arial" pitchFamily="34" charset="0"/>
          <a:ea typeface="微软雅黑" pitchFamily="34" charset="-122"/>
        </a:defRPr>
      </a:lvl8pPr>
      <a:lvl9pPr marL="2293501" algn="ctr" defTabSz="1212451" rtl="0" fontAlgn="base">
        <a:spcBef>
          <a:spcPct val="0"/>
        </a:spcBef>
        <a:spcAft>
          <a:spcPct val="0"/>
        </a:spcAft>
        <a:defRPr sz="5895">
          <a:solidFill>
            <a:schemeClr val="tx1"/>
          </a:solidFill>
          <a:latin typeface="Arial" pitchFamily="34" charset="0"/>
          <a:ea typeface="微软雅黑" pitchFamily="34" charset="-122"/>
        </a:defRPr>
      </a:lvl9pPr>
    </p:titleStyle>
    <p:bodyStyle>
      <a:lvl1pPr marL="453922" indent="-453922" algn="l" defTabSz="1212451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4264" kern="1200">
          <a:solidFill>
            <a:schemeClr val="tx1"/>
          </a:solidFill>
          <a:latin typeface="+mn-lt"/>
          <a:ea typeface="+mn-ea"/>
          <a:cs typeface="+mn-cs"/>
        </a:defRPr>
      </a:lvl1pPr>
      <a:lvl2pPr marL="985490" indent="-378268" algn="l" defTabSz="1212451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3763" kern="1200">
          <a:solidFill>
            <a:schemeClr val="tx1"/>
          </a:solidFill>
          <a:latin typeface="+mn-lt"/>
          <a:ea typeface="+mn-ea"/>
          <a:cs typeface="+mn-cs"/>
        </a:defRPr>
      </a:lvl2pPr>
      <a:lvl3pPr marL="1517055" indent="-302615" algn="l" defTabSz="1212451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136" kern="1200">
          <a:solidFill>
            <a:schemeClr val="tx1"/>
          </a:solidFill>
          <a:latin typeface="+mn-lt"/>
          <a:ea typeface="+mn-ea"/>
          <a:cs typeface="+mn-cs"/>
        </a:defRPr>
      </a:lvl3pPr>
      <a:lvl4pPr marL="2122286" indent="-302615" algn="l" defTabSz="1212451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633" kern="1200">
          <a:solidFill>
            <a:schemeClr val="tx1"/>
          </a:solidFill>
          <a:latin typeface="+mn-lt"/>
          <a:ea typeface="+mn-ea"/>
          <a:cs typeface="+mn-cs"/>
        </a:defRPr>
      </a:lvl4pPr>
      <a:lvl5pPr marL="2729506" indent="-302615" algn="l" defTabSz="1212451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633" kern="1200">
          <a:solidFill>
            <a:schemeClr val="tx1"/>
          </a:solidFill>
          <a:latin typeface="+mn-lt"/>
          <a:ea typeface="+mn-ea"/>
          <a:cs typeface="+mn-cs"/>
        </a:defRPr>
      </a:lvl5pPr>
      <a:lvl6pPr marL="3337734" indent="-303430" algn="l" defTabSz="1213722" rtl="0" eaLnBrk="1" latinLnBrk="0" hangingPunct="1">
        <a:spcBef>
          <a:spcPct val="20000"/>
        </a:spcBef>
        <a:buFont typeface="Arial" pitchFamily="34" charset="0"/>
        <a:buChar char="•"/>
        <a:defRPr sz="2633" kern="1200">
          <a:solidFill>
            <a:schemeClr val="tx1"/>
          </a:solidFill>
          <a:latin typeface="+mn-lt"/>
          <a:ea typeface="+mn-ea"/>
          <a:cs typeface="+mn-cs"/>
        </a:defRPr>
      </a:lvl6pPr>
      <a:lvl7pPr marL="3944593" indent="-303430" algn="l" defTabSz="1213722" rtl="0" eaLnBrk="1" latinLnBrk="0" hangingPunct="1">
        <a:spcBef>
          <a:spcPct val="20000"/>
        </a:spcBef>
        <a:buFont typeface="Arial" pitchFamily="34" charset="0"/>
        <a:buChar char="•"/>
        <a:defRPr sz="2633" kern="1200">
          <a:solidFill>
            <a:schemeClr val="tx1"/>
          </a:solidFill>
          <a:latin typeface="+mn-lt"/>
          <a:ea typeface="+mn-ea"/>
          <a:cs typeface="+mn-cs"/>
        </a:defRPr>
      </a:lvl7pPr>
      <a:lvl8pPr marL="4551454" indent="-303430" algn="l" defTabSz="1213722" rtl="0" eaLnBrk="1" latinLnBrk="0" hangingPunct="1">
        <a:spcBef>
          <a:spcPct val="20000"/>
        </a:spcBef>
        <a:buFont typeface="Arial" pitchFamily="34" charset="0"/>
        <a:buChar char="•"/>
        <a:defRPr sz="2633" kern="1200">
          <a:solidFill>
            <a:schemeClr val="tx1"/>
          </a:solidFill>
          <a:latin typeface="+mn-lt"/>
          <a:ea typeface="+mn-ea"/>
          <a:cs typeface="+mn-cs"/>
        </a:defRPr>
      </a:lvl8pPr>
      <a:lvl9pPr marL="5158315" indent="-303430" algn="l" defTabSz="1213722" rtl="0" eaLnBrk="1" latinLnBrk="0" hangingPunct="1">
        <a:spcBef>
          <a:spcPct val="20000"/>
        </a:spcBef>
        <a:buFont typeface="Arial" pitchFamily="34" charset="0"/>
        <a:buChar char="•"/>
        <a:defRPr sz="26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3722" rtl="0" eaLnBrk="1" latinLnBrk="0" hangingPunct="1">
        <a:defRPr sz="2383" kern="1200">
          <a:solidFill>
            <a:schemeClr val="tx1"/>
          </a:solidFill>
          <a:latin typeface="+mn-lt"/>
          <a:ea typeface="+mn-ea"/>
          <a:cs typeface="+mn-cs"/>
        </a:defRPr>
      </a:lvl1pPr>
      <a:lvl2pPr marL="606859" algn="l" defTabSz="1213722" rtl="0" eaLnBrk="1" latinLnBrk="0" hangingPunct="1">
        <a:defRPr sz="2383" kern="1200">
          <a:solidFill>
            <a:schemeClr val="tx1"/>
          </a:solidFill>
          <a:latin typeface="+mn-lt"/>
          <a:ea typeface="+mn-ea"/>
          <a:cs typeface="+mn-cs"/>
        </a:defRPr>
      </a:lvl2pPr>
      <a:lvl3pPr marL="1213722" algn="l" defTabSz="1213722" rtl="0" eaLnBrk="1" latinLnBrk="0" hangingPunct="1">
        <a:defRPr sz="2383" kern="1200">
          <a:solidFill>
            <a:schemeClr val="tx1"/>
          </a:solidFill>
          <a:latin typeface="+mn-lt"/>
          <a:ea typeface="+mn-ea"/>
          <a:cs typeface="+mn-cs"/>
        </a:defRPr>
      </a:lvl3pPr>
      <a:lvl4pPr marL="1820581" algn="l" defTabSz="1213722" rtl="0" eaLnBrk="1" latinLnBrk="0" hangingPunct="1">
        <a:defRPr sz="2383" kern="1200">
          <a:solidFill>
            <a:schemeClr val="tx1"/>
          </a:solidFill>
          <a:latin typeface="+mn-lt"/>
          <a:ea typeface="+mn-ea"/>
          <a:cs typeface="+mn-cs"/>
        </a:defRPr>
      </a:lvl4pPr>
      <a:lvl5pPr marL="2427442" algn="l" defTabSz="1213722" rtl="0" eaLnBrk="1" latinLnBrk="0" hangingPunct="1">
        <a:defRPr sz="2383" kern="1200">
          <a:solidFill>
            <a:schemeClr val="tx1"/>
          </a:solidFill>
          <a:latin typeface="+mn-lt"/>
          <a:ea typeface="+mn-ea"/>
          <a:cs typeface="+mn-cs"/>
        </a:defRPr>
      </a:lvl5pPr>
      <a:lvl6pPr marL="3034303" algn="l" defTabSz="1213722" rtl="0" eaLnBrk="1" latinLnBrk="0" hangingPunct="1">
        <a:defRPr sz="2383" kern="1200">
          <a:solidFill>
            <a:schemeClr val="tx1"/>
          </a:solidFill>
          <a:latin typeface="+mn-lt"/>
          <a:ea typeface="+mn-ea"/>
          <a:cs typeface="+mn-cs"/>
        </a:defRPr>
      </a:lvl6pPr>
      <a:lvl7pPr marL="3641164" algn="l" defTabSz="1213722" rtl="0" eaLnBrk="1" latinLnBrk="0" hangingPunct="1">
        <a:defRPr sz="2383" kern="1200">
          <a:solidFill>
            <a:schemeClr val="tx1"/>
          </a:solidFill>
          <a:latin typeface="+mn-lt"/>
          <a:ea typeface="+mn-ea"/>
          <a:cs typeface="+mn-cs"/>
        </a:defRPr>
      </a:lvl7pPr>
      <a:lvl8pPr marL="4248023" algn="l" defTabSz="1213722" rtl="0" eaLnBrk="1" latinLnBrk="0" hangingPunct="1">
        <a:defRPr sz="2383" kern="1200">
          <a:solidFill>
            <a:schemeClr val="tx1"/>
          </a:solidFill>
          <a:latin typeface="+mn-lt"/>
          <a:ea typeface="+mn-ea"/>
          <a:cs typeface="+mn-cs"/>
        </a:defRPr>
      </a:lvl8pPr>
      <a:lvl9pPr marL="4854884" algn="l" defTabSz="1213722" rtl="0" eaLnBrk="1" latinLnBrk="0" hangingPunct="1">
        <a:defRPr sz="238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407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  <p:sldLayoutId id="2147483900" r:id="rId12"/>
    <p:sldLayoutId id="2147483901" r:id="rId13"/>
    <p:sldLayoutId id="2147483902" r:id="rId14"/>
    <p:sldLayoutId id="2147483903" r:id="rId15"/>
    <p:sldLayoutId id="2147483904" r:id="rId16"/>
    <p:sldLayoutId id="2147483905" r:id="rId17"/>
    <p:sldLayoutId id="2147483865" r:id="rId18"/>
    <p:sldLayoutId id="2147483866" r:id="rId19"/>
    <p:sldLayoutId id="2147483867" r:id="rId20"/>
    <p:sldLayoutId id="2147483868" r:id="rId21"/>
    <p:sldLayoutId id="2147483869" r:id="rId22"/>
    <p:sldLayoutId id="2147483870" r:id="rId23"/>
    <p:sldLayoutId id="2147483871" r:id="rId24"/>
    <p:sldLayoutId id="2147483873" r:id="rId25"/>
    <p:sldLayoutId id="2147483874" r:id="rId2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2021/3/14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688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14/03/2021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8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608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4" r:id="rId1"/>
    <p:sldLayoutId id="2147483965" r:id="rId2"/>
    <p:sldLayoutId id="2147483966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2021/3/14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222" y="0"/>
            <a:ext cx="121931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65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9" r:id="rId1"/>
    <p:sldLayoutId id="2147484000" r:id="rId2"/>
    <p:sldLayoutId id="2147484001" r:id="rId3"/>
    <p:sldLayoutId id="2147484002" r:id="rId4"/>
    <p:sldLayoutId id="2147484003" r:id="rId5"/>
    <p:sldLayoutId id="2147484004" r:id="rId6"/>
    <p:sldLayoutId id="2147484005" r:id="rId7"/>
    <p:sldLayoutId id="2147484006" r:id="rId8"/>
    <p:sldLayoutId id="2147484007" r:id="rId9"/>
    <p:sldLayoutId id="2147484008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54" y="1150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21998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  <p:sldLayoutId id="2147484013" r:id="rId4"/>
    <p:sldLayoutId id="2147484014" r:id="rId5"/>
    <p:sldLayoutId id="2147484015" r:id="rId6"/>
    <p:sldLayoutId id="2147484016" r:id="rId7"/>
    <p:sldLayoutId id="2147484017" r:id="rId8"/>
    <p:sldLayoutId id="2147484018" r:id="rId9"/>
    <p:sldLayoutId id="2147484019" r:id="rId10"/>
    <p:sldLayoutId id="2147484020" r:id="rId11"/>
    <p:sldLayoutId id="2147484021" r:id="rId12"/>
  </p:sldLayoutIdLst>
  <p:transition advClick="0" advTm="0">
    <p:random/>
  </p:transition>
  <p:hf sldNum="0" hdr="0"/>
  <p:txStyles>
    <p:titleStyle>
      <a:lvl1pPr marL="0" lvl="0" indent="0" algn="ctr" defTabSz="10859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11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6701" lvl="0" indent="-406701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2335" lvl="1" indent="-340067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2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57050" lvl="2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2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00237" lvl="3" indent="-272053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42506" lvl="4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19816" lvl="5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0692" lvl="6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81567" lvl="7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2443" lvl="8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0876" lvl="1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1751" lvl="2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2627" lvl="3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3503" lvl="4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4378" lvl="5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5254" lvl="6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16129" lvl="7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47005" lvl="8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14" tIns="45710" rIns="91414" bIns="4571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14" tIns="45710" rIns="91414" bIns="4571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3" y="6356356"/>
            <a:ext cx="2743200" cy="365125"/>
          </a:xfrm>
          <a:prstGeom prst="rect">
            <a:avLst/>
          </a:prstGeom>
        </p:spPr>
        <p:txBody>
          <a:bodyPr vert="horz" lIns="91414" tIns="45710" rIns="91414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247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3/14/2021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14" tIns="45710" rIns="91414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24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14" tIns="45710" rIns="91414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247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275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3" r:id="rId1"/>
    <p:sldLayoutId id="2147484024" r:id="rId2"/>
    <p:sldLayoutId id="2147484025" r:id="rId3"/>
    <p:sldLayoutId id="2147484026" r:id="rId4"/>
    <p:sldLayoutId id="2147484027" r:id="rId5"/>
    <p:sldLayoutId id="2147484028" r:id="rId6"/>
    <p:sldLayoutId id="2147484029" r:id="rId7"/>
    <p:sldLayoutId id="2147484030" r:id="rId8"/>
    <p:sldLayoutId id="2147484031" r:id="rId9"/>
    <p:sldLayoutId id="2147484032" r:id="rId10"/>
    <p:sldLayoutId id="2147484033" r:id="rId11"/>
  </p:sldLayoutIdLst>
  <p:txStyles>
    <p:titleStyle>
      <a:lvl1pPr algn="l" defTabSz="9022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561" indent="-225561" algn="l" defTabSz="902247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76686" indent="-225561" algn="l" defTabSz="9022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27808" indent="-225561" algn="l" defTabSz="9022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78931" indent="-225561" algn="l" defTabSz="9022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30055" indent="-225561" algn="l" defTabSz="9022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81177" indent="-225561" algn="l" defTabSz="9022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32299" indent="-225561" algn="l" defTabSz="9022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83422" indent="-225561" algn="l" defTabSz="9022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34543" indent="-225561" algn="l" defTabSz="9022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2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1119" algn="l" defTabSz="9022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02247" algn="l" defTabSz="9022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69" algn="l" defTabSz="9022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04494" algn="l" defTabSz="9022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55614" algn="l" defTabSz="9022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06739" algn="l" defTabSz="9022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57862" algn="l" defTabSz="9022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08982" algn="l" defTabSz="9022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10" Type="http://schemas.openxmlformats.org/officeDocument/2006/relationships/audio" Target="../media/audio1.wav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1.xml"/><Relationship Id="rId4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1.xml"/><Relationship Id="rId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1.xml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6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2.xml"/><Relationship Id="rId6" Type="http://schemas.microsoft.com/office/2007/relationships/hdphoto" Target="../media/hdphoto8.wdp"/><Relationship Id="rId5" Type="http://schemas.openxmlformats.org/officeDocument/2006/relationships/image" Target="../media/image41.png"/><Relationship Id="rId4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42.jpg"/><Relationship Id="rId4" Type="http://schemas.openxmlformats.org/officeDocument/2006/relationships/image" Target="../media/image1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8.xml"/><Relationship Id="rId5" Type="http://schemas.microsoft.com/office/2007/relationships/hdphoto" Target="../media/hdphoto9.wdp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1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0.png"/><Relationship Id="rId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2.jp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9.xml"/><Relationship Id="rId6" Type="http://schemas.microsoft.com/office/2007/relationships/hdphoto" Target="../media/hdphoto6.wdp"/><Relationship Id="rId5" Type="http://schemas.openxmlformats.org/officeDocument/2006/relationships/image" Target="../media/image33.pn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1.xml"/><Relationship Id="rId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grpSp>
        <p:nvGrpSpPr>
          <p:cNvPr id="12" name="Group 550"/>
          <p:cNvGrpSpPr>
            <a:grpSpLocks/>
          </p:cNvGrpSpPr>
          <p:nvPr/>
        </p:nvGrpSpPr>
        <p:grpSpPr bwMode="auto">
          <a:xfrm>
            <a:off x="2794030" y="2899983"/>
            <a:ext cx="1301949" cy="1301024"/>
            <a:chOff x="295" y="3475"/>
            <a:chExt cx="1407" cy="1407"/>
          </a:xfrm>
        </p:grpSpPr>
        <p:sp>
          <p:nvSpPr>
            <p:cNvPr id="13" name="Oval 551"/>
            <p:cNvSpPr>
              <a:spLocks noChangeArrowheads="1"/>
            </p:cNvSpPr>
            <p:nvPr/>
          </p:nvSpPr>
          <p:spPr bwMode="auto">
            <a:xfrm>
              <a:off x="295" y="3475"/>
              <a:ext cx="1407" cy="1407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gamma/>
                    <a:shade val="81961"/>
                    <a:invGamma/>
                    <a:alpha val="12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defTabSz="121773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393">
                <a:solidFill>
                  <a:prstClr val="white"/>
                </a:solidFill>
                <a:latin typeface="Arial" pitchFamily="34" charset="0"/>
                <a:ea typeface="宋体" pitchFamily="2" charset="-122"/>
              </a:endParaRPr>
            </a:p>
          </p:txBody>
        </p:sp>
        <p:grpSp>
          <p:nvGrpSpPr>
            <p:cNvPr id="14" name="Group 552"/>
            <p:cNvGrpSpPr>
              <a:grpSpLocks/>
            </p:cNvGrpSpPr>
            <p:nvPr/>
          </p:nvGrpSpPr>
          <p:grpSpPr bwMode="auto">
            <a:xfrm>
              <a:off x="476" y="3657"/>
              <a:ext cx="1051" cy="1051"/>
              <a:chOff x="-6064" y="-2209"/>
              <a:chExt cx="2212" cy="2211"/>
            </a:xfrm>
          </p:grpSpPr>
          <p:sp>
            <p:nvSpPr>
              <p:cNvPr id="15" name="Oval 553"/>
              <p:cNvSpPr>
                <a:spLocks noChangeArrowheads="1"/>
              </p:cNvSpPr>
              <p:nvPr/>
            </p:nvSpPr>
            <p:spPr bwMode="auto">
              <a:xfrm>
                <a:off x="-6064" y="-2133"/>
                <a:ext cx="2134" cy="2133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tx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1217736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393">
                  <a:solidFill>
                    <a:prstClr val="white"/>
                  </a:solidFill>
                  <a:latin typeface="Arial" pitchFamily="34" charset="0"/>
                  <a:ea typeface="宋体" pitchFamily="2" charset="-122"/>
                </a:endParaRPr>
              </a:p>
            </p:txBody>
          </p:sp>
          <p:grpSp>
            <p:nvGrpSpPr>
              <p:cNvPr id="16" name="Group 554"/>
              <p:cNvGrpSpPr>
                <a:grpSpLocks/>
              </p:cNvGrpSpPr>
              <p:nvPr/>
            </p:nvGrpSpPr>
            <p:grpSpPr bwMode="auto">
              <a:xfrm>
                <a:off x="-6059" y="-2209"/>
                <a:ext cx="2207" cy="2211"/>
                <a:chOff x="-4063" y="-880"/>
                <a:chExt cx="2207" cy="2211"/>
              </a:xfrm>
            </p:grpSpPr>
            <p:grpSp>
              <p:nvGrpSpPr>
                <p:cNvPr id="17" name="Group 555"/>
                <p:cNvGrpSpPr>
                  <a:grpSpLocks/>
                </p:cNvGrpSpPr>
                <p:nvPr/>
              </p:nvGrpSpPr>
              <p:grpSpPr bwMode="auto">
                <a:xfrm>
                  <a:off x="-4063" y="-880"/>
                  <a:ext cx="2207" cy="2211"/>
                  <a:chOff x="-3927" y="-789"/>
                  <a:chExt cx="2207" cy="2211"/>
                </a:xfrm>
              </p:grpSpPr>
              <p:grpSp>
                <p:nvGrpSpPr>
                  <p:cNvPr id="34" name="Group 55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7" y="-789"/>
                    <a:ext cx="2207" cy="2205"/>
                    <a:chOff x="165" y="695"/>
                    <a:chExt cx="1428" cy="1431"/>
                  </a:xfrm>
                </p:grpSpPr>
                <p:grpSp>
                  <p:nvGrpSpPr>
                    <p:cNvPr id="42" name="Group 557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48" y="695"/>
                      <a:ext cx="56" cy="1431"/>
                      <a:chOff x="839" y="695"/>
                      <a:chExt cx="56" cy="1431"/>
                    </a:xfrm>
                  </p:grpSpPr>
                  <p:sp>
                    <p:nvSpPr>
                      <p:cNvPr id="46" name="AutoShape 55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39" y="695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47" name="AutoShape 55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39" y="1410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43" name="Group 560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0" y="697"/>
                      <a:ext cx="57" cy="1428"/>
                      <a:chOff x="842" y="704"/>
                      <a:chExt cx="57" cy="1428"/>
                    </a:xfrm>
                  </p:grpSpPr>
                  <p:sp>
                    <p:nvSpPr>
                      <p:cNvPr id="44" name="AutoShape 56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2" y="704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45" name="AutoShape 56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3" y="1416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</p:grpSp>
              </p:grpSp>
              <p:grpSp>
                <p:nvGrpSpPr>
                  <p:cNvPr id="35" name="Group 563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29" y="-784"/>
                    <a:ext cx="2209" cy="2203"/>
                    <a:chOff x="167" y="697"/>
                    <a:chExt cx="1430" cy="1430"/>
                  </a:xfrm>
                </p:grpSpPr>
                <p:grpSp>
                  <p:nvGrpSpPr>
                    <p:cNvPr id="36" name="Group 564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2" y="697"/>
                      <a:ext cx="56" cy="1430"/>
                      <a:chOff x="843" y="697"/>
                      <a:chExt cx="56" cy="1430"/>
                    </a:xfrm>
                  </p:grpSpPr>
                  <p:sp>
                    <p:nvSpPr>
                      <p:cNvPr id="40" name="AutoShape 56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3" y="697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41" name="AutoShape 56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3" y="1412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37" name="Group 567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3" y="698"/>
                      <a:ext cx="58" cy="1430"/>
                      <a:chOff x="843" y="700"/>
                      <a:chExt cx="58" cy="1430"/>
                    </a:xfrm>
                  </p:grpSpPr>
                  <p:sp>
                    <p:nvSpPr>
                      <p:cNvPr id="38" name="AutoShape 56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3" y="700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39" name="AutoShape 56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4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8" name="Group 570"/>
                <p:cNvGrpSpPr>
                  <a:grpSpLocks/>
                </p:cNvGrpSpPr>
                <p:nvPr/>
              </p:nvGrpSpPr>
              <p:grpSpPr bwMode="auto">
                <a:xfrm rot="1320000">
                  <a:off x="-3744" y="-520"/>
                  <a:ext cx="1545" cy="1546"/>
                  <a:chOff x="-3929" y="-783"/>
                  <a:chExt cx="2208" cy="2208"/>
                </a:xfrm>
              </p:grpSpPr>
              <p:grpSp>
                <p:nvGrpSpPr>
                  <p:cNvPr id="19" name="Group 57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8" y="-783"/>
                    <a:ext cx="2207" cy="2202"/>
                    <a:chOff x="165" y="699"/>
                    <a:chExt cx="1429" cy="1429"/>
                  </a:xfrm>
                </p:grpSpPr>
                <p:grpSp>
                  <p:nvGrpSpPr>
                    <p:cNvPr id="28" name="Group 572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49" y="699"/>
                      <a:ext cx="57" cy="1429"/>
                      <a:chOff x="840" y="699"/>
                      <a:chExt cx="57" cy="1429"/>
                    </a:xfrm>
                  </p:grpSpPr>
                  <p:sp>
                    <p:nvSpPr>
                      <p:cNvPr id="32" name="AutoShape 57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1" y="699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33" name="AutoShape 57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0" y="1413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29" name="Group 575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1" y="699"/>
                      <a:ext cx="57" cy="1429"/>
                      <a:chOff x="845" y="702"/>
                      <a:chExt cx="57" cy="1429"/>
                    </a:xfrm>
                  </p:grpSpPr>
                  <p:sp>
                    <p:nvSpPr>
                      <p:cNvPr id="30" name="AutoShape 57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702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31" name="AutoShape 57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6" y="1415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</p:grpSp>
              </p:grpSp>
              <p:grpSp>
                <p:nvGrpSpPr>
                  <p:cNvPr id="21" name="Group 578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31" y="-781"/>
                    <a:ext cx="2208" cy="2204"/>
                    <a:chOff x="168" y="700"/>
                    <a:chExt cx="1429" cy="1430"/>
                  </a:xfrm>
                </p:grpSpPr>
                <p:grpSp>
                  <p:nvGrpSpPr>
                    <p:cNvPr id="22" name="Group 57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2" y="700"/>
                      <a:ext cx="56" cy="1430"/>
                      <a:chOff x="843" y="700"/>
                      <a:chExt cx="56" cy="1430"/>
                    </a:xfrm>
                  </p:grpSpPr>
                  <p:sp>
                    <p:nvSpPr>
                      <p:cNvPr id="26" name="AutoShape 58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3" y="700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27" name="AutoShape 58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3" y="1414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23" name="Group 582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4" y="701"/>
                      <a:ext cx="57" cy="1429"/>
                      <a:chOff x="847" y="699"/>
                      <a:chExt cx="57" cy="1429"/>
                    </a:xfrm>
                  </p:grpSpPr>
                  <p:sp>
                    <p:nvSpPr>
                      <p:cNvPr id="24" name="AutoShape 58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7" y="699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25" name="AutoShape 58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8" y="1413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</p:grpSp>
              </p:grpSp>
            </p:grpSp>
          </p:grpSp>
        </p:grpSp>
      </p:grpSp>
      <p:grpSp>
        <p:nvGrpSpPr>
          <p:cNvPr id="48" name="Group 550"/>
          <p:cNvGrpSpPr>
            <a:grpSpLocks/>
          </p:cNvGrpSpPr>
          <p:nvPr/>
        </p:nvGrpSpPr>
        <p:grpSpPr bwMode="auto">
          <a:xfrm>
            <a:off x="664792" y="367377"/>
            <a:ext cx="1301949" cy="1301024"/>
            <a:chOff x="295" y="3475"/>
            <a:chExt cx="1407" cy="1407"/>
          </a:xfrm>
        </p:grpSpPr>
        <p:sp>
          <p:nvSpPr>
            <p:cNvPr id="49" name="Oval 551"/>
            <p:cNvSpPr>
              <a:spLocks noChangeArrowheads="1"/>
            </p:cNvSpPr>
            <p:nvPr/>
          </p:nvSpPr>
          <p:spPr bwMode="auto">
            <a:xfrm>
              <a:off x="295" y="3475"/>
              <a:ext cx="1407" cy="1407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gamma/>
                    <a:shade val="81961"/>
                    <a:invGamma/>
                    <a:alpha val="12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defTabSz="121773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393">
                <a:solidFill>
                  <a:prstClr val="white"/>
                </a:solidFill>
                <a:latin typeface="Arial" pitchFamily="34" charset="0"/>
                <a:ea typeface="宋体" pitchFamily="2" charset="-122"/>
              </a:endParaRPr>
            </a:p>
          </p:txBody>
        </p:sp>
        <p:grpSp>
          <p:nvGrpSpPr>
            <p:cNvPr id="50" name="Group 552"/>
            <p:cNvGrpSpPr>
              <a:grpSpLocks/>
            </p:cNvGrpSpPr>
            <p:nvPr/>
          </p:nvGrpSpPr>
          <p:grpSpPr bwMode="auto">
            <a:xfrm>
              <a:off x="476" y="3657"/>
              <a:ext cx="1051" cy="1051"/>
              <a:chOff x="-6064" y="-2209"/>
              <a:chExt cx="2212" cy="2211"/>
            </a:xfrm>
          </p:grpSpPr>
          <p:sp>
            <p:nvSpPr>
              <p:cNvPr id="51" name="Oval 553"/>
              <p:cNvSpPr>
                <a:spLocks noChangeArrowheads="1"/>
              </p:cNvSpPr>
              <p:nvPr/>
            </p:nvSpPr>
            <p:spPr bwMode="auto">
              <a:xfrm>
                <a:off x="-6064" y="-2133"/>
                <a:ext cx="2134" cy="2133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tx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1217736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393">
                  <a:solidFill>
                    <a:prstClr val="white"/>
                  </a:solidFill>
                  <a:latin typeface="Arial" pitchFamily="34" charset="0"/>
                  <a:ea typeface="宋体" pitchFamily="2" charset="-122"/>
                </a:endParaRPr>
              </a:p>
            </p:txBody>
          </p:sp>
          <p:grpSp>
            <p:nvGrpSpPr>
              <p:cNvPr id="52" name="Group 554"/>
              <p:cNvGrpSpPr>
                <a:grpSpLocks/>
              </p:cNvGrpSpPr>
              <p:nvPr/>
            </p:nvGrpSpPr>
            <p:grpSpPr bwMode="auto">
              <a:xfrm>
                <a:off x="-6059" y="-2209"/>
                <a:ext cx="2207" cy="2211"/>
                <a:chOff x="-4063" y="-880"/>
                <a:chExt cx="2207" cy="2211"/>
              </a:xfrm>
            </p:grpSpPr>
            <p:grpSp>
              <p:nvGrpSpPr>
                <p:cNvPr id="53" name="Group 555"/>
                <p:cNvGrpSpPr>
                  <a:grpSpLocks/>
                </p:cNvGrpSpPr>
                <p:nvPr/>
              </p:nvGrpSpPr>
              <p:grpSpPr bwMode="auto">
                <a:xfrm>
                  <a:off x="-4063" y="-880"/>
                  <a:ext cx="2207" cy="2211"/>
                  <a:chOff x="-3927" y="-789"/>
                  <a:chExt cx="2207" cy="2211"/>
                </a:xfrm>
              </p:grpSpPr>
              <p:grpSp>
                <p:nvGrpSpPr>
                  <p:cNvPr id="69" name="Group 55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7" y="-789"/>
                    <a:ext cx="2207" cy="2205"/>
                    <a:chOff x="165" y="695"/>
                    <a:chExt cx="1428" cy="1431"/>
                  </a:xfrm>
                </p:grpSpPr>
                <p:grpSp>
                  <p:nvGrpSpPr>
                    <p:cNvPr id="77" name="Group 557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48" y="695"/>
                      <a:ext cx="56" cy="1431"/>
                      <a:chOff x="839" y="695"/>
                      <a:chExt cx="56" cy="1431"/>
                    </a:xfrm>
                  </p:grpSpPr>
                  <p:sp>
                    <p:nvSpPr>
                      <p:cNvPr id="81" name="AutoShape 55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39" y="695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82" name="AutoShape 55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39" y="1410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78" name="Group 560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0" y="697"/>
                      <a:ext cx="57" cy="1428"/>
                      <a:chOff x="842" y="704"/>
                      <a:chExt cx="57" cy="1428"/>
                    </a:xfrm>
                  </p:grpSpPr>
                  <p:sp>
                    <p:nvSpPr>
                      <p:cNvPr id="79" name="AutoShape 56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2" y="704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80" name="AutoShape 56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3" y="1416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</p:grpSp>
              </p:grpSp>
              <p:grpSp>
                <p:nvGrpSpPr>
                  <p:cNvPr id="70" name="Group 563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29" y="-784"/>
                    <a:ext cx="2209" cy="2203"/>
                    <a:chOff x="167" y="697"/>
                    <a:chExt cx="1430" cy="1430"/>
                  </a:xfrm>
                </p:grpSpPr>
                <p:grpSp>
                  <p:nvGrpSpPr>
                    <p:cNvPr id="71" name="Group 564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2" y="697"/>
                      <a:ext cx="56" cy="1430"/>
                      <a:chOff x="843" y="697"/>
                      <a:chExt cx="56" cy="1430"/>
                    </a:xfrm>
                  </p:grpSpPr>
                  <p:sp>
                    <p:nvSpPr>
                      <p:cNvPr id="75" name="AutoShape 56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3" y="697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76" name="AutoShape 56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3" y="1412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72" name="Group 567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3" y="698"/>
                      <a:ext cx="58" cy="1430"/>
                      <a:chOff x="843" y="700"/>
                      <a:chExt cx="58" cy="1430"/>
                    </a:xfrm>
                  </p:grpSpPr>
                  <p:sp>
                    <p:nvSpPr>
                      <p:cNvPr id="73" name="AutoShape 56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3" y="700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74" name="AutoShape 56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4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54" name="Group 570"/>
                <p:cNvGrpSpPr>
                  <a:grpSpLocks/>
                </p:cNvGrpSpPr>
                <p:nvPr/>
              </p:nvGrpSpPr>
              <p:grpSpPr bwMode="auto">
                <a:xfrm rot="1320000">
                  <a:off x="-3744" y="-520"/>
                  <a:ext cx="1545" cy="1546"/>
                  <a:chOff x="-3929" y="-783"/>
                  <a:chExt cx="2208" cy="2208"/>
                </a:xfrm>
              </p:grpSpPr>
              <p:grpSp>
                <p:nvGrpSpPr>
                  <p:cNvPr id="55" name="Group 57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8" y="-783"/>
                    <a:ext cx="2207" cy="2202"/>
                    <a:chOff x="165" y="699"/>
                    <a:chExt cx="1429" cy="1429"/>
                  </a:xfrm>
                </p:grpSpPr>
                <p:grpSp>
                  <p:nvGrpSpPr>
                    <p:cNvPr id="63" name="Group 572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49" y="699"/>
                      <a:ext cx="57" cy="1429"/>
                      <a:chOff x="840" y="699"/>
                      <a:chExt cx="57" cy="1429"/>
                    </a:xfrm>
                  </p:grpSpPr>
                  <p:sp>
                    <p:nvSpPr>
                      <p:cNvPr id="67" name="AutoShape 57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1" y="699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68" name="AutoShape 57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0" y="1413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64" name="Group 575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1" y="699"/>
                      <a:ext cx="57" cy="1429"/>
                      <a:chOff x="845" y="702"/>
                      <a:chExt cx="57" cy="1429"/>
                    </a:xfrm>
                  </p:grpSpPr>
                  <p:sp>
                    <p:nvSpPr>
                      <p:cNvPr id="65" name="AutoShape 57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702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66" name="AutoShape 57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6" y="1415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</p:grpSp>
              </p:grpSp>
              <p:grpSp>
                <p:nvGrpSpPr>
                  <p:cNvPr id="56" name="Group 578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31" y="-781"/>
                    <a:ext cx="2208" cy="2204"/>
                    <a:chOff x="168" y="700"/>
                    <a:chExt cx="1429" cy="1430"/>
                  </a:xfrm>
                </p:grpSpPr>
                <p:grpSp>
                  <p:nvGrpSpPr>
                    <p:cNvPr id="57" name="Group 57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2" y="700"/>
                      <a:ext cx="56" cy="1430"/>
                      <a:chOff x="843" y="700"/>
                      <a:chExt cx="56" cy="1430"/>
                    </a:xfrm>
                  </p:grpSpPr>
                  <p:sp>
                    <p:nvSpPr>
                      <p:cNvPr id="61" name="AutoShape 58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3" y="700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62" name="AutoShape 58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3" y="1414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58" name="Group 582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4" y="701"/>
                      <a:ext cx="57" cy="1429"/>
                      <a:chOff x="847" y="699"/>
                      <a:chExt cx="57" cy="1429"/>
                    </a:xfrm>
                  </p:grpSpPr>
                  <p:sp>
                    <p:nvSpPr>
                      <p:cNvPr id="59" name="AutoShape 58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7" y="699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60" name="AutoShape 58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8" y="1413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</p:grpSp>
              </p:grpSp>
            </p:grpSp>
          </p:grpSp>
        </p:grpSp>
      </p:grpSp>
      <p:grpSp>
        <p:nvGrpSpPr>
          <p:cNvPr id="83" name="Group 550"/>
          <p:cNvGrpSpPr>
            <a:grpSpLocks/>
          </p:cNvGrpSpPr>
          <p:nvPr/>
        </p:nvGrpSpPr>
        <p:grpSpPr bwMode="auto">
          <a:xfrm>
            <a:off x="6498426" y="3062955"/>
            <a:ext cx="1301949" cy="1301024"/>
            <a:chOff x="295" y="3475"/>
            <a:chExt cx="1407" cy="1407"/>
          </a:xfrm>
        </p:grpSpPr>
        <p:sp>
          <p:nvSpPr>
            <p:cNvPr id="84" name="Oval 551"/>
            <p:cNvSpPr>
              <a:spLocks noChangeArrowheads="1"/>
            </p:cNvSpPr>
            <p:nvPr/>
          </p:nvSpPr>
          <p:spPr bwMode="auto">
            <a:xfrm>
              <a:off x="295" y="3475"/>
              <a:ext cx="1407" cy="1407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gamma/>
                    <a:shade val="81961"/>
                    <a:invGamma/>
                    <a:alpha val="12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defTabSz="121773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393">
                <a:solidFill>
                  <a:prstClr val="white"/>
                </a:solidFill>
                <a:latin typeface="Arial" pitchFamily="34" charset="0"/>
                <a:ea typeface="宋体" pitchFamily="2" charset="-122"/>
              </a:endParaRPr>
            </a:p>
          </p:txBody>
        </p:sp>
        <p:grpSp>
          <p:nvGrpSpPr>
            <p:cNvPr id="85" name="Group 552"/>
            <p:cNvGrpSpPr>
              <a:grpSpLocks/>
            </p:cNvGrpSpPr>
            <p:nvPr/>
          </p:nvGrpSpPr>
          <p:grpSpPr bwMode="auto">
            <a:xfrm>
              <a:off x="476" y="3657"/>
              <a:ext cx="1051" cy="1051"/>
              <a:chOff x="-6064" y="-2209"/>
              <a:chExt cx="2212" cy="2211"/>
            </a:xfrm>
          </p:grpSpPr>
          <p:sp>
            <p:nvSpPr>
              <p:cNvPr id="86" name="Oval 553"/>
              <p:cNvSpPr>
                <a:spLocks noChangeArrowheads="1"/>
              </p:cNvSpPr>
              <p:nvPr/>
            </p:nvSpPr>
            <p:spPr bwMode="auto">
              <a:xfrm>
                <a:off x="-6064" y="-2133"/>
                <a:ext cx="2134" cy="2133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tx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1217736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393">
                  <a:solidFill>
                    <a:prstClr val="white"/>
                  </a:solidFill>
                  <a:latin typeface="Arial" pitchFamily="34" charset="0"/>
                  <a:ea typeface="宋体" pitchFamily="2" charset="-122"/>
                </a:endParaRPr>
              </a:p>
            </p:txBody>
          </p:sp>
          <p:grpSp>
            <p:nvGrpSpPr>
              <p:cNvPr id="87" name="Group 554"/>
              <p:cNvGrpSpPr>
                <a:grpSpLocks/>
              </p:cNvGrpSpPr>
              <p:nvPr/>
            </p:nvGrpSpPr>
            <p:grpSpPr bwMode="auto">
              <a:xfrm>
                <a:off x="-6059" y="-2209"/>
                <a:ext cx="2207" cy="2211"/>
                <a:chOff x="-4063" y="-880"/>
                <a:chExt cx="2207" cy="2211"/>
              </a:xfrm>
            </p:grpSpPr>
            <p:grpSp>
              <p:nvGrpSpPr>
                <p:cNvPr id="88" name="Group 555"/>
                <p:cNvGrpSpPr>
                  <a:grpSpLocks/>
                </p:cNvGrpSpPr>
                <p:nvPr/>
              </p:nvGrpSpPr>
              <p:grpSpPr bwMode="auto">
                <a:xfrm>
                  <a:off x="-4063" y="-880"/>
                  <a:ext cx="2207" cy="2211"/>
                  <a:chOff x="-3927" y="-789"/>
                  <a:chExt cx="2207" cy="2211"/>
                </a:xfrm>
              </p:grpSpPr>
              <p:grpSp>
                <p:nvGrpSpPr>
                  <p:cNvPr id="104" name="Group 55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7" y="-789"/>
                    <a:ext cx="2207" cy="2205"/>
                    <a:chOff x="165" y="695"/>
                    <a:chExt cx="1428" cy="1431"/>
                  </a:xfrm>
                </p:grpSpPr>
                <p:grpSp>
                  <p:nvGrpSpPr>
                    <p:cNvPr id="112" name="Group 557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48" y="695"/>
                      <a:ext cx="56" cy="1431"/>
                      <a:chOff x="839" y="695"/>
                      <a:chExt cx="56" cy="1431"/>
                    </a:xfrm>
                  </p:grpSpPr>
                  <p:sp>
                    <p:nvSpPr>
                      <p:cNvPr id="116" name="AutoShape 55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39" y="695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117" name="AutoShape 55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39" y="1410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113" name="Group 560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0" y="697"/>
                      <a:ext cx="57" cy="1428"/>
                      <a:chOff x="842" y="704"/>
                      <a:chExt cx="57" cy="1428"/>
                    </a:xfrm>
                  </p:grpSpPr>
                  <p:sp>
                    <p:nvSpPr>
                      <p:cNvPr id="114" name="AutoShape 56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2" y="704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115" name="AutoShape 56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3" y="1416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</p:grpSp>
              </p:grpSp>
              <p:grpSp>
                <p:nvGrpSpPr>
                  <p:cNvPr id="105" name="Group 563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29" y="-784"/>
                    <a:ext cx="2209" cy="2203"/>
                    <a:chOff x="167" y="697"/>
                    <a:chExt cx="1430" cy="1430"/>
                  </a:xfrm>
                </p:grpSpPr>
                <p:grpSp>
                  <p:nvGrpSpPr>
                    <p:cNvPr id="106" name="Group 564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2" y="697"/>
                      <a:ext cx="56" cy="1430"/>
                      <a:chOff x="843" y="697"/>
                      <a:chExt cx="56" cy="1430"/>
                    </a:xfrm>
                  </p:grpSpPr>
                  <p:sp>
                    <p:nvSpPr>
                      <p:cNvPr id="110" name="AutoShape 56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3" y="697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111" name="AutoShape 56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3" y="1412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107" name="Group 567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3" y="698"/>
                      <a:ext cx="58" cy="1430"/>
                      <a:chOff x="843" y="700"/>
                      <a:chExt cx="58" cy="1430"/>
                    </a:xfrm>
                  </p:grpSpPr>
                  <p:sp>
                    <p:nvSpPr>
                      <p:cNvPr id="108" name="AutoShape 56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3" y="700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109" name="AutoShape 56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4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89" name="Group 570"/>
                <p:cNvGrpSpPr>
                  <a:grpSpLocks/>
                </p:cNvGrpSpPr>
                <p:nvPr/>
              </p:nvGrpSpPr>
              <p:grpSpPr bwMode="auto">
                <a:xfrm rot="1320000">
                  <a:off x="-3744" y="-520"/>
                  <a:ext cx="1545" cy="1546"/>
                  <a:chOff x="-3929" y="-783"/>
                  <a:chExt cx="2208" cy="2208"/>
                </a:xfrm>
              </p:grpSpPr>
              <p:grpSp>
                <p:nvGrpSpPr>
                  <p:cNvPr id="90" name="Group 57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8" y="-783"/>
                    <a:ext cx="2207" cy="2202"/>
                    <a:chOff x="165" y="699"/>
                    <a:chExt cx="1429" cy="1429"/>
                  </a:xfrm>
                </p:grpSpPr>
                <p:grpSp>
                  <p:nvGrpSpPr>
                    <p:cNvPr id="98" name="Group 572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49" y="699"/>
                      <a:ext cx="57" cy="1429"/>
                      <a:chOff x="840" y="699"/>
                      <a:chExt cx="57" cy="1429"/>
                    </a:xfrm>
                  </p:grpSpPr>
                  <p:sp>
                    <p:nvSpPr>
                      <p:cNvPr id="102" name="AutoShape 57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1" y="699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103" name="AutoShape 57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0" y="1413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99" name="Group 575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1" y="699"/>
                      <a:ext cx="57" cy="1429"/>
                      <a:chOff x="845" y="702"/>
                      <a:chExt cx="57" cy="1429"/>
                    </a:xfrm>
                  </p:grpSpPr>
                  <p:sp>
                    <p:nvSpPr>
                      <p:cNvPr id="100" name="AutoShape 57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702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101" name="AutoShape 57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6" y="1415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</p:grpSp>
              </p:grpSp>
              <p:grpSp>
                <p:nvGrpSpPr>
                  <p:cNvPr id="91" name="Group 578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31" y="-781"/>
                    <a:ext cx="2208" cy="2204"/>
                    <a:chOff x="168" y="700"/>
                    <a:chExt cx="1429" cy="1430"/>
                  </a:xfrm>
                </p:grpSpPr>
                <p:grpSp>
                  <p:nvGrpSpPr>
                    <p:cNvPr id="92" name="Group 57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2" y="700"/>
                      <a:ext cx="56" cy="1430"/>
                      <a:chOff x="843" y="700"/>
                      <a:chExt cx="56" cy="1430"/>
                    </a:xfrm>
                  </p:grpSpPr>
                  <p:sp>
                    <p:nvSpPr>
                      <p:cNvPr id="96" name="AutoShape 58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3" y="700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97" name="AutoShape 58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3" y="1414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93" name="Group 582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4" y="701"/>
                      <a:ext cx="57" cy="1429"/>
                      <a:chOff x="847" y="699"/>
                      <a:chExt cx="57" cy="1429"/>
                    </a:xfrm>
                  </p:grpSpPr>
                  <p:sp>
                    <p:nvSpPr>
                      <p:cNvPr id="94" name="AutoShape 58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7" y="699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95" name="AutoShape 58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8" y="1413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</p:grpSp>
              </p:grpSp>
            </p:grpSp>
          </p:grpSp>
        </p:grpSp>
      </p:grpSp>
      <p:grpSp>
        <p:nvGrpSpPr>
          <p:cNvPr id="118" name="Group 550"/>
          <p:cNvGrpSpPr>
            <a:grpSpLocks/>
          </p:cNvGrpSpPr>
          <p:nvPr/>
        </p:nvGrpSpPr>
        <p:grpSpPr bwMode="auto">
          <a:xfrm>
            <a:off x="8081791" y="1372919"/>
            <a:ext cx="1301949" cy="1301024"/>
            <a:chOff x="295" y="3475"/>
            <a:chExt cx="1407" cy="1407"/>
          </a:xfrm>
        </p:grpSpPr>
        <p:sp>
          <p:nvSpPr>
            <p:cNvPr id="119" name="Oval 551"/>
            <p:cNvSpPr>
              <a:spLocks noChangeArrowheads="1"/>
            </p:cNvSpPr>
            <p:nvPr/>
          </p:nvSpPr>
          <p:spPr bwMode="auto">
            <a:xfrm>
              <a:off x="295" y="3475"/>
              <a:ext cx="1407" cy="1407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gamma/>
                    <a:shade val="81961"/>
                    <a:invGamma/>
                    <a:alpha val="12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defTabSz="121773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393">
                <a:solidFill>
                  <a:prstClr val="white"/>
                </a:solidFill>
                <a:latin typeface="Arial" pitchFamily="34" charset="0"/>
                <a:ea typeface="宋体" pitchFamily="2" charset="-122"/>
              </a:endParaRPr>
            </a:p>
          </p:txBody>
        </p:sp>
        <p:grpSp>
          <p:nvGrpSpPr>
            <p:cNvPr id="120" name="Group 552"/>
            <p:cNvGrpSpPr>
              <a:grpSpLocks/>
            </p:cNvGrpSpPr>
            <p:nvPr/>
          </p:nvGrpSpPr>
          <p:grpSpPr bwMode="auto">
            <a:xfrm>
              <a:off x="476" y="3657"/>
              <a:ext cx="1051" cy="1051"/>
              <a:chOff x="-6064" y="-2209"/>
              <a:chExt cx="2212" cy="2211"/>
            </a:xfrm>
          </p:grpSpPr>
          <p:sp>
            <p:nvSpPr>
              <p:cNvPr id="121" name="Oval 553"/>
              <p:cNvSpPr>
                <a:spLocks noChangeArrowheads="1"/>
              </p:cNvSpPr>
              <p:nvPr/>
            </p:nvSpPr>
            <p:spPr bwMode="auto">
              <a:xfrm>
                <a:off x="-6064" y="-2133"/>
                <a:ext cx="2134" cy="2133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tx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1217736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393">
                  <a:solidFill>
                    <a:prstClr val="white"/>
                  </a:solidFill>
                  <a:latin typeface="Arial" pitchFamily="34" charset="0"/>
                  <a:ea typeface="宋体" pitchFamily="2" charset="-122"/>
                </a:endParaRPr>
              </a:p>
            </p:txBody>
          </p:sp>
          <p:grpSp>
            <p:nvGrpSpPr>
              <p:cNvPr id="122" name="Group 554"/>
              <p:cNvGrpSpPr>
                <a:grpSpLocks/>
              </p:cNvGrpSpPr>
              <p:nvPr/>
            </p:nvGrpSpPr>
            <p:grpSpPr bwMode="auto">
              <a:xfrm>
                <a:off x="-6059" y="-2209"/>
                <a:ext cx="2207" cy="2211"/>
                <a:chOff x="-4063" y="-880"/>
                <a:chExt cx="2207" cy="2211"/>
              </a:xfrm>
            </p:grpSpPr>
            <p:grpSp>
              <p:nvGrpSpPr>
                <p:cNvPr id="123" name="Group 555"/>
                <p:cNvGrpSpPr>
                  <a:grpSpLocks/>
                </p:cNvGrpSpPr>
                <p:nvPr/>
              </p:nvGrpSpPr>
              <p:grpSpPr bwMode="auto">
                <a:xfrm>
                  <a:off x="-4063" y="-880"/>
                  <a:ext cx="2207" cy="2211"/>
                  <a:chOff x="-3927" y="-789"/>
                  <a:chExt cx="2207" cy="2211"/>
                </a:xfrm>
              </p:grpSpPr>
              <p:grpSp>
                <p:nvGrpSpPr>
                  <p:cNvPr id="139" name="Group 55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7" y="-789"/>
                    <a:ext cx="2207" cy="2205"/>
                    <a:chOff x="165" y="695"/>
                    <a:chExt cx="1428" cy="1431"/>
                  </a:xfrm>
                </p:grpSpPr>
                <p:grpSp>
                  <p:nvGrpSpPr>
                    <p:cNvPr id="147" name="Group 557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48" y="695"/>
                      <a:ext cx="56" cy="1431"/>
                      <a:chOff x="839" y="695"/>
                      <a:chExt cx="56" cy="1431"/>
                    </a:xfrm>
                  </p:grpSpPr>
                  <p:sp>
                    <p:nvSpPr>
                      <p:cNvPr id="151" name="AutoShape 55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39" y="695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152" name="AutoShape 55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39" y="1410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148" name="Group 560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0" y="697"/>
                      <a:ext cx="57" cy="1428"/>
                      <a:chOff x="842" y="704"/>
                      <a:chExt cx="57" cy="1428"/>
                    </a:xfrm>
                  </p:grpSpPr>
                  <p:sp>
                    <p:nvSpPr>
                      <p:cNvPr id="149" name="AutoShape 56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2" y="704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150" name="AutoShape 56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3" y="1416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</p:grpSp>
              </p:grpSp>
              <p:grpSp>
                <p:nvGrpSpPr>
                  <p:cNvPr id="140" name="Group 563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29" y="-784"/>
                    <a:ext cx="2209" cy="2203"/>
                    <a:chOff x="167" y="697"/>
                    <a:chExt cx="1430" cy="1430"/>
                  </a:xfrm>
                </p:grpSpPr>
                <p:grpSp>
                  <p:nvGrpSpPr>
                    <p:cNvPr id="141" name="Group 564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2" y="697"/>
                      <a:ext cx="56" cy="1430"/>
                      <a:chOff x="843" y="697"/>
                      <a:chExt cx="56" cy="1430"/>
                    </a:xfrm>
                  </p:grpSpPr>
                  <p:sp>
                    <p:nvSpPr>
                      <p:cNvPr id="145" name="AutoShape 56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3" y="697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146" name="AutoShape 56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3" y="1412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142" name="Group 567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3" y="698"/>
                      <a:ext cx="58" cy="1430"/>
                      <a:chOff x="843" y="700"/>
                      <a:chExt cx="58" cy="1430"/>
                    </a:xfrm>
                  </p:grpSpPr>
                  <p:sp>
                    <p:nvSpPr>
                      <p:cNvPr id="143" name="AutoShape 56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3" y="700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144" name="AutoShape 56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4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24" name="Group 570"/>
                <p:cNvGrpSpPr>
                  <a:grpSpLocks/>
                </p:cNvGrpSpPr>
                <p:nvPr/>
              </p:nvGrpSpPr>
              <p:grpSpPr bwMode="auto">
                <a:xfrm rot="1320000">
                  <a:off x="-3744" y="-520"/>
                  <a:ext cx="1545" cy="1546"/>
                  <a:chOff x="-3929" y="-783"/>
                  <a:chExt cx="2208" cy="2208"/>
                </a:xfrm>
              </p:grpSpPr>
              <p:grpSp>
                <p:nvGrpSpPr>
                  <p:cNvPr id="125" name="Group 57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8" y="-783"/>
                    <a:ext cx="2207" cy="2202"/>
                    <a:chOff x="165" y="699"/>
                    <a:chExt cx="1429" cy="1429"/>
                  </a:xfrm>
                </p:grpSpPr>
                <p:grpSp>
                  <p:nvGrpSpPr>
                    <p:cNvPr id="133" name="Group 572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49" y="699"/>
                      <a:ext cx="57" cy="1429"/>
                      <a:chOff x="840" y="699"/>
                      <a:chExt cx="57" cy="1429"/>
                    </a:xfrm>
                  </p:grpSpPr>
                  <p:sp>
                    <p:nvSpPr>
                      <p:cNvPr id="137" name="AutoShape 57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1" y="699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138" name="AutoShape 57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0" y="1413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134" name="Group 575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1" y="699"/>
                      <a:ext cx="57" cy="1429"/>
                      <a:chOff x="845" y="702"/>
                      <a:chExt cx="57" cy="1429"/>
                    </a:xfrm>
                  </p:grpSpPr>
                  <p:sp>
                    <p:nvSpPr>
                      <p:cNvPr id="135" name="AutoShape 57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702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136" name="AutoShape 57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6" y="1415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</p:grpSp>
              </p:grpSp>
              <p:grpSp>
                <p:nvGrpSpPr>
                  <p:cNvPr id="126" name="Group 578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31" y="-781"/>
                    <a:ext cx="2208" cy="2204"/>
                    <a:chOff x="168" y="700"/>
                    <a:chExt cx="1429" cy="1430"/>
                  </a:xfrm>
                </p:grpSpPr>
                <p:grpSp>
                  <p:nvGrpSpPr>
                    <p:cNvPr id="127" name="Group 57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2" y="700"/>
                      <a:ext cx="56" cy="1430"/>
                      <a:chOff x="843" y="700"/>
                      <a:chExt cx="56" cy="1430"/>
                    </a:xfrm>
                  </p:grpSpPr>
                  <p:sp>
                    <p:nvSpPr>
                      <p:cNvPr id="131" name="AutoShape 58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3" y="700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132" name="AutoShape 58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3" y="1414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128" name="Group 582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4" y="701"/>
                      <a:ext cx="57" cy="1429"/>
                      <a:chOff x="847" y="699"/>
                      <a:chExt cx="57" cy="1429"/>
                    </a:xfrm>
                  </p:grpSpPr>
                  <p:sp>
                    <p:nvSpPr>
                      <p:cNvPr id="129" name="AutoShape 58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7" y="699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130" name="AutoShape 58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8" y="1413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7736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393">
                          <a:solidFill>
                            <a:prstClr val="white"/>
                          </a:solidFill>
                          <a:latin typeface="Arial" pitchFamily="34" charset="0"/>
                          <a:ea typeface="宋体" pitchFamily="2" charset="-122"/>
                        </a:endParaRPr>
                      </a:p>
                    </p:txBody>
                  </p:sp>
                </p:grpSp>
              </p:grpSp>
            </p:grpSp>
          </p:grpSp>
        </p:grpSp>
      </p:grpSp>
      <p:pic>
        <p:nvPicPr>
          <p:cNvPr id="153" name="图片 15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8" t="44400"/>
          <a:stretch/>
        </p:blipFill>
        <p:spPr>
          <a:xfrm>
            <a:off x="6243236" y="2999902"/>
            <a:ext cx="5978841" cy="3800747"/>
          </a:xfrm>
          <a:prstGeom prst="rect">
            <a:avLst/>
          </a:prstGeom>
        </p:spPr>
      </p:pic>
      <p:pic>
        <p:nvPicPr>
          <p:cNvPr id="154" name="图片 15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77" t="71000" r="20067"/>
          <a:stretch/>
        </p:blipFill>
        <p:spPr>
          <a:xfrm>
            <a:off x="311456" y="3321946"/>
            <a:ext cx="4325994" cy="3200428"/>
          </a:xfrm>
          <a:prstGeom prst="rect">
            <a:avLst/>
          </a:prstGeom>
        </p:spPr>
      </p:pic>
      <p:pic>
        <p:nvPicPr>
          <p:cNvPr id="157" name="图片 15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73" t="17800" r="788" b="30401"/>
          <a:stretch/>
        </p:blipFill>
        <p:spPr>
          <a:xfrm>
            <a:off x="6691153" y="300359"/>
            <a:ext cx="5591905" cy="302158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9879" y="29865"/>
            <a:ext cx="4520648" cy="1766953"/>
          </a:xfrm>
          <a:prstGeom prst="rect">
            <a:avLst/>
          </a:prstGeom>
        </p:spPr>
      </p:pic>
      <p:sp>
        <p:nvSpPr>
          <p:cNvPr id="158" name="TextBox 157"/>
          <p:cNvSpPr txBox="1"/>
          <p:nvPr/>
        </p:nvSpPr>
        <p:spPr>
          <a:xfrm>
            <a:off x="4575779" y="588382"/>
            <a:ext cx="5322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dirty="0" err="1">
                <a:solidFill>
                  <a:srgbClr val="002060"/>
                </a:solidFill>
                <a:latin typeface="VNI-Avo" pitchFamily="2" charset="0"/>
              </a:rPr>
              <a:t>Tröôøng</a:t>
            </a:r>
            <a:r>
              <a:rPr lang="en-US" sz="24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VNI-Avo" pitchFamily="2" charset="0"/>
              </a:rPr>
              <a:t>Tieåu</a:t>
            </a:r>
            <a:r>
              <a:rPr lang="en-US" sz="2400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VNI-Avo" pitchFamily="2" charset="0"/>
              </a:rPr>
              <a:t>hoïc</a:t>
            </a:r>
            <a:endParaRPr lang="en-US" sz="2400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159" name="TextBox 158"/>
          <p:cNvSpPr txBox="1"/>
          <p:nvPr/>
        </p:nvSpPr>
        <p:spPr>
          <a:xfrm>
            <a:off x="279573" y="6334692"/>
            <a:ext cx="4229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dirty="0" err="1">
                <a:solidFill>
                  <a:prstClr val="black"/>
                </a:solidFill>
                <a:latin typeface="VNI-Avo" pitchFamily="2" charset="0"/>
              </a:rPr>
              <a:t>Giaùo</a:t>
            </a:r>
            <a:r>
              <a:rPr lang="en-US" sz="24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VNI-Avo" pitchFamily="2" charset="0"/>
              </a:rPr>
              <a:t>vieân</a:t>
            </a:r>
            <a:r>
              <a:rPr lang="en-US" sz="2400" dirty="0">
                <a:solidFill>
                  <a:prstClr val="black"/>
                </a:solidFill>
                <a:latin typeface="VNI-Avo" pitchFamily="2" charset="0"/>
              </a:rPr>
              <a:t>:</a:t>
            </a:r>
          </a:p>
        </p:txBody>
      </p:sp>
      <p:sp>
        <p:nvSpPr>
          <p:cNvPr id="160" name="Rectangle 159"/>
          <p:cNvSpPr/>
          <p:nvPr/>
        </p:nvSpPr>
        <p:spPr>
          <a:xfrm>
            <a:off x="752149" y="1265140"/>
            <a:ext cx="9864305" cy="210057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5800"/>
            <a:r>
              <a:rPr lang="en-US" sz="6600" b="1" dirty="0" err="1">
                <a:ln/>
                <a:solidFill>
                  <a:srgbClr val="FF0000"/>
                </a:solidFill>
                <a:latin typeface="VNI-Avo" pitchFamily="2" charset="0"/>
              </a:rPr>
              <a:t>Chaøo</a:t>
            </a:r>
            <a:r>
              <a:rPr lang="en-US" sz="66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600" b="1" dirty="0" err="1">
                <a:ln/>
                <a:solidFill>
                  <a:srgbClr val="FF0000"/>
                </a:solidFill>
                <a:latin typeface="VNI-Avo" pitchFamily="2" charset="0"/>
              </a:rPr>
              <a:t>möøng</a:t>
            </a:r>
            <a:r>
              <a:rPr lang="en-US" sz="66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600" b="1" dirty="0" err="1">
                <a:ln/>
                <a:solidFill>
                  <a:srgbClr val="FF0000"/>
                </a:solidFill>
                <a:latin typeface="VNI-Avo" pitchFamily="2" charset="0"/>
              </a:rPr>
              <a:t>quyù</a:t>
            </a:r>
            <a:r>
              <a:rPr lang="en-US" sz="66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600" b="1" dirty="0" err="1">
                <a:ln/>
                <a:solidFill>
                  <a:srgbClr val="FF0000"/>
                </a:solidFill>
                <a:latin typeface="VNI-Avo" pitchFamily="2" charset="0"/>
              </a:rPr>
              <a:t>thaày</a:t>
            </a:r>
            <a:r>
              <a:rPr lang="en-US" sz="66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600" b="1" dirty="0" err="1">
                <a:ln/>
                <a:solidFill>
                  <a:srgbClr val="FF0000"/>
                </a:solidFill>
                <a:latin typeface="VNI-Avo" pitchFamily="2" charset="0"/>
              </a:rPr>
              <a:t>coâ</a:t>
            </a:r>
            <a:r>
              <a:rPr lang="en-US" sz="66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600" b="1" dirty="0" err="1">
                <a:ln/>
                <a:solidFill>
                  <a:srgbClr val="FF0000"/>
                </a:solidFill>
                <a:latin typeface="VNI-Avo" pitchFamily="2" charset="0"/>
              </a:rPr>
              <a:t>veà</a:t>
            </a:r>
            <a:r>
              <a:rPr lang="en-US" sz="66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600" b="1" dirty="0" err="1">
                <a:ln/>
                <a:solidFill>
                  <a:srgbClr val="FF0000"/>
                </a:solidFill>
                <a:latin typeface="VNI-Avo" pitchFamily="2" charset="0"/>
              </a:rPr>
              <a:t>döï</a:t>
            </a:r>
            <a:r>
              <a:rPr lang="en-US" sz="66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600" b="1" dirty="0" err="1">
                <a:ln/>
                <a:solidFill>
                  <a:srgbClr val="FF0000"/>
                </a:solidFill>
                <a:latin typeface="VNI-Avo" pitchFamily="2" charset="0"/>
              </a:rPr>
              <a:t>giôø</a:t>
            </a:r>
            <a:r>
              <a:rPr lang="en-US" sz="66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600" b="1" dirty="0" err="1">
                <a:ln/>
                <a:solidFill>
                  <a:srgbClr val="FF0000"/>
                </a:solidFill>
                <a:latin typeface="VNI-Avo" pitchFamily="2" charset="0"/>
              </a:rPr>
              <a:t>thaêm</a:t>
            </a:r>
            <a:r>
              <a:rPr lang="en-US" sz="66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600" b="1" dirty="0" err="1">
                <a:ln/>
                <a:solidFill>
                  <a:srgbClr val="FF0000"/>
                </a:solidFill>
                <a:latin typeface="VNI-Avo" pitchFamily="2" charset="0"/>
              </a:rPr>
              <a:t>lôùp</a:t>
            </a:r>
            <a:endParaRPr lang="en-US" sz="66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79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75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36" dur="750" fill="hold"/>
                                        <p:tgtEl>
                                          <p:spTgt spid="48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44" dur="750" fill="hold"/>
                                        <p:tgtEl>
                                          <p:spTgt spid="83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7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52" dur="750" fill="hold"/>
                                        <p:tgtEl>
                                          <p:spTgt spid="118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7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7630" y="0"/>
            <a:ext cx="121043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coù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ñoàng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vôùi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vieäc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laøm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cuûa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caùc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baïn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khoâng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?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Vì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sao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?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seõ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khuyeân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caùc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baïn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nhö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theá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naøo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63" t="13404" r="9245" b="52051"/>
          <a:stretch/>
        </p:blipFill>
        <p:spPr>
          <a:xfrm>
            <a:off x="3080087" y="1093789"/>
            <a:ext cx="4945856" cy="4670421"/>
          </a:xfrm>
          <a:prstGeom prst="rect">
            <a:avLst/>
          </a:prstGeom>
        </p:spPr>
      </p:pic>
      <p:pic>
        <p:nvPicPr>
          <p:cNvPr id="6" name="Picture 5" descr="Red yellow and green smileys Royalty Free Vector Image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641" b="65641" l="1700" r="346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234" r="65614" b="33389"/>
          <a:stretch/>
        </p:blipFill>
        <p:spPr bwMode="auto">
          <a:xfrm>
            <a:off x="8893233" y="2446713"/>
            <a:ext cx="1965960" cy="2057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95FB4AB-16E7-4745-B3D5-0481394E1587}"/>
              </a:ext>
            </a:extLst>
          </p:cNvPr>
          <p:cNvSpPr/>
          <p:nvPr/>
        </p:nvSpPr>
        <p:spPr>
          <a:xfrm>
            <a:off x="2014766" y="6026006"/>
            <a:ext cx="78614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3600" b="1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3600" b="1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nữ</a:t>
            </a:r>
            <a:r>
              <a:rPr lang="en-US" sz="3600" b="1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bị</a:t>
            </a:r>
            <a:r>
              <a:rPr lang="en-US" sz="3600" b="1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3600" b="1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3600" b="1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chó</a:t>
            </a:r>
            <a:r>
              <a:rPr lang="en-US" sz="3600" b="1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cắn</a:t>
            </a:r>
            <a:r>
              <a:rPr lang="en-US" sz="3600" b="1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3600" b="1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tay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310325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7630" y="0"/>
            <a:ext cx="121043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Em coù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ñoàng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tình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 vôùi vieäc laøm cuûa caùc baïn khoâng? Vì sao? Em seõ khuyeân caùc baïn nhö theá naøo?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宋体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8" t="50000" r="50000" b="15455"/>
          <a:stretch/>
        </p:blipFill>
        <p:spPr>
          <a:xfrm>
            <a:off x="2798732" y="1133921"/>
            <a:ext cx="5079175" cy="4796316"/>
          </a:xfrm>
          <a:prstGeom prst="rect">
            <a:avLst/>
          </a:prstGeom>
        </p:spPr>
      </p:pic>
      <p:pic>
        <p:nvPicPr>
          <p:cNvPr id="6" name="Picture 5" descr="Red yellow and green smileys Royalty Free Vector Image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641" b="65641" l="1700" r="346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234" r="65614" b="33389"/>
          <a:stretch/>
        </p:blipFill>
        <p:spPr bwMode="auto">
          <a:xfrm>
            <a:off x="8893233" y="2446713"/>
            <a:ext cx="1965960" cy="2057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58AFB92-BF4C-4C07-BBFF-4EC9B2243A00}"/>
              </a:ext>
            </a:extLst>
          </p:cNvPr>
          <p:cNvSpPr/>
          <p:nvPr/>
        </p:nvSpPr>
        <p:spPr>
          <a:xfrm>
            <a:off x="801121" y="5880666"/>
            <a:ext cx="109039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Hai 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đang</a:t>
            </a:r>
            <a:r>
              <a:rPr lang="en-US" sz="3200" b="1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3200" b="1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cát</a:t>
            </a:r>
            <a:r>
              <a:rPr lang="en-US" sz="3200" b="1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bốc</a:t>
            </a:r>
            <a:r>
              <a:rPr lang="en-US" sz="3200" b="1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cát</a:t>
            </a:r>
            <a:r>
              <a:rPr lang="en-US" sz="3200" b="1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ném</a:t>
            </a:r>
            <a:r>
              <a:rPr lang="en-US" sz="3200" b="1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3200" b="1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mặt</a:t>
            </a:r>
            <a:r>
              <a:rPr lang="en-US" sz="3200" b="1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kia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245649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7630" y="0"/>
            <a:ext cx="121043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Em coù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ñoàng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tình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 vôùi vieäc laøm cuûa caùc baïn khoâng? Vì sao? Em seõ khuyeân caùc baïn nhö theá naøo?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宋体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38" t="49029" r="8770" b="16425"/>
          <a:stretch/>
        </p:blipFill>
        <p:spPr>
          <a:xfrm>
            <a:off x="3023815" y="1110465"/>
            <a:ext cx="5008837" cy="4729895"/>
          </a:xfrm>
          <a:prstGeom prst="rect">
            <a:avLst/>
          </a:prstGeom>
        </p:spPr>
      </p:pic>
      <p:pic>
        <p:nvPicPr>
          <p:cNvPr id="6" name="Picture 5" descr="Red yellow and green smileys Royalty Free Vector Image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641" b="65641" l="1700" r="346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234" r="65614" b="33389"/>
          <a:stretch/>
        </p:blipFill>
        <p:spPr bwMode="auto">
          <a:xfrm>
            <a:off x="8893233" y="2446713"/>
            <a:ext cx="1965960" cy="2057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1FF97AE-92BD-40D7-8E2B-8BD4112CBFF6}"/>
              </a:ext>
            </a:extLst>
          </p:cNvPr>
          <p:cNvSpPr/>
          <p:nvPr/>
        </p:nvSpPr>
        <p:spPr>
          <a:xfrm>
            <a:off x="1703783" y="6024724"/>
            <a:ext cx="8172430" cy="5911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9000"/>
              </a:lnSpc>
              <a:spcBef>
                <a:spcPts val="645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Ba 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nam</a:t>
            </a:r>
            <a:r>
              <a:rPr lang="en-US" sz="32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thả</a:t>
            </a:r>
            <a:r>
              <a:rPr lang="en-US" sz="32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diều</a:t>
            </a:r>
            <a:r>
              <a:rPr lang="en-US" sz="32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gần</a:t>
            </a:r>
            <a:r>
              <a:rPr lang="en-US" sz="32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cột</a:t>
            </a:r>
            <a:r>
              <a:rPr lang="en-US" sz="32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32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32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26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1951" y="2663535"/>
            <a:ext cx="105727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b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. Vì sao phaûi chuù yù phoøng traùnh tai naïn thöông tích trong sinh hoaït?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46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100" y="-494991"/>
            <a:ext cx="8151757" cy="676182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1790"/>
            <a:ext cx="3802743" cy="4842185"/>
          </a:xfrm>
          <a:prstGeom prst="rect">
            <a:avLst/>
          </a:prstGeom>
        </p:spPr>
      </p:pic>
      <p:sp>
        <p:nvSpPr>
          <p:cNvPr id="16" name="TextBox 91"/>
          <p:cNvSpPr txBox="1">
            <a:spLocks noChangeArrowheads="1"/>
          </p:cNvSpPr>
          <p:nvPr/>
        </p:nvSpPr>
        <p:spPr bwMode="auto">
          <a:xfrm>
            <a:off x="3905918" y="2976237"/>
            <a:ext cx="5364692" cy="1106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104" tIns="45051" rIns="90104" bIns="45051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altLang="zh-CN" sz="66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charset="-122"/>
                <a:cs typeface="Times New Roman" pitchFamily="18" charset="0"/>
              </a:rPr>
              <a:t>LUYỆN TẬP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微软雅黑" panose="020B0503020204020204" charset="-122"/>
              <a:cs typeface="Times New Roman" pitchFamily="18" charset="0"/>
            </a:endParaRPr>
          </a:p>
        </p:txBody>
      </p:sp>
      <p:pic>
        <p:nvPicPr>
          <p:cNvPr id="11" name="图片 10" descr="d6cc56ac75d1c6f5a3534dbe8d578eb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4828" y="3784474"/>
            <a:ext cx="4572000" cy="29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63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35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5F479095-2E98-4D86-88C7-F4D9E9F696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3" t="17526" r="48452" b="54392"/>
          <a:stretch/>
        </p:blipFill>
        <p:spPr>
          <a:xfrm>
            <a:off x="164123" y="1499176"/>
            <a:ext cx="2792959" cy="25865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CFA5BA-6A1C-4460-BB2C-41A4873E29B4}"/>
              </a:ext>
            </a:extLst>
          </p:cNvPr>
          <p:cNvSpPr txBox="1"/>
          <p:nvPr/>
        </p:nvSpPr>
        <p:spPr>
          <a:xfrm>
            <a:off x="87630" y="0"/>
            <a:ext cx="42452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solidFill>
                  <a:srgbClr val="FF0000"/>
                </a:solidFill>
                <a:latin typeface="VNI-Avo" pitchFamily="2" charset="0"/>
                <a:ea typeface="宋体"/>
              </a:rPr>
              <a:t>1. </a:t>
            </a:r>
            <a:r>
              <a:rPr lang="en-US" sz="3200" dirty="0" err="1">
                <a:solidFill>
                  <a:srgbClr val="FF0000"/>
                </a:solidFill>
                <a:latin typeface="VNI-Avo" pitchFamily="2" charset="0"/>
                <a:ea typeface="宋体"/>
              </a:rPr>
              <a:t>Xöû</a:t>
            </a:r>
            <a:r>
              <a:rPr lang="en-US" sz="3200" dirty="0">
                <a:solidFill>
                  <a:srgbClr val="FF0000"/>
                </a:solidFill>
                <a:latin typeface="VNI-Avo" pitchFamily="2" charset="0"/>
                <a:ea typeface="宋体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VNI-Avo" pitchFamily="2" charset="0"/>
                <a:ea typeface="宋体"/>
              </a:rPr>
              <a:t>lyù</a:t>
            </a:r>
            <a:r>
              <a:rPr lang="en-US" sz="3200" dirty="0">
                <a:solidFill>
                  <a:srgbClr val="FF0000"/>
                </a:solidFill>
                <a:latin typeface="VNI-Avo" pitchFamily="2" charset="0"/>
                <a:ea typeface="宋体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VNI-Avo" pitchFamily="2" charset="0"/>
                <a:ea typeface="宋体"/>
              </a:rPr>
              <a:t>tình</a:t>
            </a:r>
            <a:r>
              <a:rPr lang="en-US" sz="3200" dirty="0">
                <a:solidFill>
                  <a:srgbClr val="FF0000"/>
                </a:solidFill>
                <a:latin typeface="VNI-Avo" pitchFamily="2" charset="0"/>
                <a:ea typeface="宋体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VNI-Avo" pitchFamily="2" charset="0"/>
                <a:ea typeface="宋体"/>
              </a:rPr>
              <a:t>huoáng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宋体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7B031C-571F-43AE-B18B-CCB6449FED83}"/>
              </a:ext>
            </a:extLst>
          </p:cNvPr>
          <p:cNvSpPr txBox="1"/>
          <p:nvPr/>
        </p:nvSpPr>
        <p:spPr>
          <a:xfrm>
            <a:off x="239151" y="697316"/>
            <a:ext cx="11788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 err="1">
                <a:solidFill>
                  <a:srgbClr val="FF0000"/>
                </a:solidFill>
                <a:latin typeface="VNI-Avo" pitchFamily="2" charset="0"/>
                <a:ea typeface="宋体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VNI-Avo" pitchFamily="2" charset="0"/>
                <a:ea typeface="宋体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VNI-Avo" pitchFamily="2" charset="0"/>
                <a:ea typeface="宋体"/>
              </a:rPr>
              <a:t>seõ</a:t>
            </a:r>
            <a:r>
              <a:rPr lang="en-US" sz="3200" dirty="0">
                <a:solidFill>
                  <a:srgbClr val="FF0000"/>
                </a:solidFill>
                <a:latin typeface="VNI-Avo" pitchFamily="2" charset="0"/>
                <a:ea typeface="宋体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VNI-Avo" pitchFamily="2" charset="0"/>
                <a:ea typeface="宋体"/>
              </a:rPr>
              <a:t>khuyeân</a:t>
            </a:r>
            <a:r>
              <a:rPr lang="en-US" sz="3200" dirty="0">
                <a:solidFill>
                  <a:srgbClr val="FF0000"/>
                </a:solidFill>
                <a:latin typeface="VNI-Avo" pitchFamily="2" charset="0"/>
                <a:ea typeface="宋体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VNI-Avo" pitchFamily="2" charset="0"/>
                <a:ea typeface="宋体"/>
              </a:rPr>
              <a:t>baïn</a:t>
            </a:r>
            <a:r>
              <a:rPr lang="en-US" sz="3200" dirty="0">
                <a:solidFill>
                  <a:srgbClr val="FF0000"/>
                </a:solidFill>
                <a:latin typeface="VNI-Avo" pitchFamily="2" charset="0"/>
                <a:ea typeface="宋体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VNI-Avo" pitchFamily="2" charset="0"/>
                <a:ea typeface="宋体"/>
              </a:rPr>
              <a:t>theá</a:t>
            </a:r>
            <a:r>
              <a:rPr lang="en-US" sz="3200" dirty="0">
                <a:solidFill>
                  <a:srgbClr val="FF0000"/>
                </a:solidFill>
                <a:latin typeface="VNI-Avo" pitchFamily="2" charset="0"/>
                <a:ea typeface="宋体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VNI-Avo" pitchFamily="2" charset="0"/>
                <a:ea typeface="宋体"/>
              </a:rPr>
              <a:t>naøo</a:t>
            </a:r>
            <a:r>
              <a:rPr lang="en-US" sz="3200" dirty="0">
                <a:solidFill>
                  <a:srgbClr val="FF0000"/>
                </a:solidFill>
                <a:latin typeface="VNI-Avo" pitchFamily="2" charset="0"/>
                <a:ea typeface="宋体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VNI-Avo" pitchFamily="2" charset="0"/>
                <a:ea typeface="宋体"/>
              </a:rPr>
              <a:t>trong</a:t>
            </a:r>
            <a:r>
              <a:rPr lang="en-US" sz="3200" dirty="0">
                <a:solidFill>
                  <a:srgbClr val="FF0000"/>
                </a:solidFill>
                <a:latin typeface="VNI-Avo" pitchFamily="2" charset="0"/>
                <a:ea typeface="宋体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VNI-Avo" pitchFamily="2" charset="0"/>
                <a:ea typeface="宋体"/>
              </a:rPr>
              <a:t>nhöõng</a:t>
            </a:r>
            <a:r>
              <a:rPr lang="en-US" sz="3200" dirty="0">
                <a:solidFill>
                  <a:srgbClr val="FF0000"/>
                </a:solidFill>
                <a:latin typeface="VNI-Avo" pitchFamily="2" charset="0"/>
                <a:ea typeface="宋体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VNI-Avo" pitchFamily="2" charset="0"/>
                <a:ea typeface="宋体"/>
              </a:rPr>
              <a:t>tình</a:t>
            </a:r>
            <a:r>
              <a:rPr lang="en-US" sz="3200" dirty="0">
                <a:solidFill>
                  <a:srgbClr val="FF0000"/>
                </a:solidFill>
                <a:latin typeface="VNI-Avo" pitchFamily="2" charset="0"/>
                <a:ea typeface="宋体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VNI-Avo" pitchFamily="2" charset="0"/>
                <a:ea typeface="宋体"/>
              </a:rPr>
              <a:t>huoáng</a:t>
            </a:r>
            <a:r>
              <a:rPr lang="en-US" sz="3200" dirty="0">
                <a:solidFill>
                  <a:srgbClr val="FF0000"/>
                </a:solidFill>
                <a:latin typeface="VNI-Avo" pitchFamily="2" charset="0"/>
                <a:ea typeface="宋体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VNI-Avo" pitchFamily="2" charset="0"/>
                <a:ea typeface="宋体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VNI-Avo" pitchFamily="2" charset="0"/>
                <a:ea typeface="宋体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宋体"/>
              <a:cs typeface="+mn-cs"/>
            </a:endParaRP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99860559-7CD1-46EC-98D0-7AAB566C6C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01" t="17790" r="7064" b="54128"/>
          <a:stretch/>
        </p:blipFill>
        <p:spPr>
          <a:xfrm>
            <a:off x="5797624" y="1499176"/>
            <a:ext cx="2994858" cy="2773500"/>
          </a:xfrm>
          <a:prstGeom prst="rect">
            <a:avLst/>
          </a:prstGeom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0CDFC1B5-296E-41BB-8909-258BA08E13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0" t="46003" r="47905" b="25915"/>
          <a:stretch/>
        </p:blipFill>
        <p:spPr>
          <a:xfrm>
            <a:off x="2726331" y="3776707"/>
            <a:ext cx="3213036" cy="2975551"/>
          </a:xfrm>
          <a:prstGeom prst="rect">
            <a:avLst/>
          </a:prstGeom>
        </p:spPr>
      </p:pic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ABAE011B-D909-4C3D-969C-62499FA019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37" t="46093" r="7428" b="25825"/>
          <a:stretch/>
        </p:blipFill>
        <p:spPr>
          <a:xfrm>
            <a:off x="8650738" y="3755839"/>
            <a:ext cx="3235569" cy="299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4911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" y="-16885"/>
            <a:ext cx="12105601" cy="7013393"/>
          </a:xfrm>
          <a:prstGeom prst="rect">
            <a:avLst/>
          </a:prstGeom>
        </p:spPr>
      </p:pic>
      <p:pic>
        <p:nvPicPr>
          <p:cNvPr id="2050" name="Picture 2" descr="File:Media Player Classic MPC With Shadow No Numbers.png - Wikimedia Common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977" y="357709"/>
            <a:ext cx="6285904" cy="663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 rot="21250110">
            <a:off x="3049035" y="3549607"/>
            <a:ext cx="5057796" cy="1569660"/>
          </a:xfrm>
          <a:prstGeom prst="rect">
            <a:avLst/>
          </a:prstGeom>
          <a:noFill/>
        </p:spPr>
        <p:txBody>
          <a:bodyPr wrap="none" lIns="91414" tIns="45710" rIns="91414" bIns="4571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559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Saém</a:t>
            </a:r>
            <a:r>
              <a:rPr kumimoji="0" lang="en-US" sz="9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vai</a:t>
            </a:r>
            <a:endParaRPr kumimoji="0" lang="en-US" sz="96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160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5F479095-2E98-4D86-88C7-F4D9E9F696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3" t="17526" r="48452" b="54392"/>
          <a:stretch/>
        </p:blipFill>
        <p:spPr>
          <a:xfrm>
            <a:off x="3264021" y="1394633"/>
            <a:ext cx="5146439" cy="47660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CFA5BA-6A1C-4460-BB2C-41A4873E29B4}"/>
              </a:ext>
            </a:extLst>
          </p:cNvPr>
          <p:cNvSpPr txBox="1"/>
          <p:nvPr/>
        </p:nvSpPr>
        <p:spPr>
          <a:xfrm>
            <a:off x="87630" y="0"/>
            <a:ext cx="42452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1.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Xöû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lyù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huoáng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宋体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7B031C-571F-43AE-B18B-CCB6449FED83}"/>
              </a:ext>
            </a:extLst>
          </p:cNvPr>
          <p:cNvSpPr txBox="1"/>
          <p:nvPr/>
        </p:nvSpPr>
        <p:spPr>
          <a:xfrm>
            <a:off x="239151" y="697316"/>
            <a:ext cx="11788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seõ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khuyeân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baïn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theá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naøo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nhöõng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huoáng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sau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C878879-C5A4-42CB-9BB7-7AC32B62F642}"/>
              </a:ext>
            </a:extLst>
          </p:cNvPr>
          <p:cNvSpPr/>
          <p:nvPr/>
        </p:nvSpPr>
        <p:spPr>
          <a:xfrm>
            <a:off x="473612" y="6016714"/>
            <a:ext cx="11160370" cy="739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9000"/>
              </a:lnSpc>
              <a:spcBef>
                <a:spcPts val="645"/>
              </a:spcBef>
              <a:spcAft>
                <a:spcPts val="0"/>
              </a:spcAft>
            </a:pP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huống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ngay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tức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đỡ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tránh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nguy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bỏng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gây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cháy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nổ</a:t>
            </a:r>
            <a:r>
              <a:rPr lang="en-US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92238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5F479095-2E98-4D86-88C7-F4D9E9F696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87" t="17601" r="6478" b="54317"/>
          <a:stretch/>
        </p:blipFill>
        <p:spPr>
          <a:xfrm>
            <a:off x="3264021" y="1394633"/>
            <a:ext cx="5146439" cy="47660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CFA5BA-6A1C-4460-BB2C-41A4873E29B4}"/>
              </a:ext>
            </a:extLst>
          </p:cNvPr>
          <p:cNvSpPr txBox="1"/>
          <p:nvPr/>
        </p:nvSpPr>
        <p:spPr>
          <a:xfrm>
            <a:off x="87630" y="0"/>
            <a:ext cx="42452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1.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Xöû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lyù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huoáng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宋体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7B031C-571F-43AE-B18B-CCB6449FED83}"/>
              </a:ext>
            </a:extLst>
          </p:cNvPr>
          <p:cNvSpPr txBox="1"/>
          <p:nvPr/>
        </p:nvSpPr>
        <p:spPr>
          <a:xfrm>
            <a:off x="239151" y="697316"/>
            <a:ext cx="11788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seõ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khuyeân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baïn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theá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naøo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nhöõng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huoáng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sau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C5E3ABB-497C-4854-A437-7A75F317FCEA}"/>
              </a:ext>
            </a:extLst>
          </p:cNvPr>
          <p:cNvSpPr/>
          <p:nvPr/>
        </p:nvSpPr>
        <p:spPr>
          <a:xfrm>
            <a:off x="239151" y="6016714"/>
            <a:ext cx="11591778" cy="8689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9000"/>
              </a:lnSpc>
              <a:spcBef>
                <a:spcPts val="645"/>
              </a:spcBef>
              <a:spcAft>
                <a:spcPts val="0"/>
              </a:spcAft>
            </a:pP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dao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nguy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đứt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vấp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ngã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dao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đâm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496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5F479095-2E98-4D86-88C7-F4D9E9F696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1" t="46005" r="48844" b="25913"/>
          <a:stretch/>
        </p:blipFill>
        <p:spPr>
          <a:xfrm>
            <a:off x="3264022" y="1282091"/>
            <a:ext cx="5041148" cy="46685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CFA5BA-6A1C-4460-BB2C-41A4873E29B4}"/>
              </a:ext>
            </a:extLst>
          </p:cNvPr>
          <p:cNvSpPr txBox="1"/>
          <p:nvPr/>
        </p:nvSpPr>
        <p:spPr>
          <a:xfrm>
            <a:off x="87630" y="0"/>
            <a:ext cx="42452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1.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Xöû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lyù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huoáng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宋体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7B031C-571F-43AE-B18B-CCB6449FED83}"/>
              </a:ext>
            </a:extLst>
          </p:cNvPr>
          <p:cNvSpPr txBox="1"/>
          <p:nvPr/>
        </p:nvSpPr>
        <p:spPr>
          <a:xfrm>
            <a:off x="239151" y="697316"/>
            <a:ext cx="11788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seõ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khuyeân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baïn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theá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naøo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nhöõng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huoáng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sau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19976C6-F628-48B2-96B6-30B3DAAAF648}"/>
              </a:ext>
            </a:extLst>
          </p:cNvPr>
          <p:cNvSpPr/>
          <p:nvPr/>
        </p:nvSpPr>
        <p:spPr>
          <a:xfrm>
            <a:off x="239150" y="6022383"/>
            <a:ext cx="11282289" cy="8689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9000"/>
              </a:lnSpc>
              <a:spcBef>
                <a:spcPts val="645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4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24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bật</a:t>
            </a:r>
            <a:r>
              <a:rPr lang="en-US" sz="24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lửa</a:t>
            </a:r>
            <a:r>
              <a:rPr lang="en-US" sz="24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4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hộp</a:t>
            </a:r>
            <a:r>
              <a:rPr lang="en-US" sz="24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diêm</a:t>
            </a:r>
            <a:r>
              <a:rPr lang="en-US" sz="24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lửa</a:t>
            </a:r>
            <a:r>
              <a:rPr lang="en-US" sz="24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4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gây</a:t>
            </a:r>
            <a:r>
              <a:rPr lang="en-US" sz="24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cháy</a:t>
            </a:r>
            <a:r>
              <a:rPr lang="en-US" sz="24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nổ</a:t>
            </a:r>
            <a:r>
              <a:rPr lang="en-US" sz="24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</a:t>
            </a:r>
            <a:r>
              <a:rPr lang="en-US" sz="24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hiểm</a:t>
            </a:r>
            <a:r>
              <a:rPr lang="en-US" sz="24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mạng</a:t>
            </a:r>
            <a:r>
              <a:rPr lang="en-US" sz="24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4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4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4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400" b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775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5BD9EB7-6ECB-436D-BD28-7F8FE982D321}"/>
              </a:ext>
            </a:extLst>
          </p:cNvPr>
          <p:cNvGrpSpPr/>
          <p:nvPr/>
        </p:nvGrpSpPr>
        <p:grpSpPr>
          <a:xfrm>
            <a:off x="3385457" y="596206"/>
            <a:ext cx="5943600" cy="4622973"/>
            <a:chOff x="2836817" y="426444"/>
            <a:chExt cx="5943600" cy="462297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536ADAA-7C45-4A4F-8986-A183E6A4A6C2}"/>
                </a:ext>
              </a:extLst>
            </p:cNvPr>
            <p:cNvGrpSpPr/>
            <p:nvPr userDrawn="1"/>
          </p:nvGrpSpPr>
          <p:grpSpPr>
            <a:xfrm>
              <a:off x="2836817" y="426444"/>
              <a:ext cx="5943600" cy="4438545"/>
              <a:chOff x="3287669" y="-174448"/>
              <a:chExt cx="5943600" cy="4438545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1DCB2DDF-9E15-40A3-8E97-EB2BED5C9FA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87669" y="-174448"/>
                <a:ext cx="5943600" cy="4438545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F8AAF5D-718D-4A20-A276-2D1337E27C72}"/>
                  </a:ext>
                </a:extLst>
              </p:cNvPr>
              <p:cNvSpPr txBox="1"/>
              <p:nvPr userDrawn="1"/>
            </p:nvSpPr>
            <p:spPr>
              <a:xfrm>
                <a:off x="5473702" y="3110593"/>
                <a:ext cx="2229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1D411F5-FCA8-4A8F-82BF-761C41252DC6}"/>
                  </a:ext>
                </a:extLst>
              </p:cNvPr>
              <p:cNvSpPr txBox="1"/>
              <p:nvPr userDrawn="1"/>
            </p:nvSpPr>
            <p:spPr>
              <a:xfrm>
                <a:off x="5395325" y="2533489"/>
                <a:ext cx="2651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D6C26E5-465F-48A0-8556-D3A56380CC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9524" y="4288589"/>
              <a:ext cx="760828" cy="760828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2CD7962-7DA9-4993-B985-FD83E687CA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7172"/>
            <a:ext cx="760828" cy="760828"/>
          </a:xfrm>
          <a:prstGeom prst="rect">
            <a:avLst/>
          </a:prstGeom>
        </p:spPr>
      </p:pic>
      <p:pic>
        <p:nvPicPr>
          <p:cNvPr id="1026" name="Picture 2" descr="Thiết Kế Nền Vườn Mùa Thu, Phim Hoạt Hình, Mùa Thu, Vườn Hình nền Vector để  tải xuống miễn phí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571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113632" y="1638821"/>
            <a:ext cx="11237178" cy="191590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5800"/>
            <a:r>
              <a:rPr lang="en-US" sz="6000" b="1" dirty="0" err="1">
                <a:ln/>
                <a:solidFill>
                  <a:srgbClr val="FF0000"/>
                </a:solidFill>
                <a:latin typeface="VNI-Avo" pitchFamily="2" charset="0"/>
              </a:rPr>
              <a:t>Chaøo</a:t>
            </a:r>
            <a:r>
              <a:rPr lang="en-US" sz="60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000" b="1" dirty="0" err="1">
                <a:ln/>
                <a:solidFill>
                  <a:srgbClr val="FF0000"/>
                </a:solidFill>
                <a:latin typeface="VNI-Avo" pitchFamily="2" charset="0"/>
              </a:rPr>
              <a:t>möøng</a:t>
            </a:r>
            <a:r>
              <a:rPr lang="en-US" sz="60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000" b="1" dirty="0" err="1">
                <a:ln/>
                <a:solidFill>
                  <a:srgbClr val="FF0000"/>
                </a:solidFill>
                <a:latin typeface="VNI-Avo" pitchFamily="2" charset="0"/>
              </a:rPr>
              <a:t>caùc</a:t>
            </a:r>
            <a:r>
              <a:rPr lang="en-US" sz="6000" b="1" dirty="0">
                <a:ln/>
                <a:solidFill>
                  <a:srgbClr val="FF0000"/>
                </a:solidFill>
                <a:latin typeface="VNI-Avo" pitchFamily="2" charset="0"/>
              </a:rPr>
              <a:t> con </a:t>
            </a:r>
            <a:r>
              <a:rPr lang="en-US" sz="6000" b="1" dirty="0" err="1">
                <a:ln/>
                <a:solidFill>
                  <a:srgbClr val="FF0000"/>
                </a:solidFill>
                <a:latin typeface="VNI-Avo" pitchFamily="2" charset="0"/>
              </a:rPr>
              <a:t>ñeán</a:t>
            </a:r>
            <a:r>
              <a:rPr lang="en-US" sz="60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000" b="1" dirty="0" err="1">
                <a:ln/>
                <a:solidFill>
                  <a:srgbClr val="FF0000"/>
                </a:solidFill>
                <a:latin typeface="VNI-Avo" pitchFamily="2" charset="0"/>
              </a:rPr>
              <a:t>vôùi</a:t>
            </a:r>
            <a:endParaRPr lang="en-US" sz="6000" b="1" dirty="0">
              <a:ln/>
              <a:solidFill>
                <a:srgbClr val="FF0000"/>
              </a:solidFill>
              <a:latin typeface="VNI-Avo" pitchFamily="2" charset="0"/>
            </a:endParaRPr>
          </a:p>
          <a:p>
            <a:pPr algn="ctr" defTabSz="685800"/>
            <a:r>
              <a:rPr lang="en-US" sz="60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000" b="1" dirty="0" err="1">
                <a:ln/>
                <a:solidFill>
                  <a:srgbClr val="FF0000"/>
                </a:solidFill>
                <a:latin typeface="VNI-Avo" pitchFamily="2" charset="0"/>
              </a:rPr>
              <a:t>tieát</a:t>
            </a:r>
            <a:r>
              <a:rPr lang="en-US" sz="60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000" b="1" dirty="0" err="1">
                <a:ln/>
                <a:solidFill>
                  <a:srgbClr val="FF0000"/>
                </a:solidFill>
                <a:latin typeface="VNI-Avo" pitchFamily="2" charset="0"/>
              </a:rPr>
              <a:t>hoïc</a:t>
            </a:r>
            <a:r>
              <a:rPr lang="en-US" sz="60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000" b="1" dirty="0" err="1">
                <a:ln/>
                <a:solidFill>
                  <a:srgbClr val="FF0000"/>
                </a:solidFill>
                <a:latin typeface="VNI-Avo" pitchFamily="2" charset="0"/>
              </a:rPr>
              <a:t>Ñaïo</a:t>
            </a:r>
            <a:r>
              <a:rPr lang="en-US" sz="60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000" b="1" dirty="0" err="1">
                <a:ln/>
                <a:solidFill>
                  <a:srgbClr val="FF0000"/>
                </a:solidFill>
                <a:latin typeface="VNI-Avo" pitchFamily="2" charset="0"/>
              </a:rPr>
              <a:t>ñöùc</a:t>
            </a:r>
            <a:endParaRPr lang="en-US" sz="60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48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5F479095-2E98-4D86-88C7-F4D9E9F696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91" t="46071" r="6374" b="25847"/>
          <a:stretch/>
        </p:blipFill>
        <p:spPr>
          <a:xfrm>
            <a:off x="3432833" y="1394632"/>
            <a:ext cx="4895241" cy="45334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CFA5BA-6A1C-4460-BB2C-41A4873E29B4}"/>
              </a:ext>
            </a:extLst>
          </p:cNvPr>
          <p:cNvSpPr txBox="1"/>
          <p:nvPr/>
        </p:nvSpPr>
        <p:spPr>
          <a:xfrm>
            <a:off x="87630" y="0"/>
            <a:ext cx="42452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1.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Xöû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lyù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huoáng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宋体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7B031C-571F-43AE-B18B-CCB6449FED83}"/>
              </a:ext>
            </a:extLst>
          </p:cNvPr>
          <p:cNvSpPr txBox="1"/>
          <p:nvPr/>
        </p:nvSpPr>
        <p:spPr>
          <a:xfrm>
            <a:off x="239151" y="697316"/>
            <a:ext cx="11788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seõ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khuyeân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baïn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theá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naøo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nhöõng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huoáng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sau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0DE8D9-86FA-4A65-ADFB-DAC77A85386B}"/>
              </a:ext>
            </a:extLst>
          </p:cNvPr>
          <p:cNvSpPr/>
          <p:nvPr/>
        </p:nvSpPr>
        <p:spPr>
          <a:xfrm>
            <a:off x="574165" y="6160683"/>
            <a:ext cx="111155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2400" b="1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400" b="1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nên</a:t>
            </a:r>
            <a:r>
              <a:rPr lang="en-US" sz="2400" b="1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vừa</a:t>
            </a:r>
            <a:r>
              <a:rPr lang="en-US" sz="2400" b="1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sạc</a:t>
            </a:r>
            <a:r>
              <a:rPr lang="en-US" sz="2400" b="1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pin </a:t>
            </a:r>
            <a:r>
              <a:rPr lang="en-US" sz="2400" b="1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vừa</a:t>
            </a:r>
            <a:r>
              <a:rPr lang="en-US" sz="2400" b="1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dùng</a:t>
            </a:r>
            <a:r>
              <a:rPr lang="en-US" sz="2400" b="1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điện</a:t>
            </a:r>
            <a:r>
              <a:rPr lang="en-US" sz="2400" b="1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thoại</a:t>
            </a:r>
            <a:r>
              <a:rPr lang="en-US" sz="2400" b="1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vì</a:t>
            </a:r>
            <a:r>
              <a:rPr lang="en-US" sz="2400" b="1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400" b="1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400" b="1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gây</a:t>
            </a:r>
            <a:r>
              <a:rPr lang="en-US" sz="2400" b="1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cháy</a:t>
            </a:r>
            <a:r>
              <a:rPr lang="en-US" sz="2400" b="1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nổ</a:t>
            </a:r>
            <a:r>
              <a:rPr lang="en-US" sz="2400" b="1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bị</a:t>
            </a:r>
            <a:r>
              <a:rPr lang="en-US" sz="2400" b="1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điện</a:t>
            </a:r>
            <a:r>
              <a:rPr lang="en-US" sz="2400" b="1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giật</a:t>
            </a:r>
            <a:r>
              <a:rPr lang="en-US" sz="2400" b="1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84714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FCE0F90-59E4-41AD-8A35-177D39AEA2B2}"/>
              </a:ext>
            </a:extLst>
          </p:cNvPr>
          <p:cNvGrpSpPr/>
          <p:nvPr/>
        </p:nvGrpSpPr>
        <p:grpSpPr>
          <a:xfrm>
            <a:off x="2836817" y="426444"/>
            <a:ext cx="5943600" cy="4622973"/>
            <a:chOff x="2836817" y="426444"/>
            <a:chExt cx="5943600" cy="462297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E7C3202-D4C0-49CF-9989-58CD5ADD552E}"/>
                </a:ext>
              </a:extLst>
            </p:cNvPr>
            <p:cNvGrpSpPr/>
            <p:nvPr userDrawn="1"/>
          </p:nvGrpSpPr>
          <p:grpSpPr>
            <a:xfrm>
              <a:off x="2836817" y="426444"/>
              <a:ext cx="5943600" cy="4438545"/>
              <a:chOff x="3287669" y="-174448"/>
              <a:chExt cx="5943600" cy="4438545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B4C68977-972A-4839-80FA-ED211E3A609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87669" y="-174448"/>
                <a:ext cx="5943600" cy="4438545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814E40C-3976-43ED-9475-9F5E740784D4}"/>
                  </a:ext>
                </a:extLst>
              </p:cNvPr>
              <p:cNvSpPr txBox="1"/>
              <p:nvPr userDrawn="1"/>
            </p:nvSpPr>
            <p:spPr>
              <a:xfrm>
                <a:off x="5473702" y="3110593"/>
                <a:ext cx="2229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0AE799A-B6A8-4516-87CD-CA4451A9F9D5}"/>
                  </a:ext>
                </a:extLst>
              </p:cNvPr>
              <p:cNvSpPr txBox="1"/>
              <p:nvPr userDrawn="1"/>
            </p:nvSpPr>
            <p:spPr>
              <a:xfrm>
                <a:off x="5395325" y="2533489"/>
                <a:ext cx="2651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LAN H</a:t>
                </a:r>
                <a:r>
                  <a:rPr kumimoji="0" lang="vi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ƯƠN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G</a:t>
                </a:r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C795009-76E9-4F38-B916-3722A0E228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9524" y="4288589"/>
              <a:ext cx="760828" cy="760828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B60899D-1379-4C65-BA85-57F518A246C7}"/>
              </a:ext>
            </a:extLst>
          </p:cNvPr>
          <p:cNvSpPr txBox="1"/>
          <p:nvPr/>
        </p:nvSpPr>
        <p:spPr>
          <a:xfrm>
            <a:off x="905948" y="1033456"/>
            <a:ext cx="1046356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i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Chào</a:t>
            </a:r>
            <a:r>
              <a:rPr lang="en-US" sz="8800" b="1" i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8800" b="1" i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tạm</a:t>
            </a:r>
            <a:r>
              <a:rPr lang="en-US" sz="8800" b="1" i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8800" b="1" i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biệt</a:t>
            </a:r>
            <a:r>
              <a:rPr lang="en-US" sz="8800" b="1" i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8800" b="1" i="1" dirty="0" err="1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các</a:t>
            </a:r>
            <a:r>
              <a:rPr lang="en-US" sz="8800" b="1" i="1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84320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DF86DCD-391D-4D96-BF2E-6135165D48AA}"/>
              </a:ext>
            </a:extLst>
          </p:cNvPr>
          <p:cNvGrpSpPr/>
          <p:nvPr/>
        </p:nvGrpSpPr>
        <p:grpSpPr>
          <a:xfrm>
            <a:off x="2836817" y="426444"/>
            <a:ext cx="5943600" cy="4622973"/>
            <a:chOff x="2836817" y="426444"/>
            <a:chExt cx="5943600" cy="462297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5B4E122-329B-4600-8AFB-4663DE852FDA}"/>
                </a:ext>
              </a:extLst>
            </p:cNvPr>
            <p:cNvGrpSpPr/>
            <p:nvPr userDrawn="1"/>
          </p:nvGrpSpPr>
          <p:grpSpPr>
            <a:xfrm>
              <a:off x="2836817" y="426444"/>
              <a:ext cx="5943600" cy="4438545"/>
              <a:chOff x="3287669" y="-174448"/>
              <a:chExt cx="5943600" cy="4438545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465D0942-40A2-4E5A-B014-050731037A1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87669" y="-174448"/>
                <a:ext cx="5943600" cy="4438545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8208DBC-94C5-461F-827E-5FE2ACBB8549}"/>
                  </a:ext>
                </a:extLst>
              </p:cNvPr>
              <p:cNvSpPr txBox="1"/>
              <p:nvPr userDrawn="1"/>
            </p:nvSpPr>
            <p:spPr>
              <a:xfrm>
                <a:off x="5473702" y="3110593"/>
                <a:ext cx="2229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9EE600B-C01F-4ADB-BDE6-641A3B3F25E9}"/>
                  </a:ext>
                </a:extLst>
              </p:cNvPr>
              <p:cNvSpPr txBox="1"/>
              <p:nvPr userDrawn="1"/>
            </p:nvSpPr>
            <p:spPr>
              <a:xfrm>
                <a:off x="5395325" y="2533489"/>
                <a:ext cx="2651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9A09E17-5CB9-4486-AE69-C1C9D99EDB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9524" y="4288589"/>
              <a:ext cx="760828" cy="760828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" y="2632364"/>
            <a:ext cx="12427527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7200" b="1">
                <a:ln/>
                <a:solidFill>
                  <a:srgbClr val="00B0F0"/>
                </a:solidFill>
                <a:latin typeface="VNI-Avo" pitchFamily="2" charset="0"/>
              </a:rPr>
              <a:t>Kính chuùc quyù thaày coâ giaùo söùc khoûe, haïnh phuùc</a:t>
            </a:r>
            <a:endParaRPr lang="en-US" sz="7200" b="1" dirty="0">
              <a:ln/>
              <a:solidFill>
                <a:srgbClr val="00B0F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7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E21A49E-53F6-4064-9529-E710DA0B1482}"/>
              </a:ext>
            </a:extLst>
          </p:cNvPr>
          <p:cNvSpPr/>
          <p:nvPr/>
        </p:nvSpPr>
        <p:spPr>
          <a:xfrm>
            <a:off x="41344" y="5533202"/>
            <a:ext cx="12188825" cy="130092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SOẠN CỦA EM LAN H</a:t>
            </a:r>
            <a:r>
              <a:rPr kumimoji="0" lang="vi-VN" sz="2399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ƯƠN</a:t>
            </a:r>
            <a:r>
              <a:rPr kumimoji="0" lang="en-US" sz="2399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 18 TUỔI        035.447.3852</a:t>
            </a:r>
          </a:p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KÍNH MONG QUÝ THẦY CÔ </a:t>
            </a:r>
            <a:r>
              <a:rPr kumimoji="0" lang="en-US" sz="2399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 SHARE </a:t>
            </a:r>
            <a:r>
              <a:rPr kumimoji="0" lang="en-US" sz="23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 CÁC HỘI NHÓM.</a:t>
            </a:r>
          </a:p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Link fb: https://www.facebook.com/profile.php?id=100049274364068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D8860C-C6C3-4456-BC3D-AD91F5D56B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58" b="98384" l="6600" r="93800">
                        <a14:foregroundMark x1="9800" y1="59495" x2="9800" y2="59495"/>
                        <a14:foregroundMark x1="8900" y1="46768" x2="8900" y2="46768"/>
                        <a14:foregroundMark x1="6600" y1="52929" x2="6600" y2="52929"/>
                        <a14:foregroundMark x1="48700" y1="8687" x2="48700" y2="8687"/>
                        <a14:foregroundMark x1="74900" y1="11414" x2="74900" y2="11414"/>
                        <a14:foregroundMark x1="56900" y1="7172" x2="56900" y2="7172"/>
                        <a14:foregroundMark x1="45200" y1="6768" x2="45200" y2="6768"/>
                        <a14:foregroundMark x1="75600" y1="5758" x2="75600" y2="5758"/>
                        <a14:foregroundMark x1="93800" y1="20707" x2="93800" y2="20707"/>
                        <a14:foregroundMark x1="86500" y1="19495" x2="86500" y2="19495"/>
                        <a14:foregroundMark x1="74900" y1="16263" x2="74900" y2="16263"/>
                        <a14:foregroundMark x1="52500" y1="93535" x2="52500" y2="93535"/>
                        <a14:foregroundMark x1="46200" y1="98384" x2="46200" y2="98384"/>
                        <a14:foregroundMark x1="39300" y1="7778" x2="39300" y2="7778"/>
                        <a14:foregroundMark x1="36800" y1="8081" x2="36800" y2="8081"/>
                        <a14:foregroundMark x1="36000" y1="8889" x2="36000" y2="8889"/>
                        <a14:foregroundMark x1="76000" y1="7172" x2="76000" y2="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93075"/>
            <a:ext cx="1212765" cy="12006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938F54-2D37-4E7D-9A7E-495AE544FA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58" b="98384" l="6600" r="93800">
                        <a14:foregroundMark x1="9800" y1="59495" x2="9800" y2="59495"/>
                        <a14:foregroundMark x1="8900" y1="46768" x2="8900" y2="46768"/>
                        <a14:foregroundMark x1="6600" y1="52929" x2="6600" y2="52929"/>
                        <a14:foregroundMark x1="48700" y1="8687" x2="48700" y2="8687"/>
                        <a14:foregroundMark x1="74900" y1="11414" x2="74900" y2="11414"/>
                        <a14:foregroundMark x1="56900" y1="7172" x2="56900" y2="7172"/>
                        <a14:foregroundMark x1="45200" y1="6768" x2="45200" y2="6768"/>
                        <a14:foregroundMark x1="75600" y1="5758" x2="75600" y2="5758"/>
                        <a14:foregroundMark x1="93800" y1="20707" x2="93800" y2="20707"/>
                        <a14:foregroundMark x1="86500" y1="19495" x2="86500" y2="19495"/>
                        <a14:foregroundMark x1="74900" y1="16263" x2="74900" y2="16263"/>
                        <a14:foregroundMark x1="52500" y1="93535" x2="52500" y2="93535"/>
                        <a14:foregroundMark x1="46200" y1="98384" x2="46200" y2="98384"/>
                        <a14:foregroundMark x1="39300" y1="7778" x2="39300" y2="7778"/>
                        <a14:foregroundMark x1="36800" y1="8081" x2="36800" y2="8081"/>
                        <a14:foregroundMark x1="36000" y1="8889" x2="36000" y2="8889"/>
                        <a14:foregroundMark x1="76000" y1="7172" x2="76000" y2="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235" y="5603463"/>
            <a:ext cx="1212765" cy="1200637"/>
          </a:xfrm>
          <a:prstGeom prst="rect">
            <a:avLst/>
          </a:prstGeom>
        </p:spPr>
      </p:pic>
      <p:sp>
        <p:nvSpPr>
          <p:cNvPr id="4" name="Smiley Face 3">
            <a:extLst>
              <a:ext uri="{FF2B5EF4-FFF2-40B4-BE49-F238E27FC236}">
                <a16:creationId xmlns:a16="http://schemas.microsoft.com/office/drawing/2014/main" id="{ADBB70B0-D81B-4621-8FF4-2F738793D5D7}"/>
              </a:ext>
            </a:extLst>
          </p:cNvPr>
          <p:cNvSpPr/>
          <p:nvPr/>
        </p:nvSpPr>
        <p:spPr>
          <a:xfrm>
            <a:off x="8042482" y="5574719"/>
            <a:ext cx="437322" cy="426277"/>
          </a:xfrm>
          <a:prstGeom prst="smileyFac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3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6425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5B84954E-0AC9-4442-8206-193758F340F0}"/>
              </a:ext>
            </a:extLst>
          </p:cNvPr>
          <p:cNvGrpSpPr/>
          <p:nvPr/>
        </p:nvGrpSpPr>
        <p:grpSpPr>
          <a:xfrm>
            <a:off x="2836817" y="426444"/>
            <a:ext cx="5943600" cy="4622973"/>
            <a:chOff x="2836817" y="426444"/>
            <a:chExt cx="5943600" cy="4622973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BBC5A4B-55C5-4A4B-8F45-3638E88F45EF}"/>
                </a:ext>
              </a:extLst>
            </p:cNvPr>
            <p:cNvGrpSpPr/>
            <p:nvPr userDrawn="1"/>
          </p:nvGrpSpPr>
          <p:grpSpPr>
            <a:xfrm>
              <a:off x="2836817" y="426444"/>
              <a:ext cx="5943600" cy="4438545"/>
              <a:chOff x="3287669" y="-174448"/>
              <a:chExt cx="5943600" cy="4438545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31D9BEAE-0602-4984-9474-2F07D234425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87669" y="-174448"/>
                <a:ext cx="5943600" cy="4438545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0A33E9B-EC7F-423C-8BFF-6E2CB4A1814F}"/>
                  </a:ext>
                </a:extLst>
              </p:cNvPr>
              <p:cNvSpPr txBox="1"/>
              <p:nvPr userDrawn="1"/>
            </p:nvSpPr>
            <p:spPr>
              <a:xfrm>
                <a:off x="5473702" y="3110593"/>
                <a:ext cx="2229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F49320F-623F-4447-A7B1-26F9DFB07A85}"/>
                  </a:ext>
                </a:extLst>
              </p:cNvPr>
              <p:cNvSpPr txBox="1"/>
              <p:nvPr userDrawn="1"/>
            </p:nvSpPr>
            <p:spPr>
              <a:xfrm>
                <a:off x="5395325" y="2533489"/>
                <a:ext cx="2651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7CF8FC0-84C9-4FCF-A7D9-8784BD9900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9524" y="4288589"/>
              <a:ext cx="760828" cy="76082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6283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29995" y="1589909"/>
            <a:ext cx="11153775" cy="3416320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sz="4500" b="1" u="sng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Baøi</a:t>
            </a:r>
            <a:r>
              <a:rPr lang="en-US" sz="4500" b="1" u="sng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13</a:t>
            </a:r>
          </a:p>
          <a:p>
            <a:pPr algn="ctr" defTabSz="685800">
              <a:lnSpc>
                <a:spcPct val="150000"/>
              </a:lnSpc>
            </a:pP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PHOØNG, TRAÙNH TAI NAÏN</a:t>
            </a:r>
          </a:p>
          <a:p>
            <a:pPr algn="ctr" defTabSz="685800"/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TRONG SINH HOAÏT</a:t>
            </a:r>
            <a:endParaRPr lang="en-US" sz="44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  <a:p>
            <a:pPr algn="ctr" defTabSz="685800"/>
            <a:r>
              <a:rPr lang="en-US" sz="40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(</a:t>
            </a:r>
            <a:r>
              <a:rPr lang="en-US" sz="4000" b="1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Tieát</a:t>
            </a:r>
            <a:r>
              <a:rPr lang="en-US" sz="40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2)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133446" cy="31203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49383" y="719997"/>
            <a:ext cx="6743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VNI-Avo" pitchFamily="2" charset="0"/>
              </a:rPr>
              <a:t>Thöù</a:t>
            </a:r>
            <a:r>
              <a:rPr lang="en-US" sz="3200" dirty="0">
                <a:solidFill>
                  <a:srgbClr val="002060"/>
                </a:solidFill>
                <a:latin typeface="VNI-Avo" pitchFamily="2" charset="0"/>
              </a:rPr>
              <a:t>……</a:t>
            </a:r>
            <a:r>
              <a:rPr lang="en-US" sz="3200" dirty="0" err="1">
                <a:solidFill>
                  <a:srgbClr val="002060"/>
                </a:solidFill>
                <a:latin typeface="VNI-Avo" pitchFamily="2" charset="0"/>
              </a:rPr>
              <a:t>ngaøy</a:t>
            </a:r>
            <a:r>
              <a:rPr lang="en-US" sz="3200" dirty="0">
                <a:solidFill>
                  <a:srgbClr val="002060"/>
                </a:solidFill>
                <a:latin typeface="VNI-Avo" pitchFamily="2" charset="0"/>
              </a:rPr>
              <a:t>……</a:t>
            </a:r>
            <a:r>
              <a:rPr lang="en-US" sz="3200" dirty="0" err="1">
                <a:solidFill>
                  <a:srgbClr val="002060"/>
                </a:solidFill>
                <a:latin typeface="VNI-Avo" pitchFamily="2" charset="0"/>
              </a:rPr>
              <a:t>thaùng</a:t>
            </a:r>
            <a:r>
              <a:rPr lang="en-US" sz="3200" dirty="0">
                <a:solidFill>
                  <a:srgbClr val="002060"/>
                </a:solidFill>
                <a:latin typeface="VNI-Avo" pitchFamily="2" charset="0"/>
              </a:rPr>
              <a:t>……….</a:t>
            </a:r>
            <a:r>
              <a:rPr lang="en-US" sz="3200" dirty="0" err="1">
                <a:solidFill>
                  <a:srgbClr val="002060"/>
                </a:solidFill>
                <a:latin typeface="VNI-Avo" pitchFamily="2" charset="0"/>
              </a:rPr>
              <a:t>naêm</a:t>
            </a:r>
            <a:r>
              <a:rPr lang="en-US" sz="3200" dirty="0">
                <a:solidFill>
                  <a:srgbClr val="002060"/>
                </a:solidFill>
                <a:latin typeface="VNI-Avo" pitchFamily="2" charset="0"/>
              </a:rPr>
              <a:t>………</a:t>
            </a:r>
          </a:p>
        </p:txBody>
      </p:sp>
    </p:spTree>
    <p:extLst>
      <p:ext uri="{BB962C8B-B14F-4D97-AF65-F5344CB8AC3E}">
        <p14:creationId xmlns:p14="http://schemas.microsoft.com/office/powerpoint/2010/main" val="111224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8936140" y="3332989"/>
            <a:ext cx="1934005" cy="2289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7056107" y="4974336"/>
            <a:ext cx="4470400" cy="188366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668330" y="-144219"/>
            <a:ext cx="8509123" cy="645363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67" t="20385" r="6933" b="5896"/>
          <a:stretch/>
        </p:blipFill>
        <p:spPr>
          <a:xfrm>
            <a:off x="10599915" y="1529125"/>
            <a:ext cx="1853184" cy="505561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-35145" y="3228397"/>
            <a:ext cx="2689134" cy="362960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3" t="18963" r="21600" b="52948"/>
          <a:stretch/>
        </p:blipFill>
        <p:spPr>
          <a:xfrm>
            <a:off x="8312832" y="1443781"/>
            <a:ext cx="1983232" cy="192633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67" t="4030" r="30313" b="70607"/>
          <a:stretch/>
        </p:blipFill>
        <p:spPr>
          <a:xfrm>
            <a:off x="7007297" y="659429"/>
            <a:ext cx="1928843" cy="1739392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1758945" y="2265397"/>
            <a:ext cx="7025269" cy="23536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96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Khôûi</a:t>
            </a:r>
            <a:r>
              <a:rPr lang="en-US" sz="9600" b="1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ñoäng</a:t>
            </a:r>
            <a:endParaRPr lang="en-US" sz="96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201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6 2.59259E-6 L -2.08333E-6 -0.07222 " pathEditMode="relative" rAng="0" ptsTypes="AA">
                                      <p:cBhvr>
                                        <p:cTn id="6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6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6095D-1C1E-4D2E-918C-75313E243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Đi học - Nhạc Thiếu Nhi Hay Nhất - Voi TV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E6288B04-49DE-4E10-8DE7-D4264BB1CF7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602"/>
          </a:xfrm>
        </p:spPr>
      </p:pic>
    </p:spTree>
    <p:extLst>
      <p:ext uri="{BB962C8B-B14F-4D97-AF65-F5344CB8AC3E}">
        <p14:creationId xmlns:p14="http://schemas.microsoft.com/office/powerpoint/2010/main" val="365385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200116" y="1787264"/>
            <a:ext cx="7951788" cy="23536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50000"/>
              </a:lnSpc>
            </a:pP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HOẠT ĐỘNG 3: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 </a:t>
            </a:r>
          </a:p>
          <a:p>
            <a:pPr lvl="0">
              <a:lnSpc>
                <a:spcPct val="150000"/>
              </a:lnSpc>
            </a:pP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CHIA SẺ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78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7 4.07407E-6 L -4.16667E-7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7630" y="0"/>
            <a:ext cx="121043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Em coù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ñoàng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tình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 vôùi vieäc laøm cuûa caùc baïn khoâng? Vì sao? Em seõ khuyeân caùc baïn nhö theá naøo?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宋体"/>
              <a:cs typeface="+mn-cs"/>
            </a:endParaRPr>
          </a:p>
        </p:txBody>
      </p:sp>
      <p:pic>
        <p:nvPicPr>
          <p:cNvPr id="7" name="Picture 6" descr="Happy and sad face icons Royalty Free Vector Image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436" b="74487" l="2000" r="51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929" b="25587"/>
          <a:stretch/>
        </p:blipFill>
        <p:spPr bwMode="auto">
          <a:xfrm>
            <a:off x="7663180" y="3851910"/>
            <a:ext cx="1160780" cy="14074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7" t="13738" r="11167" b="51717"/>
          <a:stretch/>
        </p:blipFill>
        <p:spPr>
          <a:xfrm>
            <a:off x="0" y="1537853"/>
            <a:ext cx="5864977" cy="52093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2" t="48742" r="10842" b="16713"/>
          <a:stretch/>
        </p:blipFill>
        <p:spPr>
          <a:xfrm>
            <a:off x="5864977" y="1441213"/>
            <a:ext cx="6052185" cy="520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50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5D49368-C57A-4BFC-B907-83931F46B300}"/>
              </a:ext>
            </a:extLst>
          </p:cNvPr>
          <p:cNvGrpSpPr/>
          <p:nvPr/>
        </p:nvGrpSpPr>
        <p:grpSpPr>
          <a:xfrm>
            <a:off x="2836817" y="426444"/>
            <a:ext cx="5943600" cy="4622973"/>
            <a:chOff x="2836817" y="426444"/>
            <a:chExt cx="5943600" cy="462297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B980C1B-0811-4B64-ADE2-256A4C53FB18}"/>
                </a:ext>
              </a:extLst>
            </p:cNvPr>
            <p:cNvGrpSpPr/>
            <p:nvPr userDrawn="1"/>
          </p:nvGrpSpPr>
          <p:grpSpPr>
            <a:xfrm>
              <a:off x="2836817" y="426444"/>
              <a:ext cx="5943600" cy="4438545"/>
              <a:chOff x="3287669" y="-174448"/>
              <a:chExt cx="5943600" cy="4438545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34B2FA67-4AE7-4548-AF9B-D83B8B1588E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87669" y="-174448"/>
                <a:ext cx="5943600" cy="4438545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61EA002-8A0D-4F9F-9FB2-0CE8BD81431C}"/>
                  </a:ext>
                </a:extLst>
              </p:cNvPr>
              <p:cNvSpPr txBox="1"/>
              <p:nvPr userDrawn="1"/>
            </p:nvSpPr>
            <p:spPr>
              <a:xfrm>
                <a:off x="5473702" y="3110593"/>
                <a:ext cx="2229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0E96382-3E5D-4493-AD66-13D4BB16CA11}"/>
                  </a:ext>
                </a:extLst>
              </p:cNvPr>
              <p:cNvSpPr txBox="1"/>
              <p:nvPr userDrawn="1"/>
            </p:nvSpPr>
            <p:spPr>
              <a:xfrm>
                <a:off x="5395325" y="2533489"/>
                <a:ext cx="2651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/>
                    <a:cs typeface="Times New Roman" panose="02020603050405020304" pitchFamily="18" charset="0"/>
                  </a:rPr>
                  <a:t>LAN H</a:t>
                </a:r>
                <a:r>
                  <a:rPr kumimoji="0" lang="vi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/>
                    <a:cs typeface="Times New Roman" panose="02020603050405020304" pitchFamily="18" charset="0"/>
                  </a:rPr>
                  <a:t>ƯƠN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/>
                    <a:cs typeface="Times New Roman" panose="02020603050405020304" pitchFamily="18" charset="0"/>
                  </a:rPr>
                  <a:t>G</a:t>
                </a:r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D298415-9BD7-46BA-8799-F14BBD7B1A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9524" y="4288589"/>
              <a:ext cx="760828" cy="760828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751"/>
          <a:stretch/>
        </p:blipFill>
        <p:spPr>
          <a:xfrm>
            <a:off x="0" y="0"/>
            <a:ext cx="12192000" cy="696087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822926" y="1126776"/>
            <a:ext cx="7951788" cy="23536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Times New Roman" panose="02020603050405020304" pitchFamily="18" charset="0"/>
              </a:rPr>
              <a:t>Thaûo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Times New Roman" panose="02020603050405020304" pitchFamily="18" charset="0"/>
              </a:rPr>
              <a:t>luaän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宋体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Times New Roman" panose="02020603050405020304" pitchFamily="18" charset="0"/>
              </a:rPr>
              <a:t>nhoùm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9920447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66667E-6 -4.07407E-6 L -1.666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7630" y="0"/>
            <a:ext cx="121043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Em coù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ñoàng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tình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/>
                <a:cs typeface="+mn-cs"/>
              </a:rPr>
              <a:t> vôùi vieäc laøm cuûa caùc baïn khoâng? Vì sao? Em seõ khuyeân caùc baïn nhö theá naøo?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宋体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7" t="13738" r="50811" b="51717"/>
          <a:stretch/>
        </p:blipFill>
        <p:spPr>
          <a:xfrm>
            <a:off x="3051951" y="1077218"/>
            <a:ext cx="5233919" cy="4942442"/>
          </a:xfrm>
          <a:prstGeom prst="rect">
            <a:avLst/>
          </a:prstGeom>
        </p:spPr>
      </p:pic>
      <p:pic>
        <p:nvPicPr>
          <p:cNvPr id="6" name="Picture 5" descr="Red yellow and green smileys Royalty Free Vector Image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641" b="65641" l="1700" r="346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234" r="65614" b="33389"/>
          <a:stretch/>
        </p:blipFill>
        <p:spPr bwMode="auto">
          <a:xfrm>
            <a:off x="8893233" y="2446713"/>
            <a:ext cx="1965960" cy="2057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F47EB83-9E54-4A52-987E-4ED3BAA2C6C4}"/>
              </a:ext>
            </a:extLst>
          </p:cNvPr>
          <p:cNvSpPr/>
          <p:nvPr/>
        </p:nvSpPr>
        <p:spPr>
          <a:xfrm>
            <a:off x="320947" y="6002789"/>
            <a:ext cx="111901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400" b="1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2400" b="1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nam</a:t>
            </a:r>
            <a:r>
              <a:rPr lang="en-US" sz="2400" b="1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đứng</a:t>
            </a:r>
            <a:r>
              <a:rPr lang="en-US" sz="2400" b="1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400" b="1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bếp</a:t>
            </a:r>
            <a:r>
              <a:rPr lang="en-US" sz="2400" b="1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tay</a:t>
            </a:r>
            <a:r>
              <a:rPr lang="en-US" sz="2400" b="1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sờ</a:t>
            </a:r>
            <a:r>
              <a:rPr lang="en-US" sz="2400" b="1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2400" b="1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nồi</a:t>
            </a:r>
            <a:r>
              <a:rPr lang="en-US" sz="2400" b="1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đang</a:t>
            </a:r>
            <a:r>
              <a:rPr lang="en-US" sz="2400" b="1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nấu</a:t>
            </a:r>
            <a:r>
              <a:rPr lang="en-US" sz="2400" b="1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2400" b="1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bếp</a:t>
            </a:r>
            <a:r>
              <a:rPr lang="en-US" sz="2400" b="1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400" b="1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hơi</a:t>
            </a:r>
            <a:r>
              <a:rPr lang="en-US" sz="2400" b="1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nóng</a:t>
            </a:r>
            <a:r>
              <a:rPr lang="en-US" sz="2400" b="1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bốc</a:t>
            </a:r>
            <a:r>
              <a:rPr lang="en-US" sz="2400" b="1" dirty="0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231F2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225927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167&quot;&gt;&lt;object type=&quot;3&quot; unique_id=&quot;10168&quot;&gt;&lt;property id=&quot;20148&quot; value=&quot;5&quot;/&gt;&lt;property id=&quot;20300&quot; value=&quot;Slide 1&quot;/&gt;&lt;property id=&quot;20307&quot; value=&quot;337&quot;/&gt;&lt;/object&gt;&lt;object type=&quot;3&quot; unique_id=&quot;10169&quot;&gt;&lt;property id=&quot;20148&quot; value=&quot;5&quot;/&gt;&lt;property id=&quot;20300&quot; value=&quot;Slide 2&quot;/&gt;&lt;property id=&quot;20307&quot; value=&quot;319&quot;/&gt;&lt;/object&gt;&lt;object type=&quot;3&quot; unique_id=&quot;10170&quot;&gt;&lt;property id=&quot;20148&quot; value=&quot;5&quot;/&gt;&lt;property id=&quot;20300&quot; value=&quot;Slide 3&quot;/&gt;&lt;property id=&quot;20307&quot; value=&quot;320&quot;/&gt;&lt;/object&gt;&lt;object type=&quot;3&quot; unique_id=&quot;10171&quot;&gt;&lt;property id=&quot;20148&quot; value=&quot;5&quot;/&gt;&lt;property id=&quot;20300&quot; value=&quot;Slide 4&quot;/&gt;&lt;property id=&quot;20307&quot; value=&quot;294&quot;/&gt;&lt;/object&gt;&lt;object type=&quot;3&quot; unique_id=&quot;10172&quot;&gt;&lt;property id=&quot;20148&quot; value=&quot;5&quot;/&gt;&lt;property id=&quot;20300&quot; value=&quot;Slide 5&quot;/&gt;&lt;property id=&quot;20307&quot; value=&quot;258&quot;/&gt;&lt;/object&gt;&lt;object type=&quot;3&quot; unique_id=&quot;10173&quot;&gt;&lt;property id=&quot;20148&quot; value=&quot;5&quot;/&gt;&lt;property id=&quot;20300&quot; value=&quot;Slide 6&quot;/&gt;&lt;property id=&quot;20307&quot; value=&quot;338&quot;/&gt;&lt;/object&gt;&lt;object type=&quot;3&quot; unique_id=&quot;10174&quot;&gt;&lt;property id=&quot;20148&quot; value=&quot;5&quot;/&gt;&lt;property id=&quot;20300&quot; value=&quot;Slide 7&quot;/&gt;&lt;property id=&quot;20307&quot; value=&quot;324&quot;/&gt;&lt;/object&gt;&lt;object type=&quot;3&quot; unique_id=&quot;10175&quot;&gt;&lt;property id=&quot;20148&quot; value=&quot;5&quot;/&gt;&lt;property id=&quot;20300&quot; value=&quot;Slide 8&quot;/&gt;&lt;property id=&quot;20307&quot; value=&quot;339&quot;/&gt;&lt;/object&gt;&lt;object type=&quot;3&quot; unique_id=&quot;10176&quot;&gt;&lt;property id=&quot;20148&quot; value=&quot;5&quot;/&gt;&lt;property id=&quot;20300&quot; value=&quot;Slide 9&quot;/&gt;&lt;property id=&quot;20307&quot; value=&quot;340&quot;/&gt;&lt;/object&gt;&lt;object type=&quot;3&quot; unique_id=&quot;10177&quot;&gt;&lt;property id=&quot;20148&quot; value=&quot;5&quot;/&gt;&lt;property id=&quot;20300&quot; value=&quot;Slide 10&quot;/&gt;&lt;property id=&quot;20307&quot; value=&quot;274&quot;/&gt;&lt;/object&gt;&lt;object type=&quot;3&quot; unique_id=&quot;10178&quot;&gt;&lt;property id=&quot;20148&quot; value=&quot;5&quot;/&gt;&lt;property id=&quot;20300&quot; value=&quot;Slide 11&quot;/&gt;&lt;property id=&quot;20307&quot; value=&quot;330&quot;/&gt;&lt;/object&gt;&lt;object type=&quot;3&quot; unique_id=&quot;10179&quot;&gt;&lt;property id=&quot;20148&quot; value=&quot;5&quot;/&gt;&lt;property id=&quot;20300&quot; value=&quot;Slide 12&quot;/&gt;&lt;property id=&quot;20307&quot; value=&quot;325&quot;/&gt;&lt;/object&gt;&lt;object type=&quot;3&quot; unique_id=&quot;10180&quot;&gt;&lt;property id=&quot;20148&quot; value=&quot;5&quot;/&gt;&lt;property id=&quot;20300&quot; value=&quot;Slide 13&quot;/&gt;&lt;property id=&quot;20307&quot; value=&quot;341&quot;/&gt;&lt;/object&gt;&lt;object type=&quot;3&quot; unique_id=&quot;10181&quot;&gt;&lt;property id=&quot;20148&quot; value=&quot;5&quot;/&gt;&lt;property id=&quot;20300&quot; value=&quot;Slide 14&quot;/&gt;&lt;property id=&quot;20307&quot; value=&quot;342&quot;/&gt;&lt;/object&gt;&lt;object type=&quot;3&quot; unique_id=&quot;10182&quot;&gt;&lt;property id=&quot;20148&quot; value=&quot;5&quot;/&gt;&lt;property id=&quot;20300&quot; value=&quot;Slide 15&quot;/&gt;&lt;property id=&quot;20307&quot; value=&quot;343&quot;/&gt;&lt;/object&gt;&lt;object type=&quot;3&quot; unique_id=&quot;10183&quot;&gt;&lt;property id=&quot;20148&quot; value=&quot;5&quot;/&gt;&lt;property id=&quot;20300&quot; value=&quot;Slide 16&quot;/&gt;&lt;property id=&quot;20307&quot; value=&quot;346&quot;/&gt;&lt;/object&gt;&lt;object type=&quot;3&quot; unique_id=&quot;10184&quot;&gt;&lt;property id=&quot;20148&quot; value=&quot;5&quot;/&gt;&lt;property id=&quot;20300&quot; value=&quot;Slide 17&quot;/&gt;&lt;property id=&quot;20307&quot; value=&quot;347&quot;/&gt;&lt;/object&gt;&lt;object type=&quot;3&quot; unique_id=&quot;10185&quot;&gt;&lt;property id=&quot;20148&quot; value=&quot;5&quot;/&gt;&lt;property id=&quot;20300&quot; value=&quot;Slide 18&quot;/&gt;&lt;property id=&quot;20307&quot; value=&quot;348&quot;/&gt;&lt;/object&gt;&lt;object type=&quot;3&quot; unique_id=&quot;10186&quot;&gt;&lt;property id=&quot;20148&quot; value=&quot;5&quot;/&gt;&lt;property id=&quot;20300&quot; value=&quot;Slide 19&quot;/&gt;&lt;property id=&quot;20307&quot; value=&quot;349&quot;/&gt;&lt;/object&gt;&lt;object type=&quot;3&quot; unique_id=&quot;10187&quot;&gt;&lt;property id=&quot;20148&quot; value=&quot;5&quot;/&gt;&lt;property id=&quot;20300&quot; value=&quot;Slide 20&quot;/&gt;&lt;property id=&quot;20307&quot; value=&quot;350&quot;/&gt;&lt;/object&gt;&lt;object type=&quot;3&quot; unique_id=&quot;10188&quot;&gt;&lt;property id=&quot;20148&quot; value=&quot;5&quot;/&gt;&lt;property id=&quot;20300&quot; value=&quot;Slide 21&quot;/&gt;&lt;property id=&quot;20307&quot; value=&quot;344&quot;/&gt;&lt;/object&gt;&lt;object type=&quot;3&quot; unique_id=&quot;10189&quot;&gt;&lt;property id=&quot;20148&quot; value=&quot;5&quot;/&gt;&lt;property id=&quot;20300&quot; value=&quot;Slide 22&quot;/&gt;&lt;property id=&quot;20307&quot; value=&quot;332&quot;/&gt;&lt;/object&gt;&lt;object type=&quot;3&quot; unique_id=&quot;10190&quot;&gt;&lt;property id=&quot;20148&quot; value=&quot;5&quot;/&gt;&lt;property id=&quot;20300&quot; value=&quot;Slide 23&quot;/&gt;&lt;property id=&quot;20307&quot; value=&quot;345&quot;/&gt;&lt;/object&gt;&lt;object type=&quot;3&quot; unique_id=&quot;10191&quot;&gt;&lt;property id=&quot;20148&quot; value=&quot;5&quot;/&gt;&lt;property id=&quot;20300&quot; value=&quot;Slide 24&quot;/&gt;&lt;property id=&quot;20307&quot; value=&quot;313&quot;/&gt;&lt;/object&gt;&lt;/object&gt;&lt;object type=&quot;8&quot; unique_id=&quot;10217&quot;&gt;&lt;/object&gt;&lt;/object&gt;&lt;/database&gt;"/>
  <p:tag name="MMPROD_NEXTUNIQUEID" val="10010"/>
  <p:tag name="SECTOMILLISECCONVERTED" val="1"/>
</p:tagLst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穿越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复合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5000"/>
                <a:satMod val="300000"/>
              </a:schemeClr>
            </a:gs>
            <a:gs pos="12000">
              <a:schemeClr val="phClr">
                <a:tint val="50000"/>
                <a:shade val="90000"/>
                <a:satMod val="250000"/>
              </a:schemeClr>
            </a:gs>
            <a:gs pos="100000">
              <a:schemeClr val="phClr">
                <a:tint val="85000"/>
                <a:shade val="7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75000"/>
                <a:shade val="95000"/>
                <a:satMod val="175000"/>
              </a:schemeClr>
            </a:gs>
            <a:gs pos="12000">
              <a:schemeClr val="phClr">
                <a:tint val="90000"/>
                <a:shade val="90000"/>
                <a:satMod val="150000"/>
              </a:schemeClr>
            </a:gs>
            <a:gs pos="100000">
              <a:schemeClr val="phClr">
                <a:tint val="100000"/>
                <a:shade val="75000"/>
                <a:satMod val="15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freezing" dir="t">
              <a:rot lat="0" lon="0" rev="6000000"/>
            </a:lightRig>
          </a:scene3d>
          <a:sp3d contourW="12700" prstMaterial="dkEdge">
            <a:bevelT w="44450" h="254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1367</TotalTime>
  <Words>547</Words>
  <Application>Microsoft Office PowerPoint</Application>
  <PresentationFormat>Widescreen</PresentationFormat>
  <Paragraphs>62</Paragraphs>
  <Slides>23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23</vt:i4>
      </vt:variant>
    </vt:vector>
  </HeadingPairs>
  <TitlesOfParts>
    <vt:vector size="46" baseType="lpstr">
      <vt:lpstr>等线</vt:lpstr>
      <vt:lpstr>微软雅黑</vt:lpstr>
      <vt:lpstr>宋体</vt:lpstr>
      <vt:lpstr>Arial</vt:lpstr>
      <vt:lpstr>Calibri</vt:lpstr>
      <vt:lpstr>Calibri Light</vt:lpstr>
      <vt:lpstr>方正舒体</vt:lpstr>
      <vt:lpstr>Garamond</vt:lpstr>
      <vt:lpstr>HP001</vt:lpstr>
      <vt:lpstr>ITC Avant Garde Std Bk</vt:lpstr>
      <vt:lpstr>Lato Light</vt:lpstr>
      <vt:lpstr>Times New Roman</vt:lpstr>
      <vt:lpstr>VNI-Avo</vt:lpstr>
      <vt:lpstr>1_Office Theme</vt:lpstr>
      <vt:lpstr>4_Office Theme</vt:lpstr>
      <vt:lpstr>Office 主题</vt:lpstr>
      <vt:lpstr>Organic</vt:lpstr>
      <vt:lpstr>Office 主题​​</vt:lpstr>
      <vt:lpstr>5_Office Theme</vt:lpstr>
      <vt:lpstr>1_Office 主题</vt:lpstr>
      <vt:lpstr>默认设计模板</vt:lpstr>
      <vt:lpstr>6_Office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Nguyên Nghĩa</dc:creator>
  <cp:lastModifiedBy>Administrator</cp:lastModifiedBy>
  <cp:revision>220</cp:revision>
  <dcterms:created xsi:type="dcterms:W3CDTF">2020-10-17T01:03:04Z</dcterms:created>
  <dcterms:modified xsi:type="dcterms:W3CDTF">2021-03-14T10:50:28Z</dcterms:modified>
</cp:coreProperties>
</file>