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1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69" r:id="rId2"/>
    <p:sldMasterId id="2147483807" r:id="rId3"/>
    <p:sldMasterId id="2147483899" r:id="rId4"/>
    <p:sldMasterId id="2147483911" r:id="rId5"/>
    <p:sldMasterId id="2147483934" r:id="rId6"/>
    <p:sldMasterId id="2147483953" r:id="rId7"/>
    <p:sldMasterId id="2147483966" r:id="rId8"/>
    <p:sldMasterId id="2147483979" r:id="rId9"/>
  </p:sldMasterIdLst>
  <p:notesMasterIdLst>
    <p:notesMasterId r:id="rId24"/>
  </p:notesMasterIdLst>
  <p:sldIdLst>
    <p:sldId id="320" r:id="rId10"/>
    <p:sldId id="258" r:id="rId11"/>
    <p:sldId id="321" r:id="rId12"/>
    <p:sldId id="299" r:id="rId13"/>
    <p:sldId id="322" r:id="rId14"/>
    <p:sldId id="302" r:id="rId15"/>
    <p:sldId id="325" r:id="rId16"/>
    <p:sldId id="326" r:id="rId17"/>
    <p:sldId id="327" r:id="rId18"/>
    <p:sldId id="328" r:id="rId19"/>
    <p:sldId id="330" r:id="rId20"/>
    <p:sldId id="306" r:id="rId21"/>
    <p:sldId id="298" r:id="rId22"/>
    <p:sldId id="323" r:id="rId23"/>
  </p:sldIdLst>
  <p:sldSz cx="12188825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58" y="-9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75738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5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84499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4475" y="1431925"/>
            <a:ext cx="68691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2399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7F3B4-76E9-4CEE-A376-997F51F980C7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934102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14" y="1122363"/>
            <a:ext cx="914161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14" y="3602038"/>
            <a:ext cx="914161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49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529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08" y="1122363"/>
            <a:ext cx="9141619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08" y="3602038"/>
            <a:ext cx="914161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982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2021/2/6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7549" y="635636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8357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29953"/>
      </p:ext>
    </p:extLst>
  </p:cSld>
  <p:clrMapOvr>
    <a:masterClrMapping/>
  </p:clrMapOvr>
  <p:transition spd="slow" advTm="550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982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2021/2/6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7549" y="635636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8357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16791"/>
      </p:ext>
    </p:extLst>
  </p:cSld>
  <p:clrMapOvr>
    <a:masterClrMapping/>
  </p:clrMapOvr>
  <p:transition spd="slow" advTm="5500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3" y="1709749"/>
            <a:ext cx="10512862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33" y="4589474"/>
            <a:ext cx="105128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982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2021/2/6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7549" y="635636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8357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71552"/>
      </p:ext>
    </p:extLst>
  </p:cSld>
  <p:clrMapOvr>
    <a:masterClrMapping/>
  </p:clrMapOvr>
  <p:transition spd="slow" advTm="5500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87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7982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2021/2/6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7549" y="635636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8357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70487"/>
      </p:ext>
    </p:extLst>
  </p:cSld>
  <p:clrMapOvr>
    <a:masterClrMapping/>
  </p:clrMapOvr>
  <p:transition spd="slow" advTm="5500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75" y="1681163"/>
            <a:ext cx="515644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575" y="2505075"/>
            <a:ext cx="515644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7982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2021/2/6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7549" y="635636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8357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69464"/>
      </p:ext>
    </p:extLst>
  </p:cSld>
  <p:clrMapOvr>
    <a:masterClrMapping/>
  </p:clrMapOvr>
  <p:transition spd="slow" advTm="550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7982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2021/2/6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7549" y="635636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8357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93683"/>
      </p:ext>
    </p:extLst>
  </p:cSld>
  <p:clrMapOvr>
    <a:masterClrMapping/>
  </p:clrMapOvr>
  <p:transition spd="slow" advTm="5500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7982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2021/2/6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7549" y="635636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8357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40045"/>
      </p:ext>
    </p:extLst>
  </p:cSld>
  <p:clrMapOvr>
    <a:masterClrMapping/>
  </p:clrMapOvr>
  <p:transition spd="slow" advTm="5500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5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838" y="987436"/>
            <a:ext cx="617059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5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7982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2021/2/6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7549" y="635636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8357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511584"/>
      </p:ext>
    </p:extLst>
  </p:cSld>
  <p:clrMapOvr>
    <a:masterClrMapping/>
  </p:clrMapOvr>
  <p:transition spd="slow" advTm="5500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5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987436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5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7982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2021/2/6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7549" y="635636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8357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02437"/>
      </p:ext>
    </p:extLst>
  </p:cSld>
  <p:clrMapOvr>
    <a:masterClrMapping/>
  </p:clrMapOvr>
  <p:transition spd="slow" advTm="5500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982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2021/2/6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7549" y="635636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8357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734460"/>
      </p:ext>
    </p:extLst>
  </p:cSld>
  <p:clrMapOvr>
    <a:masterClrMapping/>
  </p:clrMapOvr>
  <p:transition spd="slow" advTm="55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7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660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982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2021/2/6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7549" y="635636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8357" y="6356361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42847"/>
      </p:ext>
    </p:extLst>
  </p:cSld>
  <p:clrMapOvr>
    <a:masterClrMapping/>
  </p:clrMapOvr>
  <p:transition spd="slow" advTm="5500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6" y="274638"/>
            <a:ext cx="1096994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17468951"/>
      </p:ext>
    </p:extLst>
  </p:cSld>
  <p:clrMapOvr>
    <a:masterClrMapping/>
  </p:clrMapOvr>
  <p:transition spd="slow" advTm="5500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70D826F-2441-41E8-BB31-6C8A567FA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6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90F5413-5366-484C-A942-69C1AEEA0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6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2D16F27-BBE4-48DE-BE85-9C93A6E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CAEA5F-453C-4EF0-92D2-4DC0B9DE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6D9B90-6595-4FAF-BA6C-FA3359F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396067"/>
      </p:ext>
    </p:extLst>
  </p:cSld>
  <p:clrMapOvr>
    <a:masterClrMapping/>
  </p:clrMapOvr>
  <p:transition spd="slow" advTm="0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BF3DF3-91BB-4634-BC76-36D10E65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DB13E71-213B-415A-9A92-9D8F0437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040139-B6EA-4A3F-A2BB-0DEF9BAA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055A5C6-34EB-4DF8-BD15-EE03A798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AAEF80B-1D66-44DA-A81B-3F71DAAA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89926"/>
      </p:ext>
    </p:extLst>
  </p:cSld>
  <p:clrMapOvr>
    <a:masterClrMapping/>
  </p:clrMapOvr>
  <p:transition spd="slow" advTm="0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66AA57-2786-4F31-B896-3EF16B9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45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1DA1509-C8E4-4139-8A09-A4B0D4C8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70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2FE629-5596-4D70-974D-E0BEFF2E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5E6741-A374-4D0C-A2E4-A54EC734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1760A9-17DF-47B2-905B-3AC679E4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65626"/>
      </p:ext>
    </p:extLst>
  </p:cSld>
  <p:clrMapOvr>
    <a:masterClrMapping/>
  </p:clrMapOvr>
  <p:transition spd="slow" advTm="0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A2D61E-6DAC-42A9-8AB6-A2E712926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EEEE45B-337C-4CE5-9750-B47790C8EC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5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18C87B1-648F-496F-A2D2-94C241795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202835"/>
      </p:ext>
    </p:extLst>
  </p:cSld>
  <p:clrMapOvr>
    <a:masterClrMapping/>
  </p:clrMapOvr>
  <p:transition spd="slow" advTm="0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33329E8-EA50-4213-82C8-E89F3902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52B9981-28C9-4754-AD28-8C90A9C9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3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B34A290-31B2-46C5-8804-91B79263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3" y="2505075"/>
            <a:ext cx="5156444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24D03D5-D108-47EB-9366-7FC91B247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0F83FDE-724A-4DD2-A759-4DB8ACE91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9B9720E-A7B9-4ACC-8F67-F53D491C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7770828-5FE3-4660-955B-AF0289E9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759C9A-F6D4-42FB-B944-04BC2B2C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79284"/>
      </p:ext>
    </p:extLst>
  </p:cSld>
  <p:clrMapOvr>
    <a:masterClrMapping/>
  </p:clrMapOvr>
  <p:transition spd="slow" advTm="0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1D08D8-F9AA-4904-82E6-016E0694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F928FFC-436B-4AF6-BF2A-95BCE106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295B1FE-D99B-4CED-A81B-05E60D26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33E1690-79F3-491B-954F-7F73DA40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90456"/>
      </p:ext>
    </p:extLst>
  </p:cSld>
  <p:clrMapOvr>
    <a:masterClrMapping/>
  </p:clrMapOvr>
  <p:transition spd="slow" advTm="0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63F7642-095E-4504-A073-58E70401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4AAEA44-D3A5-4E8F-8703-9CAB6D08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D55A217-DFD4-4026-ABA1-8FF784D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207280"/>
      </p:ext>
    </p:extLst>
  </p:cSld>
  <p:clrMapOvr>
    <a:masterClrMapping/>
  </p:clrMapOvr>
  <p:transition spd="slow" advTm="0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633936-5096-46FF-A0A7-F57DE9A5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3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8E6E60-E69E-4408-9436-7E7A495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32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2F6D711-DECE-4DD2-9832-AD9193D02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3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54639C2-ED95-401D-8709-02BA5F31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8A9537A-E574-4558-BF39-D0EDEBB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BA50847-16D5-42A1-A623-7C1C916B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809223"/>
      </p:ext>
    </p:extLst>
  </p:cSld>
  <p:clrMapOvr>
    <a:masterClrMapping/>
  </p:clrMapOvr>
  <p:transition spd="slow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14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14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654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25A726D-33A9-40F5-AEAE-36E776D5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3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A7783AA-3C0A-49E9-BBB0-A1FB9241B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32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FCD0E8E-7D3C-48E5-8FFA-1AFEE07E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3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6C7D2C9-F3BC-4CFB-AE9B-0FA16F89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F27182C-DCA3-499A-BD51-9A0FC1E8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7A64646-502A-47F7-8F76-7052EEEC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00672"/>
      </p:ext>
    </p:extLst>
  </p:cSld>
  <p:clrMapOvr>
    <a:masterClrMapping/>
  </p:clrMapOvr>
  <p:transition spd="slow" advTm="0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3274D61-475E-4CFE-A581-0485B23D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3A706FF-86ED-4D10-9899-A06249F4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4079B8-65BF-4012-BDC7-A30CB0ED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92D12B-208F-4477-B46D-690D8404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BE741-EF5A-4330-8B56-56E49492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434689"/>
      </p:ext>
    </p:extLst>
  </p:cSld>
  <p:clrMapOvr>
    <a:masterClrMapping/>
  </p:clrMapOvr>
  <p:transition spd="slow" advTm="0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E21AD03-8B4F-4313-8AD2-2B471828C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CF2528E-B591-404C-BBE1-0943602E5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ED88BC0-1278-43DC-ADE2-BA26E2AA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1EDECDA-C94F-4603-A62C-4029CCB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4A192B-63C7-403F-8728-6E377B89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9752"/>
      </p:ext>
    </p:extLst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373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82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50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83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00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9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62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8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8" y="2505075"/>
            <a:ext cx="515644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0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0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83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49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54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7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45" y="987469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7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09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0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7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45" y="987469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7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555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629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7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14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22" y="0"/>
            <a:ext cx="12227975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1706" y="1871171"/>
            <a:ext cx="6813894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1706" y="3657597"/>
            <a:ext cx="6813894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1172" y="5037663"/>
            <a:ext cx="897233" cy="279400"/>
          </a:xfrm>
        </p:spPr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1707" y="5037663"/>
            <a:ext cx="5213277" cy="279400"/>
          </a:xfrm>
        </p:spPr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4589" y="5037663"/>
            <a:ext cx="551023" cy="279400"/>
          </a:xfrm>
        </p:spPr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1709" y="3522131"/>
            <a:ext cx="68138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745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5824" y="2421466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2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4552" y="1752606"/>
            <a:ext cx="8156563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4554" y="3846091"/>
            <a:ext cx="8156566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199" y="3710585"/>
            <a:ext cx="816125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140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5824" y="2421466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128" y="2560320"/>
            <a:ext cx="4717075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9741" y="2560320"/>
            <a:ext cx="4717075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464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81" y="2658533"/>
            <a:ext cx="4717075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081" y="3243302"/>
            <a:ext cx="4717075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9079" y="2658533"/>
            <a:ext cx="4717075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9079" y="3243302"/>
            <a:ext cx="4717075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5824" y="2421466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6390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5824" y="2421466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129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56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92"/>
            <a:ext cx="10512862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517"/>
            <a:ext cx="10512862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25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477" y="1388534"/>
            <a:ext cx="3717486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7265" y="982136"/>
            <a:ext cx="5468042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477" y="3031065"/>
            <a:ext cx="3717486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5813" y="2912533"/>
            <a:ext cx="35135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834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8" y="1883832"/>
            <a:ext cx="6240191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2736" y="1041400"/>
            <a:ext cx="3062549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068" y="3255432"/>
            <a:ext cx="624019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55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4" y="4815415"/>
            <a:ext cx="960716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156" y="1041439"/>
            <a:ext cx="10103340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064" y="5382153"/>
            <a:ext cx="9607164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00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530" y="982132"/>
            <a:ext cx="9590234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530" y="4343439"/>
            <a:ext cx="9590234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5824" y="4140199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1560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50" y="982132"/>
            <a:ext cx="929397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395" y="3352800"/>
            <a:ext cx="8836901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4" y="4343439"/>
            <a:ext cx="9607164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1807" y="879961"/>
            <a:ext cx="6094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97517" y="2827870"/>
            <a:ext cx="6094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5824" y="4140199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179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84" y="3308581"/>
            <a:ext cx="960716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84" y="4777381"/>
            <a:ext cx="9607165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3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50" y="982132"/>
            <a:ext cx="929397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084" y="3639312"/>
            <a:ext cx="9607165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84" y="4529667"/>
            <a:ext cx="9607165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1807" y="879961"/>
            <a:ext cx="6094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97517" y="2599261"/>
            <a:ext cx="6094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5824" y="3429000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1758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4" y="982132"/>
            <a:ext cx="9607164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084" y="3630168"/>
            <a:ext cx="9607165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5" y="4470439"/>
            <a:ext cx="9607168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5824" y="3429000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456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5824" y="2421466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420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7016" y="982136"/>
            <a:ext cx="1890402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063" y="982132"/>
            <a:ext cx="7431090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1582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059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00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9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627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26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42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9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87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9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3614" y="498764"/>
            <a:ext cx="9141619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3614" y="1223966"/>
            <a:ext cx="9141619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003" y="2004684"/>
            <a:ext cx="5254843" cy="4716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003" y="2491524"/>
            <a:ext cx="5254843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591" y="4383089"/>
            <a:ext cx="5253257" cy="493712"/>
          </a:xfrm>
        </p:spPr>
        <p:txBody>
          <a:bodyPr>
            <a:normAutofit/>
          </a:bodyPr>
          <a:lstStyle>
            <a:lvl1pPr marL="0" indent="0">
              <a:buNone/>
              <a:defRPr sz="1599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591" y="4876842"/>
            <a:ext cx="5253257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573" y="5370513"/>
            <a:ext cx="5254843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91"/>
            <a:ext cx="2742486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6/02/2021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91"/>
            <a:ext cx="4113728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91"/>
            <a:ext cx="2742486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4953" y="2005015"/>
            <a:ext cx="4334334" cy="471486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4953" y="2490788"/>
            <a:ext cx="4334334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908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New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13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96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4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9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9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85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8" y="1681163"/>
            <a:ext cx="5156443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8" y="2505075"/>
            <a:ext cx="515644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03" y="1681163"/>
            <a:ext cx="518183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0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91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169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47" y="1709788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47" y="4589513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437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06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8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7296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89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89" y="2505075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8" y="1681163"/>
            <a:ext cx="518183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8" y="2505075"/>
            <a:ext cx="5181839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1366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1387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354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94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58" y="987475"/>
            <a:ext cx="617059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94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505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94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58" y="987475"/>
            <a:ext cx="617059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94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841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0462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4" y="365125"/>
            <a:ext cx="2628216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93" y="365125"/>
            <a:ext cx="773228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19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976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09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09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958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1998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41" y="1709774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41" y="4589499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524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99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7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7782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482" y="1778438"/>
            <a:ext cx="487230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482" y="2665379"/>
            <a:ext cx="487230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5313" y="1778438"/>
            <a:ext cx="489630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5313" y="2665379"/>
            <a:ext cx="489630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204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416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4380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81" y="457200"/>
            <a:ext cx="416426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52" y="457201"/>
            <a:ext cx="6170592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81" y="2057400"/>
            <a:ext cx="416426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477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34" y="365125"/>
            <a:ext cx="262821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92" y="365125"/>
            <a:ext cx="773228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9494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7986" y="365125"/>
            <a:ext cx="10512862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600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12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bg>
      <p:bgPr>
        <a:noFill/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2214457" y="3804917"/>
            <a:ext cx="3746224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2830" y="2282700"/>
            <a:ext cx="7849555" cy="1578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69537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bg>
      <p:bgPr>
        <a:noFill/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3086386" y="2762733"/>
            <a:ext cx="3121587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898568" y="2120833"/>
            <a:ext cx="1497210" cy="770400"/>
          </a:xfrm>
          <a:prstGeom prst="rect">
            <a:avLst/>
          </a:prstGeom>
          <a:noFill/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4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 idx="3"/>
          </p:nvPr>
        </p:nvSpPr>
        <p:spPr>
          <a:xfrm>
            <a:off x="5980859" y="2762733"/>
            <a:ext cx="3121587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4" hasCustomPrompt="1"/>
          </p:nvPr>
        </p:nvSpPr>
        <p:spPr>
          <a:xfrm>
            <a:off x="6793048" y="2120833"/>
            <a:ext cx="1497210" cy="770400"/>
          </a:xfrm>
          <a:prstGeom prst="rect">
            <a:avLst/>
          </a:prstGeom>
          <a:noFill/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4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5"/>
          </p:nvPr>
        </p:nvSpPr>
        <p:spPr>
          <a:xfrm>
            <a:off x="3086386" y="3966767"/>
            <a:ext cx="3121587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6" hasCustomPrompt="1"/>
          </p:nvPr>
        </p:nvSpPr>
        <p:spPr>
          <a:xfrm>
            <a:off x="3898568" y="3324867"/>
            <a:ext cx="1497210" cy="770400"/>
          </a:xfrm>
          <a:prstGeom prst="rect">
            <a:avLst/>
          </a:prstGeom>
          <a:noFill/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4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7"/>
          </p:nvPr>
        </p:nvSpPr>
        <p:spPr>
          <a:xfrm>
            <a:off x="5980859" y="3966767"/>
            <a:ext cx="3121587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8" hasCustomPrompt="1"/>
          </p:nvPr>
        </p:nvSpPr>
        <p:spPr>
          <a:xfrm>
            <a:off x="6793048" y="3324867"/>
            <a:ext cx="1497210" cy="770400"/>
          </a:xfrm>
          <a:prstGeom prst="rect">
            <a:avLst/>
          </a:prstGeom>
          <a:noFill/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4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9350050"/>
      </p:ext>
    </p:extLst>
  </p:cSld>
  <p:clrMapOvr>
    <a:masterClrMapping/>
  </p:clrMapOvr>
  <p:extLst mod="1"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009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">
  <p:cSld name="TITLE + CONTENT">
    <p:bg>
      <p:bgPr>
        <a:noFill/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 flipH="1">
            <a:off x="3796978" y="3017700"/>
            <a:ext cx="4594803" cy="11472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1pPr>
            <a:lvl2pPr lvl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2pPr>
            <a:lvl3pPr lvl="2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3pPr>
            <a:lvl4pPr lvl="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4pPr>
            <a:lvl5pPr lvl="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5pPr>
            <a:lvl6pPr lvl="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6pPr>
            <a:lvl7pPr lvl="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7pPr>
            <a:lvl8pPr lvl="7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8pPr>
            <a:lvl9pPr lvl="8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894107" y="2137767"/>
            <a:ext cx="840061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5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5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5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5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5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5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5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5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5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335857"/>
      </p:ext>
    </p:extLst>
  </p:cSld>
  <p:clrMapOvr>
    <a:masterClrMapping/>
  </p:clrMapOvr>
  <p:extLst mod="1"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381">
          <p15:clr>
            <a:srgbClr val="FA7B17"/>
          </p15:clr>
        </p15:guide>
        <p15:guide id="2" orient="horz" pos="1448">
          <p15:clr>
            <a:srgbClr val="FA7B17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noFill/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ctrTitle"/>
          </p:nvPr>
        </p:nvSpPr>
        <p:spPr>
          <a:xfrm>
            <a:off x="4721271" y="4092100"/>
            <a:ext cx="3833002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3353727" y="3597500"/>
            <a:ext cx="548137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5179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">
  <p:cSld name="TITLE + SUBTITLE ">
    <p:bg>
      <p:bgPr>
        <a:noFill/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ctrTitle"/>
          </p:nvPr>
        </p:nvSpPr>
        <p:spPr>
          <a:xfrm>
            <a:off x="7354018" y="2510467"/>
            <a:ext cx="3545876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4000">
                <a:solidFill>
                  <a:srgbClr val="46626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1"/>
          </p:nvPr>
        </p:nvSpPr>
        <p:spPr>
          <a:xfrm>
            <a:off x="5750475" y="3385500"/>
            <a:ext cx="5149059" cy="26892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7106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noFill/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ctrTitle"/>
          </p:nvPr>
        </p:nvSpPr>
        <p:spPr>
          <a:xfrm>
            <a:off x="6371956" y="2133600"/>
            <a:ext cx="425449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6371956" y="2723333"/>
            <a:ext cx="4254492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ctrTitle" idx="2"/>
          </p:nvPr>
        </p:nvSpPr>
        <p:spPr>
          <a:xfrm>
            <a:off x="6371956" y="4479437"/>
            <a:ext cx="425449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3"/>
          </p:nvPr>
        </p:nvSpPr>
        <p:spPr>
          <a:xfrm>
            <a:off x="6371956" y="5069171"/>
            <a:ext cx="4254492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ctrTitle" idx="4"/>
          </p:nvPr>
        </p:nvSpPr>
        <p:spPr>
          <a:xfrm>
            <a:off x="1894107" y="452533"/>
            <a:ext cx="840061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ctrTitle" idx="5"/>
          </p:nvPr>
        </p:nvSpPr>
        <p:spPr>
          <a:xfrm>
            <a:off x="1562393" y="2133600"/>
            <a:ext cx="425449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ubTitle" idx="6"/>
          </p:nvPr>
        </p:nvSpPr>
        <p:spPr>
          <a:xfrm>
            <a:off x="1562458" y="2723333"/>
            <a:ext cx="4254492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ctrTitle" idx="7"/>
          </p:nvPr>
        </p:nvSpPr>
        <p:spPr>
          <a:xfrm>
            <a:off x="1562393" y="4479437"/>
            <a:ext cx="425449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ubTitle" idx="8"/>
          </p:nvPr>
        </p:nvSpPr>
        <p:spPr>
          <a:xfrm>
            <a:off x="1562458" y="5069171"/>
            <a:ext cx="4254492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520830"/>
      </p:ext>
    </p:extLst>
  </p:cSld>
  <p:clrMapOvr>
    <a:masterClrMapping/>
  </p:clrMapOvr>
  <p:extLst mod="1">
    <p:ext uri="{DCECCB84-F9BA-43D5-87BE-67443E8EF086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340">
          <p15:clr>
            <a:srgbClr val="FA7B17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TITLE + BLANK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ctrTitle"/>
          </p:nvPr>
        </p:nvSpPr>
        <p:spPr>
          <a:xfrm>
            <a:off x="1894107" y="452533"/>
            <a:ext cx="840061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83281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+ TEXT ">
  <p:cSld name="NUMBERS + TEXT 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 hasCustomPrompt="1"/>
          </p:nvPr>
        </p:nvSpPr>
        <p:spPr>
          <a:xfrm>
            <a:off x="3918279" y="2932867"/>
            <a:ext cx="4352466" cy="8196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3" name="Google Shape;43;p9"/>
          <p:cNvSpPr txBox="1">
            <a:spLocks noGrp="1"/>
          </p:cNvSpPr>
          <p:nvPr>
            <p:ph type="title" idx="2" hasCustomPrompt="1"/>
          </p:nvPr>
        </p:nvSpPr>
        <p:spPr>
          <a:xfrm>
            <a:off x="3918279" y="4259067"/>
            <a:ext cx="4352466" cy="8196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4" name="Google Shape;44;p9"/>
          <p:cNvSpPr txBox="1">
            <a:spLocks noGrp="1"/>
          </p:cNvSpPr>
          <p:nvPr>
            <p:ph type="title" idx="3" hasCustomPrompt="1"/>
          </p:nvPr>
        </p:nvSpPr>
        <p:spPr>
          <a:xfrm>
            <a:off x="3918279" y="1545167"/>
            <a:ext cx="4352466" cy="8196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3184571" y="2220584"/>
            <a:ext cx="5819684" cy="3932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4"/>
          </p:nvPr>
        </p:nvSpPr>
        <p:spPr>
          <a:xfrm>
            <a:off x="3184571" y="3546717"/>
            <a:ext cx="5819684" cy="3932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5"/>
          </p:nvPr>
        </p:nvSpPr>
        <p:spPr>
          <a:xfrm>
            <a:off x="3184571" y="4872851"/>
            <a:ext cx="5819684" cy="3932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75208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">
  <p:cSld name="THREE COLUMNS ">
    <p:bg>
      <p:bgPr>
        <a:noFill/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ctrTitle"/>
          </p:nvPr>
        </p:nvSpPr>
        <p:spPr>
          <a:xfrm>
            <a:off x="1388005" y="3788451"/>
            <a:ext cx="3259951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ubTitle" idx="1"/>
          </p:nvPr>
        </p:nvSpPr>
        <p:spPr>
          <a:xfrm>
            <a:off x="1711921" y="4350084"/>
            <a:ext cx="2612120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ctrTitle" idx="2"/>
          </p:nvPr>
        </p:nvSpPr>
        <p:spPr>
          <a:xfrm>
            <a:off x="4328724" y="3788451"/>
            <a:ext cx="3501488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ubTitle" idx="3"/>
          </p:nvPr>
        </p:nvSpPr>
        <p:spPr>
          <a:xfrm>
            <a:off x="4773408" y="4350084"/>
            <a:ext cx="2612120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ctrTitle" idx="4"/>
          </p:nvPr>
        </p:nvSpPr>
        <p:spPr>
          <a:xfrm>
            <a:off x="7360585" y="3788451"/>
            <a:ext cx="3501488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ubTitle" idx="5"/>
          </p:nvPr>
        </p:nvSpPr>
        <p:spPr>
          <a:xfrm>
            <a:off x="7805269" y="4350084"/>
            <a:ext cx="2612120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ctrTitle" idx="6"/>
          </p:nvPr>
        </p:nvSpPr>
        <p:spPr>
          <a:xfrm>
            <a:off x="1894107" y="452533"/>
            <a:ext cx="840061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7574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subTitle" idx="1"/>
          </p:nvPr>
        </p:nvSpPr>
        <p:spPr>
          <a:xfrm>
            <a:off x="1755060" y="3148300"/>
            <a:ext cx="2612120" cy="1000800"/>
          </a:xfrm>
          <a:prstGeom prst="rect">
            <a:avLst/>
          </a:prstGeom>
        </p:spPr>
        <p:txBody>
          <a:bodyPr spcFirstLastPara="1" wrap="square" lIns="121879" tIns="121879" rIns="121879" bIns="12187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ctrTitle"/>
          </p:nvPr>
        </p:nvSpPr>
        <p:spPr>
          <a:xfrm>
            <a:off x="1894107" y="452533"/>
            <a:ext cx="840061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9756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7" y="457200"/>
            <a:ext cx="393121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45" y="987479"/>
            <a:ext cx="617059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7" y="2057400"/>
            <a:ext cx="393121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3598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TWO COLUMNS 2">
    <p:bg>
      <p:bgPr>
        <a:noFill/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/>
          <p:nvPr/>
        </p:nvSpPr>
        <p:spPr>
          <a:xfrm>
            <a:off x="7913229" y="2407867"/>
            <a:ext cx="2843659" cy="2850800"/>
          </a:xfrm>
          <a:prstGeom prst="rect">
            <a:avLst/>
          </a:prstGeom>
          <a:solidFill>
            <a:srgbClr val="FF8770"/>
          </a:solidFill>
          <a:ln>
            <a:noFill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12"/>
          <p:cNvSpPr/>
          <p:nvPr/>
        </p:nvSpPr>
        <p:spPr>
          <a:xfrm>
            <a:off x="1551313" y="2407867"/>
            <a:ext cx="2843659" cy="2850800"/>
          </a:xfrm>
          <a:prstGeom prst="rect">
            <a:avLst/>
          </a:prstGeom>
          <a:solidFill>
            <a:srgbClr val="0E838F"/>
          </a:solidFill>
          <a:ln>
            <a:noFill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12"/>
          <p:cNvSpPr txBox="1">
            <a:spLocks noGrp="1"/>
          </p:cNvSpPr>
          <p:nvPr>
            <p:ph type="ctrTitle"/>
          </p:nvPr>
        </p:nvSpPr>
        <p:spPr>
          <a:xfrm>
            <a:off x="1103029" y="3274617"/>
            <a:ext cx="3740226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2400">
                <a:solidFill>
                  <a:srgbClr val="FF877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2400">
                <a:solidFill>
                  <a:srgbClr val="FF877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2400">
                <a:solidFill>
                  <a:srgbClr val="FF877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2400">
                <a:solidFill>
                  <a:srgbClr val="FF877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2400">
                <a:solidFill>
                  <a:srgbClr val="FF877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2400">
                <a:solidFill>
                  <a:srgbClr val="FF877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2400">
                <a:solidFill>
                  <a:srgbClr val="FF877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2400">
                <a:solidFill>
                  <a:srgbClr val="FF877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8770"/>
              </a:buClr>
              <a:buSzPts val="1800"/>
              <a:buNone/>
              <a:defRPr sz="2400">
                <a:solidFill>
                  <a:srgbClr val="FF8770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subTitle" idx="1"/>
          </p:nvPr>
        </p:nvSpPr>
        <p:spPr>
          <a:xfrm>
            <a:off x="1667082" y="3905917"/>
            <a:ext cx="2612120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FF877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FF8770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ctrTitle" idx="2"/>
          </p:nvPr>
        </p:nvSpPr>
        <p:spPr>
          <a:xfrm>
            <a:off x="7584294" y="3274633"/>
            <a:ext cx="3501488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3"/>
          </p:nvPr>
        </p:nvSpPr>
        <p:spPr>
          <a:xfrm>
            <a:off x="8028978" y="3905951"/>
            <a:ext cx="2612120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ctrTitle" idx="4"/>
          </p:nvPr>
        </p:nvSpPr>
        <p:spPr>
          <a:xfrm>
            <a:off x="1894107" y="452533"/>
            <a:ext cx="840061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71574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DESIGN">
  <p:cSld name="TITLE + SUBTITLE + DESIGN">
    <p:bg>
      <p:bgPr>
        <a:noFill/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ctrTitle"/>
          </p:nvPr>
        </p:nvSpPr>
        <p:spPr>
          <a:xfrm>
            <a:off x="1894107" y="452533"/>
            <a:ext cx="840061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2608721" y="1642500"/>
            <a:ext cx="6971384" cy="1369600"/>
          </a:xfrm>
          <a:prstGeom prst="rect">
            <a:avLst/>
          </a:prstGeom>
          <a:solidFill>
            <a:srgbClr val="FF8770"/>
          </a:solidFill>
          <a:ln>
            <a:noFill/>
          </a:ln>
        </p:spPr>
        <p:txBody>
          <a:bodyPr spcFirstLastPara="1" wrap="square" lIns="121879" tIns="121879" rIns="121879" bIns="121879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"/>
          </p:nvPr>
        </p:nvSpPr>
        <p:spPr>
          <a:xfrm>
            <a:off x="2907843" y="1942097"/>
            <a:ext cx="6373140" cy="770400"/>
          </a:xfrm>
          <a:prstGeom prst="rect">
            <a:avLst/>
          </a:prstGeom>
        </p:spPr>
        <p:txBody>
          <a:bodyPr spcFirstLastPara="1" wrap="square" lIns="121879" tIns="263954" rIns="121879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body" idx="2"/>
          </p:nvPr>
        </p:nvSpPr>
        <p:spPr>
          <a:xfrm>
            <a:off x="3911787" y="3208233"/>
            <a:ext cx="4365263" cy="1858400"/>
          </a:xfrm>
          <a:prstGeom prst="rect">
            <a:avLst/>
          </a:prstGeom>
        </p:spPr>
        <p:txBody>
          <a:bodyPr spcFirstLastPara="1" wrap="square" lIns="121879" tIns="121879" rIns="121879" bIns="0" anchor="ctr" anchorCtr="0">
            <a:noAutofit/>
          </a:bodyPr>
          <a:lstStyle>
            <a:lvl1pPr marL="609493" lvl="0" indent="-40632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Char char="●"/>
              <a:defRPr sz="1600">
                <a:solidFill>
                  <a:srgbClr val="466269"/>
                </a:solidFill>
              </a:defRPr>
            </a:lvl1pPr>
            <a:lvl2pPr marL="1218987" lvl="1" indent="-40632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66269"/>
              </a:buClr>
              <a:buSzPts val="1200"/>
              <a:buChar char="○"/>
              <a:defRPr sz="1600">
                <a:solidFill>
                  <a:srgbClr val="466269"/>
                </a:solidFill>
              </a:defRPr>
            </a:lvl2pPr>
            <a:lvl3pPr marL="1828480" lvl="2" indent="-40632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66269"/>
              </a:buClr>
              <a:buSzPts val="1200"/>
              <a:buChar char="■"/>
              <a:defRPr sz="1600">
                <a:solidFill>
                  <a:srgbClr val="466269"/>
                </a:solidFill>
              </a:defRPr>
            </a:lvl3pPr>
            <a:lvl4pPr marL="2437973" lvl="3" indent="-40632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66269"/>
              </a:buClr>
              <a:buSzPts val="1200"/>
              <a:buChar char="●"/>
              <a:defRPr sz="1600">
                <a:solidFill>
                  <a:srgbClr val="466269"/>
                </a:solidFill>
              </a:defRPr>
            </a:lvl4pPr>
            <a:lvl5pPr marL="3047467" lvl="4" indent="-40632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66269"/>
              </a:buClr>
              <a:buSzPts val="1200"/>
              <a:buChar char="○"/>
              <a:defRPr sz="1600">
                <a:solidFill>
                  <a:srgbClr val="466269"/>
                </a:solidFill>
              </a:defRPr>
            </a:lvl5pPr>
            <a:lvl6pPr marL="3656960" lvl="5" indent="-40632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66269"/>
              </a:buClr>
              <a:buSzPts val="1200"/>
              <a:buChar char="■"/>
              <a:defRPr sz="1600">
                <a:solidFill>
                  <a:srgbClr val="466269"/>
                </a:solidFill>
              </a:defRPr>
            </a:lvl6pPr>
            <a:lvl7pPr marL="4266453" lvl="6" indent="-40632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66269"/>
              </a:buClr>
              <a:buSzPts val="1200"/>
              <a:buChar char="●"/>
              <a:defRPr sz="1600">
                <a:solidFill>
                  <a:srgbClr val="466269"/>
                </a:solidFill>
              </a:defRPr>
            </a:lvl7pPr>
            <a:lvl8pPr marL="4875947" lvl="7" indent="-40632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66269"/>
              </a:buClr>
              <a:buSzPts val="1200"/>
              <a:buChar char="○"/>
              <a:defRPr sz="1600">
                <a:solidFill>
                  <a:srgbClr val="466269"/>
                </a:solidFill>
              </a:defRPr>
            </a:lvl8pPr>
            <a:lvl9pPr marL="5485440" lvl="8" indent="-406329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66269"/>
              </a:buClr>
              <a:buSzPts val="1200"/>
              <a:buChar char="■"/>
              <a:defRPr sz="16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81033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ctrTitle"/>
          </p:nvPr>
        </p:nvSpPr>
        <p:spPr>
          <a:xfrm>
            <a:off x="1894107" y="452533"/>
            <a:ext cx="840061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7105824" y="1925500"/>
            <a:ext cx="3984962" cy="770400"/>
          </a:xfrm>
          <a:prstGeom prst="rect">
            <a:avLst/>
          </a:prstGeom>
        </p:spPr>
        <p:txBody>
          <a:bodyPr spcFirstLastPara="1" wrap="square" lIns="121879" tIns="263954" rIns="121879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2"/>
          </p:nvPr>
        </p:nvSpPr>
        <p:spPr>
          <a:xfrm>
            <a:off x="7105824" y="3043800"/>
            <a:ext cx="3984962" cy="770400"/>
          </a:xfrm>
          <a:prstGeom prst="rect">
            <a:avLst/>
          </a:prstGeom>
        </p:spPr>
        <p:txBody>
          <a:bodyPr spcFirstLastPara="1" wrap="square" lIns="121879" tIns="263954" rIns="121879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3"/>
          </p:nvPr>
        </p:nvSpPr>
        <p:spPr>
          <a:xfrm>
            <a:off x="7105824" y="4162100"/>
            <a:ext cx="3984962" cy="770400"/>
          </a:xfrm>
          <a:prstGeom prst="rect">
            <a:avLst/>
          </a:prstGeom>
        </p:spPr>
        <p:txBody>
          <a:bodyPr spcFirstLastPara="1" wrap="square" lIns="121879" tIns="263954" rIns="121879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1167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 + SUBTITLE 2">
    <p:bg>
      <p:bgPr>
        <a:noFill/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subTitle" idx="1"/>
          </p:nvPr>
        </p:nvSpPr>
        <p:spPr>
          <a:xfrm>
            <a:off x="2197961" y="3804917"/>
            <a:ext cx="3746224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ctrTitle"/>
          </p:nvPr>
        </p:nvSpPr>
        <p:spPr>
          <a:xfrm>
            <a:off x="146329" y="2282700"/>
            <a:ext cx="7849555" cy="1578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26694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TITLE + SUBTITLE 3">
    <p:bg>
      <p:bgPr>
        <a:noFill/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ctrTitle"/>
          </p:nvPr>
        </p:nvSpPr>
        <p:spPr>
          <a:xfrm>
            <a:off x="6342348" y="2726700"/>
            <a:ext cx="3710234" cy="5248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1"/>
          </p:nvPr>
        </p:nvSpPr>
        <p:spPr>
          <a:xfrm>
            <a:off x="6342348" y="3251500"/>
            <a:ext cx="2864054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85954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S">
  <p:cSld name="TITLE + TWO COLUMS">
    <p:bg>
      <p:bgPr>
        <a:noFill/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ctrTitle"/>
          </p:nvPr>
        </p:nvSpPr>
        <p:spPr>
          <a:xfrm>
            <a:off x="1683761" y="2152200"/>
            <a:ext cx="3710234" cy="5248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1"/>
          </p:nvPr>
        </p:nvSpPr>
        <p:spPr>
          <a:xfrm>
            <a:off x="1683761" y="2677000"/>
            <a:ext cx="2864054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ctrTitle" idx="2"/>
          </p:nvPr>
        </p:nvSpPr>
        <p:spPr>
          <a:xfrm>
            <a:off x="6118939" y="2152200"/>
            <a:ext cx="3710234" cy="5248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3"/>
          </p:nvPr>
        </p:nvSpPr>
        <p:spPr>
          <a:xfrm>
            <a:off x="6118939" y="2677000"/>
            <a:ext cx="2864054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ctrTitle" idx="4"/>
          </p:nvPr>
        </p:nvSpPr>
        <p:spPr>
          <a:xfrm>
            <a:off x="1894107" y="452533"/>
            <a:ext cx="8400612" cy="770400"/>
          </a:xfrm>
          <a:prstGeom prst="rect">
            <a:avLst/>
          </a:prstGeom>
        </p:spPr>
        <p:txBody>
          <a:bodyPr spcFirstLastPara="1" wrap="square" lIns="121879" tIns="121879" rIns="121879" bIns="12187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9266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4">
  <p:cSld name="TITLE + SUBTITLE 4">
    <p:bg>
      <p:bgPr>
        <a:noFill/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subTitle" idx="1"/>
          </p:nvPr>
        </p:nvSpPr>
        <p:spPr>
          <a:xfrm>
            <a:off x="5302686" y="3251500"/>
            <a:ext cx="4129324" cy="770400"/>
          </a:xfrm>
          <a:prstGeom prst="rect">
            <a:avLst/>
          </a:prstGeom>
        </p:spPr>
        <p:txBody>
          <a:bodyPr spcFirstLastPara="1" wrap="square" lIns="121879" tIns="121879" rIns="121879" bIns="12187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900"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9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0776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noFill/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284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09" y="1122363"/>
            <a:ext cx="9141619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09" y="3602038"/>
            <a:ext cx="914161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982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2021/2/6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7549" y="6356363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8357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03299"/>
      </p:ext>
    </p:extLst>
  </p:cSld>
  <p:clrMapOvr>
    <a:masterClrMapping/>
  </p:clrMapOvr>
  <p:transition spd="slow" advTm="5500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982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2021/2/6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7549" y="6356363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8357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93771"/>
      </p:ext>
    </p:extLst>
  </p:cSld>
  <p:clrMapOvr>
    <a:masterClrMapping/>
  </p:clrMapOvr>
  <p:transition spd="slow" advTm="55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7" y="457200"/>
            <a:ext cx="393121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45" y="987479"/>
            <a:ext cx="6170593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7" y="2057400"/>
            <a:ext cx="393121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182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3" y="1709751"/>
            <a:ext cx="10512862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33" y="4589476"/>
            <a:ext cx="105128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982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2021/2/6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7549" y="6356363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8357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45467"/>
      </p:ext>
    </p:extLst>
  </p:cSld>
  <p:clrMapOvr>
    <a:masterClrMapping/>
  </p:clrMapOvr>
  <p:transition spd="slow" advTm="5500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88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7982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2021/2/6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7549" y="6356363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8357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85384"/>
      </p:ext>
    </p:extLst>
  </p:cSld>
  <p:clrMapOvr>
    <a:masterClrMapping/>
  </p:clrMapOvr>
  <p:transition spd="slow" advTm="5500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76" y="1681163"/>
            <a:ext cx="515644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576" y="2505075"/>
            <a:ext cx="515644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7982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2021/2/6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7549" y="6356363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8357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22385"/>
      </p:ext>
    </p:extLst>
  </p:cSld>
  <p:clrMapOvr>
    <a:masterClrMapping/>
  </p:clrMapOvr>
  <p:transition spd="slow" advTm="550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7982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2021/2/6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7549" y="6356363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8357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31131"/>
      </p:ext>
    </p:extLst>
  </p:cSld>
  <p:clrMapOvr>
    <a:masterClrMapping/>
  </p:clrMapOvr>
  <p:transition spd="slow" advTm="550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7982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2021/2/6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7549" y="6356363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8357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60140"/>
      </p:ext>
    </p:extLst>
  </p:cSld>
  <p:clrMapOvr>
    <a:masterClrMapping/>
  </p:clrMapOvr>
  <p:transition spd="slow" advTm="5500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6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838" y="987438"/>
            <a:ext cx="617059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6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7982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2021/2/6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7549" y="6356363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8357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425298"/>
      </p:ext>
    </p:extLst>
  </p:cSld>
  <p:clrMapOvr>
    <a:masterClrMapping/>
  </p:clrMapOvr>
  <p:transition spd="slow" advTm="5500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6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987438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6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7982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2021/2/6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7549" y="6356363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8357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590586"/>
      </p:ext>
    </p:extLst>
  </p:cSld>
  <p:clrMapOvr>
    <a:masterClrMapping/>
  </p:clrMapOvr>
  <p:transition spd="slow" advTm="550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982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2021/2/6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7549" y="6356363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8357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417265"/>
      </p:ext>
    </p:extLst>
  </p:cSld>
  <p:clrMapOvr>
    <a:masterClrMapping/>
  </p:clrMapOvr>
  <p:transition spd="slow" advTm="5500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7982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>
                <a:solidFill>
                  <a:prstClr val="black"/>
                </a:solidFill>
              </a:rPr>
              <a:pPr/>
              <a:t>2021/2/6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7549" y="6356363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8357" y="6356363"/>
            <a:ext cx="2742486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28091"/>
      </p:ext>
    </p:extLst>
  </p:cSld>
  <p:clrMapOvr>
    <a:masterClrMapping/>
  </p:clrMapOvr>
  <p:transition spd="slow" advTm="550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7" y="274638"/>
            <a:ext cx="1096994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25726330"/>
      </p:ext>
    </p:extLst>
  </p:cSld>
  <p:clrMapOvr>
    <a:masterClrMapping/>
  </p:clrMapOvr>
  <p:transition spd="slow" advTm="55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9" y="365129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9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40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404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40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49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9" y="365129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9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9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94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9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7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21" y="0"/>
            <a:ext cx="12226778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073" y="982172"/>
            <a:ext cx="95986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73" y="2556932"/>
            <a:ext cx="95986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5249" y="5969000"/>
            <a:ext cx="15997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084" y="5969000"/>
            <a:ext cx="73039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1207" y="5969000"/>
            <a:ext cx="542556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5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0" r:id="rId23"/>
    <p:sldLayoutId id="2147483831" r:id="rId24"/>
    <p:sldLayoutId id="2147483832" r:id="rId25"/>
    <p:sldLayoutId id="2147483833" r:id="rId2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7" y="365129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7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1" y="6356400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59" y="6356400"/>
            <a:ext cx="4113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8" y="6356400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3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7986" y="365129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986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981" y="6356386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58" y="6356386"/>
            <a:ext cx="4113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8" y="6356386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18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498" y="593367"/>
            <a:ext cx="1135784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498" y="1536633"/>
            <a:ext cx="11357841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9" tIns="121879" rIns="121879" bIns="121879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16104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  <p:sldLayoutId id="2147483952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8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p:transition spd="slow" advTm="55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</p:sldLayoutIdLst>
  <p:transition spd="slow" advTm="55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A1288C2-4DB6-4C92-8CD2-757AA0ED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4DF659-7556-44E6-B714-CEE8996C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FDEBE3A-9AE4-4521-9237-C8E721E32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7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F78C2-8230-4221-A6A9-C20F8CBCB1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AE7DE-2D89-439B-9968-A404EB1F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7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FE0FC1-3938-4154-8571-66265A93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7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CFE8C-04CB-4CBE-8347-2D9A6B30A44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xmlns="" id="{ED3C34C3-FA0B-486B-8614-D05B0BF5BB0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56835557"/>
              </p:ext>
            </p:extLst>
          </p:nvPr>
        </p:nvGraphicFramePr>
        <p:xfrm>
          <a:off x="2499557" y="-492760"/>
          <a:ext cx="812588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588">
                  <a:extLst>
                    <a:ext uri="{9D8B030D-6E8A-4147-A177-3AD203B41FA5}">
                      <a16:colId xmlns:a16="http://schemas.microsoft.com/office/drawing/2014/main" xmlns="" val="1264098438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xmlns="" val="2758699805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xmlns="" val="252080999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xmlns="" val="3314530803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xmlns="" val="2364556581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xmlns="" val="3657670589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xmlns="" val="673114789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xmlns="" val="330504413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xmlns="" val="1988236494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xmlns="" val="3868113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16" marR="91416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16" marR="91416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/>
                </a:tc>
                <a:extLst>
                  <a:ext uri="{0D108BD9-81ED-4DB2-BD59-A6C34878D82A}">
                    <a16:rowId xmlns:a16="http://schemas.microsoft.com/office/drawing/2014/main" xmlns="" val="1076022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689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ransition spd="slow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2"/>
          <p:cNvPicPr preferRelativeResize="0"/>
          <p:nvPr/>
        </p:nvPicPr>
        <p:blipFill rotWithShape="1">
          <a:blip r:embed="rId3">
            <a:alphaModFix/>
          </a:blip>
          <a:srcRect l="8270" r="8270" b="30206"/>
          <a:stretch/>
        </p:blipFill>
        <p:spPr>
          <a:xfrm rot="-2336284">
            <a:off x="-400588" y="254755"/>
            <a:ext cx="7243061" cy="453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2"/>
          <p:cNvPicPr preferRelativeResize="0"/>
          <p:nvPr/>
        </p:nvPicPr>
        <p:blipFill rotWithShape="1">
          <a:blip r:embed="rId4">
            <a:alphaModFix/>
          </a:blip>
          <a:srcRect r="11323" b="10402"/>
          <a:stretch/>
        </p:blipFill>
        <p:spPr>
          <a:xfrm>
            <a:off x="6299897" y="473879"/>
            <a:ext cx="5934154" cy="639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1293058" y="4911534"/>
            <a:ext cx="787433" cy="174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7803" y="5722367"/>
            <a:ext cx="582648" cy="34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2"/>
          <p:cNvPicPr preferRelativeResize="0"/>
          <p:nvPr/>
        </p:nvPicPr>
        <p:blipFill rotWithShape="1">
          <a:blip r:embed="rId7">
            <a:alphaModFix/>
          </a:blip>
          <a:srcRect t="29062" r="59483"/>
          <a:stretch/>
        </p:blipFill>
        <p:spPr>
          <a:xfrm rot="-8100000">
            <a:off x="4656745" y="2487707"/>
            <a:ext cx="704768" cy="142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2"/>
          <p:cNvPicPr preferRelativeResize="0"/>
          <p:nvPr/>
        </p:nvPicPr>
        <p:blipFill rotWithShape="1">
          <a:blip r:embed="rId7">
            <a:alphaModFix/>
          </a:blip>
          <a:srcRect t="29062" r="59483"/>
          <a:stretch/>
        </p:blipFill>
        <p:spPr>
          <a:xfrm rot="-5946971">
            <a:off x="912918" y="150059"/>
            <a:ext cx="704768" cy="1429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2"/>
          <p:cNvPicPr preferRelativeResize="0"/>
          <p:nvPr/>
        </p:nvPicPr>
        <p:blipFill rotWithShape="1">
          <a:blip r:embed="rId7">
            <a:alphaModFix/>
          </a:blip>
          <a:srcRect t="29062" r="59483"/>
          <a:stretch/>
        </p:blipFill>
        <p:spPr>
          <a:xfrm rot="6035288">
            <a:off x="10321377" y="345726"/>
            <a:ext cx="704767" cy="142922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3220942" y="243049"/>
            <a:ext cx="709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VNI-Avo" pitchFamily="2" charset="0"/>
              </a:rPr>
              <a:t>Tieåu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VNI-Avo" pitchFamily="2" charset="0"/>
              </a:rPr>
              <a:t>hoïc</a:t>
            </a:r>
            <a:endParaRPr lang="en-US" sz="24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3505" y="1749063"/>
            <a:ext cx="7637347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/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möøng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con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ñeán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vôùi</a:t>
            </a:r>
            <a:endParaRPr lang="en-US" sz="4050" b="1" dirty="0">
              <a:ln/>
              <a:solidFill>
                <a:srgbClr val="FF0000"/>
              </a:solidFill>
              <a:latin typeface="VNI-Avo" pitchFamily="2" charset="0"/>
            </a:endParaRPr>
          </a:p>
          <a:p>
            <a:pPr algn="ctr" defTabSz="685800"/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Ñ</a:t>
            </a:r>
            <a:r>
              <a:rPr lang="en-US" sz="405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aïo</a:t>
            </a:r>
            <a:r>
              <a:rPr lang="en-US" sz="405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ñöùc</a:t>
            </a:r>
            <a:endParaRPr lang="en-US" sz="405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3883" y="5892567"/>
            <a:ext cx="56380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2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NI-Avo" pitchFamily="2" charset="0"/>
              </a:rPr>
              <a:t>vieân</a:t>
            </a:r>
            <a:r>
              <a:rPr lang="en-US" sz="2100" dirty="0" smtClean="0">
                <a:solidFill>
                  <a:prstClr val="black"/>
                </a:solidFill>
                <a:latin typeface="VNI-Avo" pitchFamily="2" charset="0"/>
              </a:rPr>
              <a:t>:</a:t>
            </a:r>
            <a:endParaRPr lang="en-US" sz="2100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96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72339" y="45391"/>
            <a:ext cx="7154216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srgbClr val="FF0000"/>
                </a:solidFill>
                <a:latin typeface="VNI-Avo" pitchFamily="2" charset="0"/>
              </a:rPr>
              <a:t>1. Xöû lyõ tình huoáng</a:t>
            </a:r>
            <a:endParaRPr lang="en-US" sz="24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571534"/>
            <a:ext cx="11875420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prstClr val="black"/>
                </a:solidFill>
                <a:latin typeface="VNI-Avo" pitchFamily="2" charset="0"/>
              </a:rPr>
              <a:t>a. Em seõ laøm gì khi gaëp tình huoáng sau:</a:t>
            </a:r>
            <a:endParaRPr lang="en-US" sz="2400" b="1" kern="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7" t="51690" r="8675" b="14775"/>
          <a:stretch/>
        </p:blipFill>
        <p:spPr>
          <a:xfrm>
            <a:off x="2136584" y="1097677"/>
            <a:ext cx="7602251" cy="521999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5527" y="6289962"/>
            <a:ext cx="11639893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srgbClr val="FF0000"/>
                </a:solidFill>
                <a:latin typeface="VNI-Avo" pitchFamily="2" charset="0"/>
              </a:rPr>
              <a:t>Baïn nöõ ñang coá vôùi chaân leân laáy caùi gaùo muùc nöôùc ôû 1 chum nöôùc ñaày</a:t>
            </a:r>
            <a:endParaRPr lang="en-US" sz="24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64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0685" y="287993"/>
            <a:ext cx="10921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VNI-Avo" pitchFamily="2" charset="0"/>
                <a:ea typeface="宋体"/>
              </a:rPr>
              <a:t>b</a:t>
            </a:r>
            <a:r>
              <a:rPr lang="en-US" sz="3200" b="1" smtClean="0">
                <a:solidFill>
                  <a:srgbClr val="FF0000"/>
                </a:solidFill>
                <a:latin typeface="VNI-Avo" pitchFamily="2" charset="0"/>
                <a:ea typeface="宋体"/>
              </a:rPr>
              <a:t>. </a:t>
            </a:r>
            <a:r>
              <a:rPr lang="en-US" sz="3200" b="1" smtClean="0">
                <a:solidFill>
                  <a:srgbClr val="FF0000"/>
                </a:solidFill>
                <a:latin typeface="VNI-Avo" pitchFamily="2" charset="0"/>
                <a:ea typeface="宋体"/>
              </a:rPr>
              <a:t>Trôøi naéng noùng, baïn Nam taém döôùi ao quaù laâu. Em seõ khuyeân baïn Nam ñieàu gì?</a:t>
            </a:r>
            <a:endParaRPr lang="en-US" sz="3200" b="1" dirty="0"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783" y="1560944"/>
            <a:ext cx="8273907" cy="515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7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36725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3989" y="2582732"/>
            <a:ext cx="11399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VNI-Avo" pitchFamily="2" charset="0"/>
              </a:rPr>
              <a:t>2. Lieân heä baûn thaân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164036"/>
      </p:ext>
    </p:extLst>
  </p:cSld>
  <p:clrMapOvr>
    <a:masterClrMapping/>
  </p:clrMapOvr>
  <p:transition spd="slow" advTm="58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" y="152400"/>
            <a:ext cx="12188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VNI-Avo" pitchFamily="2" charset="0"/>
                <a:ea typeface="宋体"/>
              </a:rPr>
              <a:t>a. Nhaø em coù gaàn bieån, soâng, suoái, ao, hoà, ñaàm, möông hay keânh khoâng?</a:t>
            </a:r>
            <a:endParaRPr lang="en-US" sz="2400" b="1" dirty="0"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86677" y="636096"/>
            <a:ext cx="10640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VNI-Avo" pitchFamily="2" charset="0"/>
                <a:ea typeface="宋体"/>
              </a:rPr>
              <a:t>b. Neáu ôû gaàn nhöõng nôi ñoù em caàn chuù yù nhöõng gì?</a:t>
            </a:r>
            <a:endParaRPr lang="en-US" sz="2400" b="1" dirty="0"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1390387"/>
            <a:ext cx="8368145" cy="538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38076AB9-D82E-4B6E-9C1B-4A6D746795D4}"/>
              </a:ext>
            </a:extLst>
          </p:cNvPr>
          <p:cNvGrpSpPr/>
          <p:nvPr/>
        </p:nvGrpSpPr>
        <p:grpSpPr>
          <a:xfrm>
            <a:off x="-88873" y="5074612"/>
            <a:ext cx="12277703" cy="2955925"/>
            <a:chOff x="-7938" y="4144963"/>
            <a:chExt cx="12280901" cy="2955925"/>
          </a:xfrm>
        </p:grpSpPr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xmlns="" id="{D11BA584-BC9C-4D73-9A1D-1757E2830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AutoShape 11">
              <a:extLst>
                <a:ext uri="{FF2B5EF4-FFF2-40B4-BE49-F238E27FC236}">
                  <a16:creationId xmlns:a16="http://schemas.microsoft.com/office/drawing/2014/main" xmlns="" id="{30FFBF12-0077-45AF-A099-55A2E7DB37D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AutoShape 15">
              <a:extLst>
                <a:ext uri="{FF2B5EF4-FFF2-40B4-BE49-F238E27FC236}">
                  <a16:creationId xmlns:a16="http://schemas.microsoft.com/office/drawing/2014/main" xmlns="" id="{3692E888-0DF4-4E66-BB3C-BC5CF6945D9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AutoShape 19">
              <a:extLst>
                <a:ext uri="{FF2B5EF4-FFF2-40B4-BE49-F238E27FC236}">
                  <a16:creationId xmlns:a16="http://schemas.microsoft.com/office/drawing/2014/main" xmlns="" id="{93AEB576-2350-45C1-B7C1-177FBD625B9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xmlns="" id="{F79C27CE-ABB7-492E-A455-D5FD83F13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xmlns="" id="{7D57413F-3ADC-472B-98DC-A8CBD5221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259E17A6-B366-4F50-968A-E86BBB5A5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035517BA-35AC-45ED-9045-59AC5E540BDA}"/>
              </a:ext>
            </a:extLst>
          </p:cNvPr>
          <p:cNvSpPr/>
          <p:nvPr/>
        </p:nvSpPr>
        <p:spPr>
          <a:xfrm>
            <a:off x="-972567" y="6858000"/>
            <a:ext cx="13382314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6E6E6"/>
              </a:solidFill>
            </a:endParaRPr>
          </a:p>
        </p:txBody>
      </p:sp>
      <p:pic>
        <p:nvPicPr>
          <p:cNvPr id="44" name="图形 43">
            <a:extLst>
              <a:ext uri="{FF2B5EF4-FFF2-40B4-BE49-F238E27FC236}">
                <a16:creationId xmlns:a16="http://schemas.microsoft.com/office/drawing/2014/main" xmlns="" id="{4C07DD77-DFE5-43D1-9A7F-6CC1E4570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29464" y="5560278"/>
            <a:ext cx="1814167" cy="1084325"/>
          </a:xfrm>
          <a:prstGeom prst="rect">
            <a:avLst/>
          </a:prstGeom>
        </p:spPr>
      </p:pic>
      <p:sp>
        <p:nvSpPr>
          <p:cNvPr id="67" name="Freeform 34">
            <a:extLst>
              <a:ext uri="{FF2B5EF4-FFF2-40B4-BE49-F238E27FC236}">
                <a16:creationId xmlns:a16="http://schemas.microsoft.com/office/drawing/2014/main" xmlns="" id="{815E7F62-C858-4B1B-A17B-9D3C4F880973}"/>
              </a:ext>
            </a:extLst>
          </p:cNvPr>
          <p:cNvSpPr>
            <a:spLocks noEditPoints="1"/>
          </p:cNvSpPr>
          <p:nvPr/>
        </p:nvSpPr>
        <p:spPr bwMode="auto">
          <a:xfrm rot="19973487">
            <a:off x="3816231" y="1980216"/>
            <a:ext cx="703069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41CF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0" name="Freeform 34">
            <a:extLst>
              <a:ext uri="{FF2B5EF4-FFF2-40B4-BE49-F238E27FC236}">
                <a16:creationId xmlns:a16="http://schemas.microsoft.com/office/drawing/2014/main" xmlns="" id="{DE49DBC4-CB0A-4A13-83E0-F60D077F6565}"/>
              </a:ext>
            </a:extLst>
          </p:cNvPr>
          <p:cNvSpPr>
            <a:spLocks noEditPoints="1"/>
          </p:cNvSpPr>
          <p:nvPr/>
        </p:nvSpPr>
        <p:spPr bwMode="auto">
          <a:xfrm rot="19973487">
            <a:off x="3882994" y="4165181"/>
            <a:ext cx="703069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54E0E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xmlns="" id="{DBF704A9-221B-4E45-8BEC-80FBD14DFA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8950" b="-1"/>
          <a:stretch/>
        </p:blipFill>
        <p:spPr>
          <a:xfrm>
            <a:off x="-2378079" y="9"/>
            <a:ext cx="14566909" cy="1409891"/>
          </a:xfrm>
          <a:prstGeom prst="rect">
            <a:avLst/>
          </a:prstGeom>
          <a:effectLst/>
        </p:spPr>
      </p:pic>
      <p:sp>
        <p:nvSpPr>
          <p:cNvPr id="82" name="Freeform 34">
            <a:extLst>
              <a:ext uri="{FF2B5EF4-FFF2-40B4-BE49-F238E27FC236}">
                <a16:creationId xmlns:a16="http://schemas.microsoft.com/office/drawing/2014/main" xmlns="" id="{9146C7F2-C769-46AB-8E22-A3274EE0B3FC}"/>
              </a:ext>
            </a:extLst>
          </p:cNvPr>
          <p:cNvSpPr>
            <a:spLocks noEditPoints="1"/>
          </p:cNvSpPr>
          <p:nvPr/>
        </p:nvSpPr>
        <p:spPr bwMode="auto">
          <a:xfrm>
            <a:off x="10971364" y="5506645"/>
            <a:ext cx="703069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3" name="Freeform 35">
            <a:extLst>
              <a:ext uri="{FF2B5EF4-FFF2-40B4-BE49-F238E27FC236}">
                <a16:creationId xmlns:a16="http://schemas.microsoft.com/office/drawing/2014/main" xmlns="" id="{B982F93D-A996-477B-ACB0-B3509078E774}"/>
              </a:ext>
            </a:extLst>
          </p:cNvPr>
          <p:cNvSpPr>
            <a:spLocks noEditPoints="1"/>
          </p:cNvSpPr>
          <p:nvPr/>
        </p:nvSpPr>
        <p:spPr bwMode="auto">
          <a:xfrm>
            <a:off x="4565625" y="6136355"/>
            <a:ext cx="707664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4" name="Freeform 37">
            <a:extLst>
              <a:ext uri="{FF2B5EF4-FFF2-40B4-BE49-F238E27FC236}">
                <a16:creationId xmlns:a16="http://schemas.microsoft.com/office/drawing/2014/main" xmlns="" id="{667A628D-5ABD-4F9A-A6FA-0E01DCE4FD55}"/>
              </a:ext>
            </a:extLst>
          </p:cNvPr>
          <p:cNvSpPr>
            <a:spLocks noEditPoints="1"/>
          </p:cNvSpPr>
          <p:nvPr/>
        </p:nvSpPr>
        <p:spPr bwMode="auto">
          <a:xfrm>
            <a:off x="3122730" y="5621556"/>
            <a:ext cx="703069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5" name="Freeform 38">
            <a:extLst>
              <a:ext uri="{FF2B5EF4-FFF2-40B4-BE49-F238E27FC236}">
                <a16:creationId xmlns:a16="http://schemas.microsoft.com/office/drawing/2014/main" xmlns="" id="{A3E68F7D-F23D-48DC-AEC0-58050B174BD8}"/>
              </a:ext>
            </a:extLst>
          </p:cNvPr>
          <p:cNvSpPr>
            <a:spLocks noEditPoints="1"/>
          </p:cNvSpPr>
          <p:nvPr/>
        </p:nvSpPr>
        <p:spPr bwMode="auto">
          <a:xfrm>
            <a:off x="9891491" y="6007655"/>
            <a:ext cx="560617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6" name="Freeform 39">
            <a:extLst>
              <a:ext uri="{FF2B5EF4-FFF2-40B4-BE49-F238E27FC236}">
                <a16:creationId xmlns:a16="http://schemas.microsoft.com/office/drawing/2014/main" xmlns="" id="{87640C61-3F35-4C3E-9B08-5FF8A953AD75}"/>
              </a:ext>
            </a:extLst>
          </p:cNvPr>
          <p:cNvSpPr>
            <a:spLocks/>
          </p:cNvSpPr>
          <p:nvPr/>
        </p:nvSpPr>
        <p:spPr bwMode="auto">
          <a:xfrm>
            <a:off x="6389932" y="5718081"/>
            <a:ext cx="565212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8DB677B-E95B-4AD8-9E80-6A0E4D1037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6550" y="1536087"/>
            <a:ext cx="3157180" cy="376765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835416" y="2225707"/>
            <a:ext cx="7489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smtClean="0">
                <a:solidFill>
                  <a:srgbClr val="7030A0"/>
                </a:solidFill>
                <a:latin typeface="VNI-Avo" pitchFamily="2" charset="0"/>
                <a:cs typeface="Times New Roman" panose="02020603050405020304" pitchFamily="18" charset="0"/>
              </a:rPr>
              <a:t>CHAØO TAÏM BIEÄT </a:t>
            </a:r>
          </a:p>
          <a:p>
            <a:pPr algn="ctr"/>
            <a:r>
              <a:rPr lang="en-US" sz="6000" b="1" smtClean="0">
                <a:solidFill>
                  <a:srgbClr val="7030A0"/>
                </a:solidFill>
                <a:latin typeface="VNI-Avo" pitchFamily="2" charset="0"/>
                <a:cs typeface="Times New Roman" panose="02020603050405020304" pitchFamily="18" charset="0"/>
              </a:rPr>
              <a:t>CAÙC CON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09856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0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" y="1"/>
            <a:ext cx="12307741" cy="73040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45000" y="144982"/>
            <a:ext cx="6123709" cy="279307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4500" b="1" u="sng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4500" b="1" u="sng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u="sng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12</a:t>
            </a:r>
            <a:endParaRPr lang="en-US" sz="4500" b="1" u="sng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4300" b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PHOØNG TRAÙNH ÑUOÁI NÖÔÙC</a:t>
            </a:r>
          </a:p>
          <a:p>
            <a:pPr algn="ctr" defTabSz="685800"/>
            <a:r>
              <a:rPr lang="en-US" sz="4600" b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( TIEÁT </a:t>
            </a:r>
            <a:r>
              <a:rPr lang="en-US" sz="4600" b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2)</a:t>
            </a:r>
            <a:endParaRPr lang="en-US" sz="4000" b="1" dirty="0" smtClean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4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92" y="927100"/>
            <a:ext cx="8386141" cy="59309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4" t="15012" r="17697" b="8962"/>
          <a:stretch/>
        </p:blipFill>
        <p:spPr>
          <a:xfrm>
            <a:off x="392020" y="580105"/>
            <a:ext cx="4189909" cy="6493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69494" y="1870886"/>
            <a:ext cx="72955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smtClean="0">
                <a:ln/>
                <a:latin typeface="VNI-Avo" pitchFamily="2" charset="0"/>
              </a:rPr>
              <a:t>KHÔÛI ÑOÄNG</a:t>
            </a:r>
            <a:endParaRPr lang="en-US" sz="9600" b="1" dirty="0">
              <a:ln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24120"/>
      </p:ext>
    </p:extLst>
  </p:cSld>
  <p:clrMapOvr>
    <a:masterClrMapping/>
  </p:clrMapOvr>
  <p:transition spd="slow" advTm="5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ón Mùa Hè Vui - Bài Hát Thiếu 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88825" cy="685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1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865">
            <a:off x="155367" y="564634"/>
            <a:ext cx="8592654" cy="73093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89" y="990600"/>
            <a:ext cx="3275566" cy="61087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37732" y="1310746"/>
            <a:ext cx="7671938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8000" b="1" smtClean="0">
                <a:latin typeface="VNI-Avo" pitchFamily="2" charset="0"/>
                <a:cs typeface="Times New Roman" panose="02020603050405020304" pitchFamily="18" charset="0"/>
              </a:rPr>
              <a:t>LUYEÄN TAÄP</a:t>
            </a:r>
            <a:endParaRPr lang="en-US" sz="8000" b="1" smtClean="0"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843967"/>
      </p:ext>
    </p:extLst>
  </p:cSld>
  <p:clrMapOvr>
    <a:masterClrMapping/>
  </p:clrMapOvr>
  <p:transition spd="slow" advTm="5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72339" y="45391"/>
            <a:ext cx="7154216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srgbClr val="FF0000"/>
                </a:solidFill>
                <a:latin typeface="VNI-Avo" pitchFamily="2" charset="0"/>
              </a:rPr>
              <a:t>1. </a:t>
            </a:r>
            <a:r>
              <a:rPr lang="en-US" sz="2400" b="1" kern="0" smtClean="0">
                <a:solidFill>
                  <a:srgbClr val="FF0000"/>
                </a:solidFill>
                <a:latin typeface="VNI-Avo" pitchFamily="2" charset="0"/>
              </a:rPr>
              <a:t>Xöû lyõ tình huoáng</a:t>
            </a:r>
            <a:endParaRPr lang="en-US" sz="24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571534"/>
            <a:ext cx="11875420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prstClr val="black"/>
                </a:solidFill>
                <a:latin typeface="VNI-Avo" pitchFamily="2" charset="0"/>
              </a:rPr>
              <a:t>a. Em seõ laøm gì khi gaëp tình huoáng sau:</a:t>
            </a:r>
            <a:endParaRPr lang="en-US" sz="2400" b="1" kern="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t="17980" r="6665" b="14949"/>
          <a:stretch/>
        </p:blipFill>
        <p:spPr>
          <a:xfrm>
            <a:off x="1712073" y="1233055"/>
            <a:ext cx="8451273" cy="554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5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72339" y="45391"/>
            <a:ext cx="7154216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srgbClr val="FF0000"/>
                </a:solidFill>
                <a:latin typeface="VNI-Avo" pitchFamily="2" charset="0"/>
              </a:rPr>
              <a:t>1. Xöû lyõ tình huoáng</a:t>
            </a:r>
            <a:endParaRPr lang="en-US" sz="24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571534"/>
            <a:ext cx="11875420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prstClr val="black"/>
                </a:solidFill>
                <a:latin typeface="VNI-Avo" pitchFamily="2" charset="0"/>
              </a:rPr>
              <a:t>a. Em seõ laøm gì khi gaëp tình huoáng sau:</a:t>
            </a:r>
            <a:endParaRPr lang="en-US" sz="2400" b="1" kern="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t="17981" r="50000" b="48484"/>
          <a:stretch/>
        </p:blipFill>
        <p:spPr>
          <a:xfrm>
            <a:off x="2136584" y="1097677"/>
            <a:ext cx="7602251" cy="521999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60601" y="6317673"/>
            <a:ext cx="7154216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srgbClr val="FF0000"/>
                </a:solidFill>
                <a:latin typeface="VNI-Avo" pitchFamily="2" charset="0"/>
              </a:rPr>
              <a:t>Baïn nam bò ñuoái nuoái vaø ñang keâu cöùu</a:t>
            </a:r>
            <a:endParaRPr lang="en-US" sz="24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33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72339" y="45391"/>
            <a:ext cx="7154216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srgbClr val="FF0000"/>
                </a:solidFill>
                <a:latin typeface="VNI-Avo" pitchFamily="2" charset="0"/>
              </a:rPr>
              <a:t>1. Xöû lyõ tình huoáng</a:t>
            </a:r>
            <a:endParaRPr lang="en-US" sz="24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571534"/>
            <a:ext cx="11875420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prstClr val="black"/>
                </a:solidFill>
                <a:latin typeface="VNI-Avo" pitchFamily="2" charset="0"/>
              </a:rPr>
              <a:t>a. Em seõ laøm gì khi gaëp tình huoáng sau:</a:t>
            </a:r>
            <a:endParaRPr lang="en-US" sz="2400" b="1" kern="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7" t="17893" r="8895" b="48572"/>
          <a:stretch/>
        </p:blipFill>
        <p:spPr>
          <a:xfrm>
            <a:off x="2136584" y="1097677"/>
            <a:ext cx="7602251" cy="521999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60601" y="6289963"/>
            <a:ext cx="7154216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srgbClr val="FF0000"/>
                </a:solidFill>
                <a:latin typeface="VNI-Avo" pitchFamily="2" charset="0"/>
              </a:rPr>
              <a:t>Caùc baïn nöõ ñang haùi hoa caïnh bôø soâng</a:t>
            </a:r>
            <a:endParaRPr lang="en-US" sz="24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65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72339" y="45391"/>
            <a:ext cx="7154216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srgbClr val="FF0000"/>
                </a:solidFill>
                <a:latin typeface="VNI-Avo" pitchFamily="2" charset="0"/>
              </a:rPr>
              <a:t>1. Xöû lyõ tình huoáng</a:t>
            </a:r>
            <a:endParaRPr lang="en-US" sz="24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571534"/>
            <a:ext cx="11875420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prstClr val="black"/>
                </a:solidFill>
                <a:latin typeface="VNI-Avo" pitchFamily="2" charset="0"/>
              </a:rPr>
              <a:t>a. Em seõ laøm gì khi gaëp tình huoáng sau:</a:t>
            </a:r>
            <a:endParaRPr lang="en-US" sz="2400" b="1" kern="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t="51690" r="50000" b="14775"/>
          <a:stretch/>
        </p:blipFill>
        <p:spPr>
          <a:xfrm>
            <a:off x="2136584" y="1097677"/>
            <a:ext cx="7602251" cy="521999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86528" y="6289962"/>
            <a:ext cx="9138672" cy="52614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smtClean="0">
                <a:solidFill>
                  <a:srgbClr val="FF0000"/>
                </a:solidFill>
                <a:latin typeface="VNI-Avo" pitchFamily="2" charset="0"/>
              </a:rPr>
              <a:t>Hai baïn nam ñang chôi ñuøa,xoâ ñaåy nhau treân caàu</a:t>
            </a:r>
            <a:endParaRPr lang="en-US" sz="24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11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10&quot;&gt;&lt;property id=&quot;20148&quot; value=&quot;5&quot;/&gt;&lt;property id=&quot;20300&quot; value=&quot;Slide 2&quot;/&gt;&lt;property id=&quot;20307&quot; value=&quot;258&quot;/&gt;&lt;/object&gt;&lt;object type=&quot;3&quot; unique_id=&quot;433186&quot;&gt;&lt;property id=&quot;20148&quot; value=&quot;5&quot;/&gt;&lt;property id=&quot;20300&quot; value=&quot;Slide 13&quot;/&gt;&lt;property id=&quot;20307&quot; value=&quot;298&quot;/&gt;&lt;/object&gt;&lt;object type=&quot;3&quot; unique_id=&quot;433263&quot;&gt;&lt;property id=&quot;20148&quot; value=&quot;5&quot;/&gt;&lt;property id=&quot;20300&quot; value=&quot;Slide 4&quot;/&gt;&lt;property id=&quot;20307&quot; value=&quot;299&quot;/&gt;&lt;/object&gt;&lt;object type=&quot;3&quot; unique_id=&quot;473196&quot;&gt;&lt;property id=&quot;20148&quot; value=&quot;5&quot;/&gt;&lt;property id=&quot;20300&quot; value=&quot;Slide 6&quot;/&gt;&lt;property id=&quot;20307&quot; value=&quot;302&quot;/&gt;&lt;/object&gt;&lt;object type=&quot;3&quot; unique_id=&quot;473518&quot;&gt;&lt;property id=&quot;20148&quot; value=&quot;5&quot;/&gt;&lt;property id=&quot;20300&quot; value=&quot;Slide 12&quot;/&gt;&lt;property id=&quot;20307&quot; value=&quot;306&quot;/&gt;&lt;/object&gt;&lt;object type=&quot;3&quot; unique_id=&quot;474418&quot;&gt;&lt;property id=&quot;20148&quot; value=&quot;5&quot;/&gt;&lt;property id=&quot;20300&quot; value=&quot;Slide 1&quot;/&gt;&lt;property id=&quot;20307&quot; value=&quot;320&quot;/&gt;&lt;/object&gt;&lt;object type=&quot;3&quot; unique_id=&quot;474419&quot;&gt;&lt;property id=&quot;20148&quot; value=&quot;5&quot;/&gt;&lt;property id=&quot;20300&quot; value=&quot;Slide 3&quot;/&gt;&lt;property id=&quot;20307&quot; value=&quot;321&quot;/&gt;&lt;/object&gt;&lt;object type=&quot;3&quot; unique_id=&quot;474524&quot;&gt;&lt;property id=&quot;20148&quot; value=&quot;5&quot;/&gt;&lt;property id=&quot;20300&quot; value=&quot;Slide 5&quot;/&gt;&lt;property id=&quot;20307&quot; value=&quot;322&quot;/&gt;&lt;/object&gt;&lt;object type=&quot;3&quot; unique_id=&quot;474757&quot;&gt;&lt;property id=&quot;20148&quot; value=&quot;5&quot;/&gt;&lt;property id=&quot;20300&quot; value=&quot;Slide 14&quot;/&gt;&lt;property id=&quot;20307&quot; value=&quot;323&quot;/&gt;&lt;/object&gt;&lt;object type=&quot;3&quot; unique_id=&quot;475012&quot;&gt;&lt;property id=&quot;20148&quot; value=&quot;5&quot;/&gt;&lt;property id=&quot;20300&quot; value=&quot;Slide 7&quot;/&gt;&lt;property id=&quot;20307&quot; value=&quot;325&quot;/&gt;&lt;/object&gt;&lt;object type=&quot;3&quot; unique_id=&quot;475013&quot;&gt;&lt;property id=&quot;20148&quot; value=&quot;5&quot;/&gt;&lt;property id=&quot;20300&quot; value=&quot;Slide 8&quot;/&gt;&lt;property id=&quot;20307&quot; value=&quot;326&quot;/&gt;&lt;/object&gt;&lt;object type=&quot;3&quot; unique_id=&quot;475014&quot;&gt;&lt;property id=&quot;20148&quot; value=&quot;5&quot;/&gt;&lt;property id=&quot;20300&quot; value=&quot;Slide 9&quot;/&gt;&lt;property id=&quot;20307&quot; value=&quot;327&quot;/&gt;&lt;/object&gt;&lt;object type=&quot;3&quot; unique_id=&quot;475015&quot;&gt;&lt;property id=&quot;20148&quot; value=&quot;5&quot;/&gt;&lt;property id=&quot;20300&quot; value=&quot;Slide 10&quot;/&gt;&lt;property id=&quot;20307&quot; value=&quot;328&quot;/&gt;&lt;/object&gt;&lt;object type=&quot;3&quot; unique_id=&quot;475257&quot;&gt;&lt;property id=&quot;20148&quot; value=&quot;5&quot;/&gt;&lt;property id=&quot;20300&quot; value=&quot;Slide 11&quot;/&gt;&lt;property id=&quot;20307&quot; value=&quot;330&quot;/&gt;&lt;/object&gt;&lt;/object&gt;&lt;object type=&quot;8&quot; unique_id=&quot;10056&quot;&gt;&lt;/object&gt;&lt;/object&gt;&lt;/database&gt;"/>
  <p:tag name="SECTOMILLISECCONVERTED" val="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iology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</TotalTime>
  <Words>241</Words>
  <Application>Microsoft Office PowerPoint</Application>
  <PresentationFormat>Custom</PresentationFormat>
  <Paragraphs>33</Paragraphs>
  <Slides>14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1_Office Theme</vt:lpstr>
      <vt:lpstr>5_Office Theme</vt:lpstr>
      <vt:lpstr>Organic</vt:lpstr>
      <vt:lpstr>3_Office Theme</vt:lpstr>
      <vt:lpstr>1_Office 主题</vt:lpstr>
      <vt:lpstr>Biology Lesson by SlidesGo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Windows User</cp:lastModifiedBy>
  <cp:revision>97</cp:revision>
  <dcterms:created xsi:type="dcterms:W3CDTF">2020-10-17T01:03:04Z</dcterms:created>
  <dcterms:modified xsi:type="dcterms:W3CDTF">2021-02-06T13:36:36Z</dcterms:modified>
</cp:coreProperties>
</file>