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2" r:id="rId2"/>
    <p:sldMasterId id="2147483756" r:id="rId3"/>
    <p:sldMasterId id="2147483769" r:id="rId4"/>
    <p:sldMasterId id="2147483781" r:id="rId5"/>
    <p:sldMasterId id="2147483807" r:id="rId6"/>
    <p:sldMasterId id="2147483834" r:id="rId7"/>
  </p:sldMasterIdLst>
  <p:notesMasterIdLst>
    <p:notesMasterId r:id="rId20"/>
  </p:notesMasterIdLst>
  <p:sldIdLst>
    <p:sldId id="257" r:id="rId8"/>
    <p:sldId id="258" r:id="rId9"/>
    <p:sldId id="265" r:id="rId10"/>
    <p:sldId id="284" r:id="rId11"/>
    <p:sldId id="285" r:id="rId12"/>
    <p:sldId id="286" r:id="rId13"/>
    <p:sldId id="287" r:id="rId14"/>
    <p:sldId id="289" r:id="rId15"/>
    <p:sldId id="293" r:id="rId16"/>
    <p:sldId id="292" r:id="rId17"/>
    <p:sldId id="291" r:id="rId18"/>
    <p:sldId id="276" r:id="rId19"/>
  </p:sldIdLst>
  <p:sldSz cx="12188825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58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3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6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5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9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56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1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9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7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2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51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01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2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80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5" y="1122400"/>
            <a:ext cx="9141792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5" y="3602176"/>
            <a:ext cx="914179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519069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43" y="1158145"/>
            <a:ext cx="5978509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596258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61" y="1709813"/>
            <a:ext cx="10513060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61" y="4589635"/>
            <a:ext cx="10513060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9326845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10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03708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8" y="365139"/>
            <a:ext cx="10513060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9" y="1778497"/>
            <a:ext cx="487239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9" y="2665468"/>
            <a:ext cx="4872397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497"/>
            <a:ext cx="4896394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468"/>
            <a:ext cx="4896394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19172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909694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175783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56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1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2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8" y="457234"/>
            <a:ext cx="3931287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38" y="987458"/>
            <a:ext cx="6170710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98" y="2057469"/>
            <a:ext cx="3931287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5824844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9" y="457234"/>
            <a:ext cx="4164343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38" y="457234"/>
            <a:ext cx="6170710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9" y="2057469"/>
            <a:ext cx="4164343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43921513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43" y="1158145"/>
            <a:ext cx="5978509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615438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05" y="365138"/>
            <a:ext cx="2628266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09" y="365138"/>
            <a:ext cx="7732432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92280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10" y="1825704"/>
            <a:ext cx="5180349" cy="209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10" y="4076855"/>
            <a:ext cx="5180349" cy="21003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123813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5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3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7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3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62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9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54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3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9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33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29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14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5" y="1122400"/>
            <a:ext cx="9141792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5" y="3602164"/>
            <a:ext cx="914179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73889"/>
      </p:ext>
    </p:extLst>
  </p:cSld>
  <p:clrMapOvr>
    <a:masterClrMapping/>
  </p:clrMapOvr>
  <p:transition advClick="0" advTm="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43" y="1158133"/>
            <a:ext cx="5978509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367797"/>
      </p:ext>
    </p:extLst>
  </p:cSld>
  <p:clrMapOvr>
    <a:masterClrMapping/>
  </p:clrMapOvr>
  <p:transition advClick="0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53" y="1709801"/>
            <a:ext cx="10513060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53" y="4589623"/>
            <a:ext cx="10513060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2330725"/>
      </p:ext>
    </p:extLst>
  </p:cSld>
  <p:clrMapOvr>
    <a:masterClrMapping/>
  </p:clrMapOvr>
  <p:transition advClick="0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10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227543"/>
      </p:ext>
    </p:extLst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9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0" y="365139"/>
            <a:ext cx="10513060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9" y="1778497"/>
            <a:ext cx="487239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9" y="2665468"/>
            <a:ext cx="4872397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497"/>
            <a:ext cx="4896394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468"/>
            <a:ext cx="4896394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59893"/>
      </p:ext>
    </p:extLst>
  </p:cSld>
  <p:clrMapOvr>
    <a:masterClrMapping/>
  </p:clrMapOvr>
  <p:transition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90529"/>
      </p:ext>
    </p:extLst>
  </p:cSld>
  <p:clrMapOvr>
    <a:masterClrMapping/>
  </p:clrMapOvr>
  <p:transition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114184"/>
      </p:ext>
    </p:extLst>
  </p:cSld>
  <p:clrMapOvr>
    <a:masterClrMapping/>
  </p:clrMapOvr>
  <p:transition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0" y="457222"/>
            <a:ext cx="3931287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38" y="987458"/>
            <a:ext cx="6170710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90" y="2057469"/>
            <a:ext cx="3931287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84615531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9" y="457222"/>
            <a:ext cx="4164343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38" y="457222"/>
            <a:ext cx="6170710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9" y="2057469"/>
            <a:ext cx="4164343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1738065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43" y="1158133"/>
            <a:ext cx="5978509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393724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797" y="365138"/>
            <a:ext cx="2628266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01" y="365138"/>
            <a:ext cx="7732432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991548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10" y="1825692"/>
            <a:ext cx="5180349" cy="209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10" y="4076843"/>
            <a:ext cx="5180349" cy="21003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786493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29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9" y="1871135"/>
            <a:ext cx="6813894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699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54" y="5037663"/>
            <a:ext cx="897233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696" y="5037663"/>
            <a:ext cx="5213277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71" y="5037663"/>
            <a:ext cx="551023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698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5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97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45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43" y="3846055"/>
            <a:ext cx="8156566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40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10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34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6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63" y="3243266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6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61" y="3243266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390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1292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564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7" y="1388534"/>
            <a:ext cx="37174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58" y="982135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7" y="3031065"/>
            <a:ext cx="3717486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06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834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1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25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1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5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03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05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30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30" y="4343403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56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9" y="982132"/>
            <a:ext cx="929397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77" y="3352800"/>
            <a:ext cx="8836901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03"/>
            <a:ext cx="960716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06" y="2827870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06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7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2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6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6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9" y="982132"/>
            <a:ext cx="929397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66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6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06" y="25992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06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75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4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66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5" y="4470403"/>
            <a:ext cx="9607168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4562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202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6" y="982135"/>
            <a:ext cx="1890402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3" y="982132"/>
            <a:ext cx="7431090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598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4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59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3603" y="498764"/>
            <a:ext cx="9141619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3603" y="1223966"/>
            <a:ext cx="9141619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7985" y="2004684"/>
            <a:ext cx="5254843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7985" y="2491524"/>
            <a:ext cx="525484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573" y="4383089"/>
            <a:ext cx="5253257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573" y="4876806"/>
            <a:ext cx="5253257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573" y="5370513"/>
            <a:ext cx="5254843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5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13/01/2021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5"/>
            <a:ext cx="4113728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5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4953" y="2005015"/>
            <a:ext cx="4334334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4953" y="2490788"/>
            <a:ext cx="4334334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0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9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81" y="1122364"/>
            <a:ext cx="1036050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7" y="3602039"/>
            <a:ext cx="914162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045" indent="0" algn="ctr">
              <a:buNone/>
              <a:defRPr sz="2000"/>
            </a:lvl2pPr>
            <a:lvl3pPr marL="910068" indent="0" algn="ctr">
              <a:buNone/>
              <a:defRPr sz="1800"/>
            </a:lvl3pPr>
            <a:lvl4pPr marL="1365105" indent="0" algn="ctr">
              <a:buNone/>
              <a:defRPr sz="1600"/>
            </a:lvl4pPr>
            <a:lvl5pPr marL="1820141" indent="0" algn="ctr">
              <a:buNone/>
              <a:defRPr sz="1600"/>
            </a:lvl5pPr>
            <a:lvl6pPr marL="2275170" indent="0" algn="ctr">
              <a:buNone/>
              <a:defRPr sz="1600"/>
            </a:lvl6pPr>
            <a:lvl7pPr marL="2730204" indent="0" algn="ctr">
              <a:buNone/>
              <a:defRPr sz="1600"/>
            </a:lvl7pPr>
            <a:lvl8pPr marL="3185247" indent="0" algn="ctr">
              <a:buNone/>
              <a:defRPr sz="1600"/>
            </a:lvl8pPr>
            <a:lvl9pPr marL="364028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150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62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0" y="170979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0" y="458946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0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0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5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5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0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5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248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98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7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44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9" y="365144"/>
            <a:ext cx="10512862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4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45" indent="0">
              <a:buNone/>
              <a:defRPr sz="2000" b="1"/>
            </a:lvl2pPr>
            <a:lvl3pPr marL="910068" indent="0">
              <a:buNone/>
              <a:defRPr sz="1800" b="1"/>
            </a:lvl3pPr>
            <a:lvl4pPr marL="1365105" indent="0">
              <a:buNone/>
              <a:defRPr sz="1600" b="1"/>
            </a:lvl4pPr>
            <a:lvl5pPr marL="1820141" indent="0">
              <a:buNone/>
              <a:defRPr sz="1600" b="1"/>
            </a:lvl5pPr>
            <a:lvl6pPr marL="2275170" indent="0">
              <a:buNone/>
              <a:defRPr sz="1600" b="1"/>
            </a:lvl6pPr>
            <a:lvl7pPr marL="2730204" indent="0">
              <a:buNone/>
              <a:defRPr sz="1600" b="1"/>
            </a:lvl7pPr>
            <a:lvl8pPr marL="3185247" indent="0">
              <a:buNone/>
              <a:defRPr sz="1600" b="1"/>
            </a:lvl8pPr>
            <a:lvl9pPr marL="364028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4" y="2505123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37" y="1681163"/>
            <a:ext cx="51818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45" indent="0">
              <a:buNone/>
              <a:defRPr sz="2000" b="1"/>
            </a:lvl2pPr>
            <a:lvl3pPr marL="910068" indent="0">
              <a:buNone/>
              <a:defRPr sz="1800" b="1"/>
            </a:lvl3pPr>
            <a:lvl4pPr marL="1365105" indent="0">
              <a:buNone/>
              <a:defRPr sz="1600" b="1"/>
            </a:lvl4pPr>
            <a:lvl5pPr marL="1820141" indent="0">
              <a:buNone/>
              <a:defRPr sz="1600" b="1"/>
            </a:lvl5pPr>
            <a:lvl6pPr marL="2275170" indent="0">
              <a:buNone/>
              <a:defRPr sz="1600" b="1"/>
            </a:lvl6pPr>
            <a:lvl7pPr marL="2730204" indent="0">
              <a:buNone/>
              <a:defRPr sz="1600" b="1"/>
            </a:lvl7pPr>
            <a:lvl8pPr marL="3185247" indent="0">
              <a:buNone/>
              <a:defRPr sz="1600" b="1"/>
            </a:lvl8pPr>
            <a:lvl9pPr marL="364028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37" y="2505123"/>
            <a:ext cx="51818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05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3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182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873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9" y="987427"/>
            <a:ext cx="6170592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5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45" indent="0">
              <a:buNone/>
              <a:defRPr sz="1400"/>
            </a:lvl2pPr>
            <a:lvl3pPr marL="910068" indent="0">
              <a:buNone/>
              <a:defRPr sz="1200"/>
            </a:lvl3pPr>
            <a:lvl4pPr marL="1365105" indent="0">
              <a:buNone/>
              <a:defRPr sz="900"/>
            </a:lvl4pPr>
            <a:lvl5pPr marL="1820141" indent="0">
              <a:buNone/>
              <a:defRPr sz="900"/>
            </a:lvl5pPr>
            <a:lvl6pPr marL="2275170" indent="0">
              <a:buNone/>
              <a:defRPr sz="900"/>
            </a:lvl6pPr>
            <a:lvl7pPr marL="2730204" indent="0">
              <a:buNone/>
              <a:defRPr sz="900"/>
            </a:lvl7pPr>
            <a:lvl8pPr marL="3185247" indent="0">
              <a:buNone/>
              <a:defRPr sz="900"/>
            </a:lvl8pPr>
            <a:lvl9pPr marL="364028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872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9" y="987427"/>
            <a:ext cx="6170592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045" indent="0">
              <a:buNone/>
              <a:defRPr sz="2800"/>
            </a:lvl2pPr>
            <a:lvl3pPr marL="910068" indent="0">
              <a:buNone/>
              <a:defRPr sz="2400"/>
            </a:lvl3pPr>
            <a:lvl4pPr marL="1365105" indent="0">
              <a:buNone/>
              <a:defRPr sz="2000"/>
            </a:lvl4pPr>
            <a:lvl5pPr marL="1820141" indent="0">
              <a:buNone/>
              <a:defRPr sz="2000"/>
            </a:lvl5pPr>
            <a:lvl6pPr marL="2275170" indent="0">
              <a:buNone/>
              <a:defRPr sz="2000"/>
            </a:lvl6pPr>
            <a:lvl7pPr marL="2730204" indent="0">
              <a:buNone/>
              <a:defRPr sz="2000"/>
            </a:lvl7pPr>
            <a:lvl8pPr marL="3185247" indent="0">
              <a:buNone/>
              <a:defRPr sz="2000"/>
            </a:lvl8pPr>
            <a:lvl9pPr marL="364028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5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45" indent="0">
              <a:buNone/>
              <a:defRPr sz="1400"/>
            </a:lvl2pPr>
            <a:lvl3pPr marL="910068" indent="0">
              <a:buNone/>
              <a:defRPr sz="1200"/>
            </a:lvl3pPr>
            <a:lvl4pPr marL="1365105" indent="0">
              <a:buNone/>
              <a:defRPr sz="900"/>
            </a:lvl4pPr>
            <a:lvl5pPr marL="1820141" indent="0">
              <a:buNone/>
              <a:defRPr sz="900"/>
            </a:lvl5pPr>
            <a:lvl6pPr marL="2275170" indent="0">
              <a:buNone/>
              <a:defRPr sz="900"/>
            </a:lvl6pPr>
            <a:lvl7pPr marL="2730204" indent="0">
              <a:buNone/>
              <a:defRPr sz="900"/>
            </a:lvl7pPr>
            <a:lvl8pPr marL="3185247" indent="0">
              <a:buNone/>
              <a:defRPr sz="900"/>
            </a:lvl8pPr>
            <a:lvl9pPr marL="364028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776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698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2" y="365125"/>
            <a:ext cx="262821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7" y="365125"/>
            <a:ext cx="773228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6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6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3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233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3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8518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2" y="0"/>
            <a:ext cx="12226778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66" y="982136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6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2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66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7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5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44"/>
            <a:ext cx="10512862" cy="1325562"/>
          </a:xfrm>
          <a:prstGeom prst="rect">
            <a:avLst/>
          </a:prstGeom>
        </p:spPr>
        <p:txBody>
          <a:bodyPr vert="horz" lIns="92208" tIns="46114" rIns="92208" bIns="461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2208" tIns="46114" rIns="92208" bIns="461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97" y="6356353"/>
            <a:ext cx="2742486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2021/1/13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8" y="6356353"/>
            <a:ext cx="4113729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2" y="6356353"/>
            <a:ext cx="2742486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3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006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20" indent="-227520" algn="l" defTabSz="91006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552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584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625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668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693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725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62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97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45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68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105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41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70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204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247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81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3"/>
          <a:stretch/>
        </p:blipFill>
        <p:spPr>
          <a:xfrm>
            <a:off x="11" y="0"/>
            <a:ext cx="1218882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2179" y="202962"/>
            <a:ext cx="709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VNI-Avo" pitchFamily="2" charset="0"/>
              </a:rPr>
              <a:t>hoïc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8629" y="1195503"/>
            <a:ext cx="7637347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</a:t>
            </a:r>
            <a:r>
              <a:rPr lang="en-US" sz="405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aïo</a:t>
            </a:r>
            <a:r>
              <a:rPr lang="en-US" sz="405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551" y="4685638"/>
            <a:ext cx="56380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100" dirty="0" smtClean="0">
                <a:solidFill>
                  <a:prstClr val="black"/>
                </a:solidFill>
                <a:latin typeface="VNI-Avo" pitchFamily="2" charset="0"/>
              </a:rPr>
              <a:t>:</a:t>
            </a:r>
            <a:endParaRPr lang="en-US" sz="21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7" name="super-mario-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203" y="5445011"/>
            <a:ext cx="6094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9126" y="1981200"/>
            <a:ext cx="712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VNI-Avo" pitchFamily="2" charset="0"/>
                <a:ea typeface="宋体"/>
              </a:rPr>
              <a:t>b.  Nhaéc nhôû baïn cuøng thöïc hieän ñuùng noäi quy tröôøng lôùp</a:t>
            </a:r>
            <a:endParaRPr lang="en-US" sz="3600" b="1" dirty="0">
              <a:solidFill>
                <a:srgbClr val="0070C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14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472"/>
          <a:stretch/>
        </p:blipFill>
        <p:spPr>
          <a:xfrm>
            <a:off x="727939" y="0"/>
            <a:ext cx="4936643" cy="3418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3" r="50000" b="35269"/>
          <a:stretch/>
        </p:blipFill>
        <p:spPr>
          <a:xfrm>
            <a:off x="6261182" y="25978"/>
            <a:ext cx="4936643" cy="3418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66767" r="49243" b="1629"/>
          <a:stretch/>
        </p:blipFill>
        <p:spPr>
          <a:xfrm>
            <a:off x="3798798" y="3506519"/>
            <a:ext cx="4445317" cy="31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8" y="0"/>
            <a:ext cx="1229287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7588" y="1555266"/>
            <a:ext cx="78434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Keát</a:t>
            </a:r>
            <a:r>
              <a:rPr lang="en-US" sz="4000" b="1" dirty="0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luaän</a:t>
            </a:r>
            <a:endParaRPr lang="en-US" sz="4000" b="1" dirty="0" smtClean="0">
              <a:solidFill>
                <a:srgbClr val="7030A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b="1" i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Thöïc hieän ñuùng noäi quy tröôøng, lôùp laø nhieäm vuï cuûa moãi hoïc sinh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07741" cy="7304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8632" y="144982"/>
            <a:ext cx="7290480" cy="28854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u="sng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10</a:t>
            </a:r>
            <a:endParaRPr lang="en-US" sz="4500" b="1" u="sng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CUØNG THÖÏC HIEÄN NOÄI QUY TRÖÔØNG LÔÙP</a:t>
            </a:r>
            <a:endParaRPr lang="en-US" sz="4600" b="1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 TIEÁT 2)</a:t>
            </a:r>
            <a:endParaRPr lang="en-US" sz="4000" b="1" dirty="0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23"/>
            <a:ext cx="12188825" cy="6966912"/>
          </a:xfrm>
        </p:spPr>
      </p:pic>
      <p:sp>
        <p:nvSpPr>
          <p:cNvPr id="5" name="Rectangle 4"/>
          <p:cNvSpPr/>
          <p:nvPr/>
        </p:nvSpPr>
        <p:spPr>
          <a:xfrm>
            <a:off x="326448" y="1523622"/>
            <a:ext cx="86378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LUYEÄN TAÄP</a:t>
            </a:r>
            <a:endParaRPr lang="en-US" sz="7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0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2758" y="-877344"/>
            <a:ext cx="10331942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Xöû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huoáng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271" y="574306"/>
            <a:ext cx="1175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b="1" err="1" smtClean="0">
                <a:solidFill>
                  <a:srgbClr val="0070C0"/>
                </a:solidFill>
                <a:latin typeface="VNI-Avo" pitchFamily="2" charset="0"/>
              </a:rPr>
              <a:t>seõ</a:t>
            </a:r>
            <a:r>
              <a:rPr lang="en-US" sz="2400" b="1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  <a:latin typeface="VNI-Avo" pitchFamily="2" charset="0"/>
              </a:rPr>
              <a:t>laøm gì khi gaëp  </a:t>
            </a:r>
            <a:r>
              <a:rPr lang="en-US" sz="2400" b="1" dirty="0" err="1" smtClean="0">
                <a:solidFill>
                  <a:srgbClr val="0070C0"/>
                </a:solidFill>
                <a:latin typeface="VNI-Avo" pitchFamily="2" charset="0"/>
              </a:rPr>
              <a:t>tình</a:t>
            </a:r>
            <a:r>
              <a:rPr lang="en-US" sz="24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VNI-Avo" pitchFamily="2" charset="0"/>
              </a:rPr>
              <a:t>huoáng</a:t>
            </a:r>
            <a:r>
              <a:rPr lang="en-US" sz="24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VNI-Avo" pitchFamily="2" charset="0"/>
              </a:rPr>
              <a:t>sau</a:t>
            </a:r>
            <a:endParaRPr lang="en-US" sz="24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t="17879" r="26501" b="64242"/>
          <a:stretch/>
        </p:blipFill>
        <p:spPr>
          <a:xfrm>
            <a:off x="2036617" y="1323109"/>
            <a:ext cx="8659091" cy="52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27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17933" y="1583560"/>
            <a:ext cx="5954700" cy="979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Lieân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heä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baûn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thaân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0255" y="2242266"/>
            <a:ext cx="896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VNI-Avo" pitchFamily="2" charset="0"/>
              </a:rPr>
              <a:t>a.Keå </a:t>
            </a:r>
            <a:r>
              <a:rPr lang="en-US" sz="3600" b="1" dirty="0" err="1" smtClean="0">
                <a:solidFill>
                  <a:srgbClr val="0070C0"/>
                </a:solidFill>
                <a:latin typeface="VNI-Avo" pitchFamily="2" charset="0"/>
              </a:rPr>
              <a:t>laïi</a:t>
            </a:r>
            <a:r>
              <a:rPr lang="en-US" sz="36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err="1" smtClean="0">
                <a:solidFill>
                  <a:srgbClr val="0070C0"/>
                </a:solidFill>
                <a:latin typeface="VNI-Avo" pitchFamily="2" charset="0"/>
              </a:rPr>
              <a:t>moät</a:t>
            </a:r>
            <a:r>
              <a:rPr lang="en-US" sz="3600" b="1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70C0"/>
                </a:solidFill>
                <a:latin typeface="VNI-Avo" pitchFamily="2" charset="0"/>
              </a:rPr>
              <a:t>vieäc em vaø baïn ñaõ cuøng laøm ñeå thöïc hieän noäi quy tröôøng lôùp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0255" y="3643481"/>
            <a:ext cx="9033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VNI-Avo" pitchFamily="2" charset="0"/>
              </a:rPr>
              <a:t>b.Trong noäi quy tröôøng lôùp coù nhöõng ñieàu naøo em chöa thöïc hieän ñöôïc? Em seõ laøm gì ñeå thöïc hieän ñieàu ñoù</a:t>
            </a:r>
            <a:endParaRPr lang="en-US" sz="36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308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3" b="9269"/>
          <a:stretch/>
        </p:blipFill>
        <p:spPr>
          <a:xfrm>
            <a:off x="0" y="-24007"/>
            <a:ext cx="12188825" cy="6842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3133" y="1732341"/>
            <a:ext cx="52950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00B050"/>
                </a:solidFill>
                <a:latin typeface="VNI-Avo" pitchFamily="2" charset="0"/>
              </a:rPr>
              <a:t>T</a:t>
            </a:r>
            <a:r>
              <a:rPr lang="en-US" sz="9600" b="1" dirty="0" err="1">
                <a:ln/>
                <a:solidFill>
                  <a:srgbClr val="00B0F0"/>
                </a:solidFill>
                <a:latin typeface="VNI-Avo" pitchFamily="2" charset="0"/>
              </a:rPr>
              <a:t>h</a:t>
            </a:r>
            <a:r>
              <a:rPr lang="en-US" sz="9600" b="1" dirty="0" err="1">
                <a:ln/>
                <a:solidFill>
                  <a:srgbClr val="00B050"/>
                </a:solidFill>
                <a:latin typeface="VNI-Avo" pitchFamily="2" charset="0"/>
              </a:rPr>
              <a:t>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prstClr val="black"/>
                </a:solidFill>
                <a:latin typeface="VNI-Avo" pitchFamily="2" charset="0"/>
              </a:rPr>
              <a:t>gi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53349" y="1459065"/>
            <a:ext cx="923667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Thöïc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haønh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2095883" cy="11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480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52400"/>
            <a:ext cx="11859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a. Trang trí baûng noäi quy lôùp hoïc theo yù thích cuûa mình</a:t>
            </a:r>
            <a:endParaRPr lang="en-US" sz="32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8" t="50000" r="4710" b="23030"/>
          <a:stretch/>
        </p:blipFill>
        <p:spPr>
          <a:xfrm>
            <a:off x="2535380" y="796057"/>
            <a:ext cx="6206837" cy="59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6" y="-11597"/>
            <a:ext cx="638377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05056" cy="68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10011&quot;&gt;&lt;property id=&quot;20148&quot; value=&quot;5&quot;/&gt;&lt;property id=&quot;20300&quot; value=&quot;Slide 3&quot;/&gt;&lt;property id=&quot;20307&quot; value=&quot;265&quot;/&gt;&lt;/object&gt;&lt;object type=&quot;3&quot; unique_id=&quot;10021&quot;&gt;&lt;property id=&quot;20148&quot; value=&quot;5&quot;/&gt;&lt;property id=&quot;20300&quot; value=&quot;Slide 12&quot;/&gt;&lt;property id=&quot;20307&quot; value=&quot;276&quot;/&gt;&lt;/object&gt;&lt;object type=&quot;3&quot; unique_id=&quot;10363&quot;&gt;&lt;property id=&quot;20148&quot; value=&quot;5&quot;/&gt;&lt;property id=&quot;20300&quot; value=&quot;Slide 4&quot;/&gt;&lt;property id=&quot;20307&quot; value=&quot;284&quot;/&gt;&lt;/object&gt;&lt;object type=&quot;3&quot; unique_id=&quot;10364&quot;&gt;&lt;property id=&quot;20148&quot; value=&quot;5&quot;/&gt;&lt;property id=&quot;20300&quot; value=&quot;Slide 5&quot;/&gt;&lt;property id=&quot;20307&quot; value=&quot;285&quot;/&gt;&lt;/object&gt;&lt;object type=&quot;3&quot; unique_id=&quot;10532&quot;&gt;&lt;property id=&quot;20148&quot; value=&quot;5&quot;/&gt;&lt;property id=&quot;20300&quot; value=&quot;Slide 6&quot;/&gt;&lt;property id=&quot;20307&quot; value=&quot;286&quot;/&gt;&lt;/object&gt;&lt;object type=&quot;3&quot; unique_id=&quot;10533&quot;&gt;&lt;property id=&quot;20148&quot; value=&quot;5&quot;/&gt;&lt;property id=&quot;20300&quot; value=&quot;Slide 7&quot;/&gt;&lt;property id=&quot;20307&quot; value=&quot;287&quot;/&gt;&lt;/object&gt;&lt;object type=&quot;3&quot; unique_id=&quot;10535&quot;&gt;&lt;property id=&quot;20148&quot; value=&quot;5&quot;/&gt;&lt;property id=&quot;20300&quot; value=&quot;Slide 8&quot;/&gt;&lt;property id=&quot;20307&quot; value=&quot;289&quot;/&gt;&lt;/object&gt;&lt;object type=&quot;3&quot; unique_id=&quot;432570&quot;&gt;&lt;property id=&quot;20148&quot; value=&quot;5&quot;/&gt;&lt;property id=&quot;20300&quot; value=&quot;Slide 10&quot;/&gt;&lt;property id=&quot;20307&quot; value=&quot;292&quot;/&gt;&lt;/object&gt;&lt;object type=&quot;3&quot; unique_id=&quot;432571&quot;&gt;&lt;property id=&quot;20148&quot; value=&quot;5&quot;/&gt;&lt;property id=&quot;20300&quot; value=&quot;Slide 11&quot;/&gt;&lt;property id=&quot;20307&quot; value=&quot;291&quot;/&gt;&lt;/object&gt;&lt;object type=&quot;3&quot; unique_id=&quot;432665&quot;&gt;&lt;property id=&quot;20148&quot; value=&quot;5&quot;/&gt;&lt;property id=&quot;20300&quot; value=&quot;Slide 9&quot;/&gt;&lt;property id=&quot;20307&quot; value=&quot;293&quot;/&gt;&lt;/object&gt;&lt;/object&gt;&lt;object type=&quot;8&quot; unique_id=&quot;10056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146</Words>
  <Application>Microsoft Office PowerPoint</Application>
  <PresentationFormat>Custom</PresentationFormat>
  <Paragraphs>21</Paragraphs>
  <Slides>12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1_Office Theme</vt:lpstr>
      <vt:lpstr>4_Office Theme</vt:lpstr>
      <vt:lpstr>默认设计模板</vt:lpstr>
      <vt:lpstr>5_Office Theme</vt:lpstr>
      <vt:lpstr>1_默认设计模板</vt:lpstr>
      <vt:lpstr>Organic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Windows User</cp:lastModifiedBy>
  <cp:revision>49</cp:revision>
  <dcterms:created xsi:type="dcterms:W3CDTF">2020-10-17T01:03:04Z</dcterms:created>
  <dcterms:modified xsi:type="dcterms:W3CDTF">2021-01-13T03:26:37Z</dcterms:modified>
</cp:coreProperties>
</file>