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5.jpg" ContentType="image/jpeg"/>
  <Override PartName="/ppt/media/image41.jpg" ContentType="image/jpeg"/>
  <Override PartName="/ppt/media/image42.jpg" ContentType="image/jpe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02" r:id="rId5"/>
    <p:sldMasterId id="2147483714" r:id="rId6"/>
    <p:sldMasterId id="2147483727" r:id="rId7"/>
    <p:sldMasterId id="2147483739" r:id="rId8"/>
    <p:sldMasterId id="2147483750" r:id="rId9"/>
    <p:sldMasterId id="2147483762" r:id="rId10"/>
    <p:sldMasterId id="2147483774" r:id="rId11"/>
  </p:sldMasterIdLst>
  <p:notesMasterIdLst>
    <p:notesMasterId r:id="rId31"/>
  </p:notesMasterIdLst>
  <p:sldIdLst>
    <p:sldId id="310" r:id="rId12"/>
    <p:sldId id="326" r:id="rId13"/>
    <p:sldId id="340" r:id="rId14"/>
    <p:sldId id="329" r:id="rId15"/>
    <p:sldId id="342" r:id="rId16"/>
    <p:sldId id="341" r:id="rId17"/>
    <p:sldId id="344" r:id="rId18"/>
    <p:sldId id="317" r:id="rId19"/>
    <p:sldId id="318" r:id="rId20"/>
    <p:sldId id="345" r:id="rId21"/>
    <p:sldId id="319" r:id="rId22"/>
    <p:sldId id="339" r:id="rId23"/>
    <p:sldId id="346" r:id="rId24"/>
    <p:sldId id="337" r:id="rId25"/>
    <p:sldId id="324" r:id="rId26"/>
    <p:sldId id="347" r:id="rId27"/>
    <p:sldId id="348" r:id="rId28"/>
    <p:sldId id="349" r:id="rId29"/>
    <p:sldId id="309" r:id="rId30"/>
  </p:sldIdLst>
  <p:sldSz cx="12215813"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CC"/>
    <a:srgbClr val="8CA44A"/>
    <a:srgbClr val="599D80"/>
    <a:srgbClr val="C3DD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648" y="-162"/>
      </p:cViewPr>
      <p:guideLst>
        <p:guide orient="horz" pos="2160"/>
        <p:guide pos="38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71C66-D2F9-4D4B-95CD-C5FE0D8C0616}" type="datetimeFigureOut">
              <a:rPr lang="zh-CN" altLang="en-US" smtClean="0"/>
              <a:t>2021/1/9</a:t>
            </a:fld>
            <a:endParaRPr lang="zh-CN" altLang="en-US"/>
          </a:p>
        </p:txBody>
      </p:sp>
      <p:sp>
        <p:nvSpPr>
          <p:cNvPr id="4" name="幻灯片图像占位符 3"/>
          <p:cNvSpPr>
            <a:spLocks noGrp="1" noRot="1" noChangeAspect="1"/>
          </p:cNvSpPr>
          <p:nvPr>
            <p:ph type="sldImg" idx="2"/>
          </p:nvPr>
        </p:nvSpPr>
        <p:spPr>
          <a:xfrm>
            <a:off x="681038" y="1143000"/>
            <a:ext cx="54959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B162E-F920-4511-832F-006A16C91FE9}" type="slidenum">
              <a:rPr lang="zh-CN" altLang="en-US" smtClean="0"/>
              <a:t>‹#›</a:t>
            </a:fld>
            <a:endParaRPr lang="zh-CN" altLang="en-US"/>
          </a:p>
        </p:txBody>
      </p:sp>
    </p:spTree>
    <p:extLst>
      <p:ext uri="{BB962C8B-B14F-4D97-AF65-F5344CB8AC3E}">
        <p14:creationId xmlns:p14="http://schemas.microsoft.com/office/powerpoint/2010/main" val="20156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6238" y="685800"/>
            <a:ext cx="61055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6837353-30EB-4A48-80EB-173D804AEFBD}" type="slidenum">
              <a:rPr lang="zh-CN" altLang="en-US" smtClean="0">
                <a:solidFill>
                  <a:prstClr val="black"/>
                </a:solidFill>
                <a:latin typeface="Calibri"/>
                <a:ea typeface="宋体"/>
              </a:rPr>
              <a:pPr defTabSz="914400">
                <a:defRPr/>
              </a:pPr>
              <a:t>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682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1038" y="1143000"/>
            <a:ext cx="54959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solidFill>
                  <a:prstClr val="black"/>
                </a:solidFill>
                <a:latin typeface="Calibri"/>
                <a:ea typeface="宋体"/>
              </a: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45421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6238" y="685800"/>
            <a:ext cx="61055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F1CB8912-F0BA-4AD8-8415-DA1F26BCB09F}" type="slidenum">
              <a:rPr lang="zh-CN" altLang="en-US" smtClean="0">
                <a:solidFill>
                  <a:prstClr val="black"/>
                </a:solidFill>
                <a:latin typeface="Calibri"/>
                <a:ea typeface="inpin heiti" charset="-122"/>
              </a:rPr>
              <a:pPr defTabSz="457200">
                <a:defRPr/>
              </a:pPr>
              <a:t>5</a:t>
            </a:fld>
            <a:endParaRPr lang="zh-CN" altLang="en-US">
              <a:solidFill>
                <a:prstClr val="black"/>
              </a:solidFill>
              <a:latin typeface="Calibri"/>
              <a:ea typeface="inpin heiti" charset="-122"/>
            </a:endParaRPr>
          </a:p>
        </p:txBody>
      </p:sp>
    </p:spTree>
    <p:extLst>
      <p:ext uri="{BB962C8B-B14F-4D97-AF65-F5344CB8AC3E}">
        <p14:creationId xmlns:p14="http://schemas.microsoft.com/office/powerpoint/2010/main" val="337841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6238" y="685800"/>
            <a:ext cx="61055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8099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685800"/>
            <a:ext cx="6105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55459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62B162E-F920-4511-832F-006A16C91FE9}"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5676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538" y="1431925"/>
            <a:ext cx="68849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latin typeface="Calibri"/>
                <a:ea typeface="宋体" panose="02010600030101010101" pitchFamily="2" charset="-122"/>
              </a:rPr>
              <a:pPr>
                <a:def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63239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1038" y="1143000"/>
            <a:ext cx="54959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19</a:t>
            </a:fld>
            <a:endParaRPr lang="zh-CN" altLang="en-US"/>
          </a:p>
        </p:txBody>
      </p:sp>
    </p:spTree>
    <p:extLst>
      <p:ext uri="{BB962C8B-B14F-4D97-AF65-F5344CB8AC3E}">
        <p14:creationId xmlns:p14="http://schemas.microsoft.com/office/powerpoint/2010/main" val="127844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5B7F4D1-9E59-4DC7-AC3F-EB53CEF73420}"/>
              </a:ext>
            </a:extLst>
          </p:cNvPr>
          <p:cNvSpPr>
            <a:spLocks noGrp="1"/>
          </p:cNvSpPr>
          <p:nvPr>
            <p:ph type="ctrTitle"/>
          </p:nvPr>
        </p:nvSpPr>
        <p:spPr>
          <a:xfrm>
            <a:off x="1526977" y="1122363"/>
            <a:ext cx="916186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EF5D127-517C-4824-8441-145F67C62608}"/>
              </a:ext>
            </a:extLst>
          </p:cNvPr>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F13AC4B-2E4A-4648-B333-4B9EA599A814}"/>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80B585AE-DAC9-4708-9898-2D8182B5D6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7FB92AB-1D21-4362-B4EB-6F88727505CB}"/>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5331672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479C5E-4635-40F3-9A3D-BB0EE2D943C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0F5C5A9-068D-40DC-A7FA-66F92FDC205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FA36C44-6D60-4B23-9603-F421D63F79FE}"/>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B7067AF2-C6AA-48D9-B51F-81796730AF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79D05FB-CB82-47AE-82B6-83794F6512EF}"/>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1823812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10249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28" y="457200"/>
            <a:ext cx="393991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93323" y="987449"/>
            <a:ext cx="618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48269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28" y="457200"/>
            <a:ext cx="393991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93323" y="987449"/>
            <a:ext cx="618425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03279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36760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942" y="365125"/>
            <a:ext cx="263403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9838" y="365125"/>
            <a:ext cx="774940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379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67" y="0"/>
            <a:ext cx="12255049"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7658" y="1871134"/>
            <a:ext cx="6828981"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7658" y="3657597"/>
            <a:ext cx="6828981"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98825" y="5037663"/>
            <a:ext cx="899220" cy="279400"/>
          </a:xfrm>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7656" y="5037663"/>
            <a:ext cx="5224820" cy="279400"/>
          </a:xfrm>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74396" y="5037663"/>
            <a:ext cx="552244" cy="279400"/>
          </a:xfrm>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2697658" y="3522131"/>
            <a:ext cx="68289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0916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8896" y="2421466"/>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4025839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9006" y="1752606"/>
            <a:ext cx="8174623"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9004" y="3846054"/>
            <a:ext cx="8174625"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2016654" y="3710585"/>
            <a:ext cx="8179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065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8896" y="2421466"/>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0984" y="2560320"/>
            <a:ext cx="4727520"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3417" y="2560320"/>
            <a:ext cx="4727520"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930045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7930" y="2658533"/>
            <a:ext cx="4727520"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7930" y="3243265"/>
            <a:ext cx="4727520"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2742" y="2658533"/>
            <a:ext cx="4727520"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2742" y="3243265"/>
            <a:ext cx="4727520"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8" name="Straight Connector 17"/>
          <p:cNvCxnSpPr/>
          <p:nvPr/>
        </p:nvCxnSpPr>
        <p:spPr>
          <a:xfrm>
            <a:off x="1398896" y="2421466"/>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81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C87AA4A-F757-4E18-8FC8-676BFDFAEF54}"/>
              </a:ext>
            </a:extLst>
          </p:cNvPr>
          <p:cNvSpPr>
            <a:spLocks noGrp="1"/>
          </p:cNvSpPr>
          <p:nvPr>
            <p:ph type="title" orient="vert"/>
          </p:nvPr>
        </p:nvSpPr>
        <p:spPr>
          <a:xfrm>
            <a:off x="8741942" y="365125"/>
            <a:ext cx="2634035"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5C00FC1-36CB-4200-B914-3F2B956EC804}"/>
              </a:ext>
            </a:extLst>
          </p:cNvPr>
          <p:cNvSpPr>
            <a:spLocks noGrp="1"/>
          </p:cNvSpPr>
          <p:nvPr>
            <p:ph type="body" orient="vert" idx="1"/>
          </p:nvPr>
        </p:nvSpPr>
        <p:spPr>
          <a:xfrm>
            <a:off x="839838" y="365125"/>
            <a:ext cx="7749406"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E354899-061A-403E-B213-E88F17D536D2}"/>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25D89438-863D-47AA-95A9-C3CB1A27C9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26623A4-3629-4C84-B710-8CE6EE4FE481}"/>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1297385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8896" y="2421466"/>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3527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0949778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6338" y="1388534"/>
            <a:ext cx="372571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29251" y="982134"/>
            <a:ext cx="548014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6338" y="3031065"/>
            <a:ext cx="372571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1398896" y="2912533"/>
            <a:ext cx="352136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602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7929" y="1883832"/>
            <a:ext cx="6254007"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110642" y="1041400"/>
            <a:ext cx="3069330"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7929" y="3255432"/>
            <a:ext cx="6254007"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6195583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7931" y="4815415"/>
            <a:ext cx="9628435"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3462" y="1041402"/>
            <a:ext cx="10125711"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7931" y="5382153"/>
            <a:ext cx="9628435"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749054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6415" y="982132"/>
            <a:ext cx="9611468"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6415" y="4343402"/>
            <a:ext cx="961146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8896" y="4140199"/>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5091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9039" y="982132"/>
            <a:ext cx="9314555"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8083" y="3352800"/>
            <a:ext cx="8856466"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7931" y="4343402"/>
            <a:ext cx="9628435"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4" name="TextBox 13"/>
          <p:cNvSpPr txBox="1"/>
          <p:nvPr/>
        </p:nvSpPr>
        <p:spPr>
          <a:xfrm>
            <a:off x="863696" y="879961"/>
            <a:ext cx="610791"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20972" y="2827870"/>
            <a:ext cx="610791"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8896" y="4140199"/>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192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7932" y="3308581"/>
            <a:ext cx="9628437"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7931" y="4777381"/>
            <a:ext cx="9628437"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772418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9039" y="982132"/>
            <a:ext cx="9314555"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7931" y="3639312"/>
            <a:ext cx="9628437"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7931" y="4529667"/>
            <a:ext cx="9628437"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2" name="TextBox 11"/>
          <p:cNvSpPr txBox="1"/>
          <p:nvPr/>
        </p:nvSpPr>
        <p:spPr>
          <a:xfrm>
            <a:off x="863696" y="879961"/>
            <a:ext cx="610791"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20972" y="2599261"/>
            <a:ext cx="610791"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8896" y="3429000"/>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174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7931" y="982132"/>
            <a:ext cx="9628435"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7931" y="3630168"/>
            <a:ext cx="9628437"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7930" y="4470402"/>
            <a:ext cx="9628439"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8896" y="3429000"/>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3394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186" y="1122363"/>
            <a:ext cx="1038344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30709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8896" y="2421466"/>
            <a:ext cx="94256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613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935" y="982134"/>
            <a:ext cx="1894588"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7930" y="982132"/>
            <a:ext cx="7447543"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8881203"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705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2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2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60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1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6977" y="498764"/>
            <a:ext cx="916186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6977" y="1223966"/>
            <a:ext cx="916186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9838" y="2004684"/>
            <a:ext cx="5266478" cy="471600"/>
          </a:xfrm>
        </p:spPr>
        <p:txBody>
          <a:bodyPr>
            <a:noAutofit/>
          </a:bodyPr>
          <a:lstStyle>
            <a:lvl1pPr marL="0" indent="0">
              <a:buNone/>
              <a:defRPr sz="2399">
                <a:solidFill>
                  <a:schemeClr val="accent1"/>
                </a:solidFill>
              </a:defRPr>
            </a:lvl1pPr>
          </a:lstStyle>
          <a:p>
            <a:pPr lvl="0"/>
            <a:endParaRPr lang="en-AU" dirty="0"/>
          </a:p>
        </p:txBody>
      </p:sp>
      <p:sp>
        <p:nvSpPr>
          <p:cNvPr id="11" name="Text Placeholder 9"/>
          <p:cNvSpPr>
            <a:spLocks noGrp="1"/>
          </p:cNvSpPr>
          <p:nvPr>
            <p:ph type="body" sz="quarter" idx="14"/>
          </p:nvPr>
        </p:nvSpPr>
        <p:spPr>
          <a:xfrm>
            <a:off x="839838" y="2491524"/>
            <a:ext cx="5266478"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41431" y="4383089"/>
            <a:ext cx="5264888" cy="493712"/>
          </a:xfrm>
        </p:spPr>
        <p:txBody>
          <a:bodyPr>
            <a:normAutofit/>
          </a:bodyPr>
          <a:lstStyle>
            <a:lvl1pPr marL="0" indent="0">
              <a:buNone/>
              <a:defRPr sz="1599"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41431" y="4876805"/>
            <a:ext cx="5264888"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41429" y="5370513"/>
            <a:ext cx="5266478"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9837" y="6356354"/>
            <a:ext cx="2748558" cy="365125"/>
          </a:xfrm>
        </p:spPr>
        <p:txBody>
          <a:bodyPr/>
          <a:lstStyle>
            <a:lvl1pPr>
              <a:defRPr>
                <a:latin typeface="Lato Light" panose="020F0302020204030203" pitchFamily="34" charset="0"/>
              </a:defRPr>
            </a:lvl1pPr>
          </a:lstStyle>
          <a:p>
            <a:pPr defTabSz="1218804"/>
            <a:fld id="{722F6D6F-DD99-46DF-A9EA-728D63EA6A31}" type="datetimeFigureOut">
              <a:rPr lang="en-AU" smtClean="0">
                <a:solidFill>
                  <a:prstClr val="black">
                    <a:tint val="75000"/>
                  </a:prstClr>
                </a:solidFill>
              </a:rPr>
              <a:pPr defTabSz="1218804"/>
              <a:t>9/01/2021</a:t>
            </a:fld>
            <a:endParaRPr lang="en-AU" dirty="0">
              <a:solidFill>
                <a:prstClr val="black">
                  <a:tint val="75000"/>
                </a:prstClr>
              </a:solidFill>
            </a:endParaRPr>
          </a:p>
        </p:txBody>
      </p:sp>
      <p:sp>
        <p:nvSpPr>
          <p:cNvPr id="16" name="Footer Placeholder 4"/>
          <p:cNvSpPr>
            <a:spLocks noGrp="1"/>
          </p:cNvSpPr>
          <p:nvPr>
            <p:ph type="ftr" sz="quarter" idx="11"/>
          </p:nvPr>
        </p:nvSpPr>
        <p:spPr>
          <a:xfrm>
            <a:off x="4046488" y="6356354"/>
            <a:ext cx="4122837" cy="365125"/>
          </a:xfrm>
        </p:spPr>
        <p:txBody>
          <a:bodyPr/>
          <a:lstStyle>
            <a:lvl1pPr>
              <a:defRPr>
                <a:latin typeface="Lato Light" panose="020F0302020204030203" pitchFamily="34" charset="0"/>
              </a:defRPr>
            </a:lvl1pPr>
          </a:lstStyle>
          <a:p>
            <a:pPr defTabSz="1218804"/>
            <a:endParaRPr lang="en-AU" dirty="0">
              <a:solidFill>
                <a:prstClr val="black">
                  <a:tint val="75000"/>
                </a:prstClr>
              </a:solidFill>
            </a:endParaRPr>
          </a:p>
        </p:txBody>
      </p:sp>
      <p:sp>
        <p:nvSpPr>
          <p:cNvPr id="17" name="Slide Number Placeholder 5"/>
          <p:cNvSpPr>
            <a:spLocks noGrp="1"/>
          </p:cNvSpPr>
          <p:nvPr>
            <p:ph type="sldNum" sz="quarter" idx="12"/>
          </p:nvPr>
        </p:nvSpPr>
        <p:spPr>
          <a:xfrm>
            <a:off x="8627418" y="6356354"/>
            <a:ext cx="2748558" cy="365125"/>
          </a:xfrm>
        </p:spPr>
        <p:txBody>
          <a:bodyPr/>
          <a:lstStyle>
            <a:lvl1pPr>
              <a:defRPr>
                <a:latin typeface="Lato Light" panose="020F0302020204030203" pitchFamily="34" charset="0"/>
              </a:defRPr>
            </a:lvl1pPr>
          </a:lstStyle>
          <a:p>
            <a:pPr defTabSz="1218804"/>
            <a:fld id="{84AD2E7E-F7BA-4F6B-9D0C-0B2331C2AE06}" type="slidenum">
              <a:rPr lang="en-AU" smtClean="0">
                <a:solidFill>
                  <a:prstClr val="black">
                    <a:tint val="75000"/>
                  </a:prstClr>
                </a:solidFill>
              </a:rPr>
              <a:pPr defTabSz="1218804"/>
              <a:t>‹#›</a:t>
            </a:fld>
            <a:endParaRPr lang="en-AU" dirty="0">
              <a:solidFill>
                <a:prstClr val="black">
                  <a:tint val="75000"/>
                </a:prstClr>
              </a:solidFill>
            </a:endParaRPr>
          </a:p>
        </p:txBody>
      </p:sp>
      <p:sp>
        <p:nvSpPr>
          <p:cNvPr id="19" name="Text Placeholder 18"/>
          <p:cNvSpPr>
            <a:spLocks noGrp="1"/>
          </p:cNvSpPr>
          <p:nvPr>
            <p:ph type="body" sz="quarter" idx="18"/>
          </p:nvPr>
        </p:nvSpPr>
        <p:spPr>
          <a:xfrm>
            <a:off x="6830042" y="2005015"/>
            <a:ext cx="4343931" cy="471486"/>
          </a:xfrm>
        </p:spPr>
        <p:txBody>
          <a:bodyPr>
            <a:normAutofit/>
          </a:bodyPr>
          <a:lstStyle>
            <a:lvl1pPr marL="0" indent="0">
              <a:buNone/>
              <a:defRPr sz="1866"/>
            </a:lvl1pPr>
          </a:lstStyle>
          <a:p>
            <a:pPr lvl="0"/>
            <a:endParaRPr lang="en-AU" dirty="0"/>
          </a:p>
        </p:txBody>
      </p:sp>
      <p:sp>
        <p:nvSpPr>
          <p:cNvPr id="21" name="Text Placeholder 20"/>
          <p:cNvSpPr>
            <a:spLocks noGrp="1"/>
          </p:cNvSpPr>
          <p:nvPr>
            <p:ph type="body" sz="quarter" idx="19"/>
          </p:nvPr>
        </p:nvSpPr>
        <p:spPr>
          <a:xfrm>
            <a:off x="6830042" y="2490788"/>
            <a:ext cx="4343931"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147735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65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40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21102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68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3486" y="1709762"/>
            <a:ext cx="10536139"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3486" y="4589487"/>
            <a:ext cx="1053613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98692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9848"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4255"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9500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428" y="365129"/>
            <a:ext cx="10536139"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1440" y="1681163"/>
            <a:ext cx="5167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1440" y="2505075"/>
            <a:ext cx="51678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4256" y="1681163"/>
            <a:ext cx="51933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4256" y="2505075"/>
            <a:ext cx="51933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13013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2309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3527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28" y="457200"/>
            <a:ext cx="393991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93323" y="987449"/>
            <a:ext cx="618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709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C5622D-8F4A-4566-BF35-642D73C03F6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9108FAE-7B13-47B4-AC5C-60D183CC761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FACD30D-BFE9-4651-AACB-171447FE67BC}"/>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97CA1260-C6D6-4E3F-927C-FFE74868CD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0F306AA-4133-4023-A346-7BA8D3A84D36}"/>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6818742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28" y="457200"/>
            <a:ext cx="393991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93323" y="987449"/>
            <a:ext cx="618425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54261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281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942" y="365125"/>
            <a:ext cx="263403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9838" y="365125"/>
            <a:ext cx="774940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60278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201" y="2130452"/>
            <a:ext cx="10383442" cy="1470025"/>
          </a:xfrm>
        </p:spPr>
        <p:txBody>
          <a:bodyPr/>
          <a:lstStyle/>
          <a:p>
            <a:r>
              <a:rPr lang="en-US"/>
              <a:t>Click to edit Master title style</a:t>
            </a:r>
          </a:p>
        </p:txBody>
      </p:sp>
      <p:sp>
        <p:nvSpPr>
          <p:cNvPr id="3" name="Subtitle 2"/>
          <p:cNvSpPr>
            <a:spLocks noGrp="1"/>
          </p:cNvSpPr>
          <p:nvPr>
            <p:ph type="subTitle" idx="1"/>
          </p:nvPr>
        </p:nvSpPr>
        <p:spPr>
          <a:xfrm>
            <a:off x="1832373" y="3886200"/>
            <a:ext cx="8551069" cy="1752600"/>
          </a:xfrm>
        </p:spPr>
        <p:txBody>
          <a:bodyPr/>
          <a:lstStyle>
            <a:lvl1pPr marL="0" indent="0" algn="ctr">
              <a:buNone/>
              <a:defRPr>
                <a:solidFill>
                  <a:schemeClr val="tx1">
                    <a:tint val="75000"/>
                  </a:schemeClr>
                </a:solidFill>
              </a:defRPr>
            </a:lvl1pPr>
            <a:lvl2pPr marL="609457" indent="0" algn="ctr">
              <a:buNone/>
              <a:defRPr>
                <a:solidFill>
                  <a:schemeClr val="tx1">
                    <a:tint val="75000"/>
                  </a:schemeClr>
                </a:solidFill>
              </a:defRPr>
            </a:lvl2pPr>
            <a:lvl3pPr marL="1218913" indent="0" algn="ctr">
              <a:buNone/>
              <a:defRPr>
                <a:solidFill>
                  <a:schemeClr val="tx1">
                    <a:tint val="75000"/>
                  </a:schemeClr>
                </a:solidFill>
              </a:defRPr>
            </a:lvl3pPr>
            <a:lvl4pPr marL="1828369" indent="0" algn="ctr">
              <a:buNone/>
              <a:defRPr>
                <a:solidFill>
                  <a:schemeClr val="tx1">
                    <a:tint val="75000"/>
                  </a:schemeClr>
                </a:solidFill>
              </a:defRPr>
            </a:lvl4pPr>
            <a:lvl5pPr marL="2437826" indent="0" algn="ctr">
              <a:buNone/>
              <a:defRPr>
                <a:solidFill>
                  <a:schemeClr val="tx1">
                    <a:tint val="75000"/>
                  </a:schemeClr>
                </a:solidFill>
              </a:defRPr>
            </a:lvl5pPr>
            <a:lvl6pPr marL="3047282" indent="0" algn="ctr">
              <a:buNone/>
              <a:defRPr>
                <a:solidFill>
                  <a:schemeClr val="tx1">
                    <a:tint val="75000"/>
                  </a:schemeClr>
                </a:solidFill>
              </a:defRPr>
            </a:lvl6pPr>
            <a:lvl7pPr marL="3656737" indent="0" algn="ctr">
              <a:buNone/>
              <a:defRPr>
                <a:solidFill>
                  <a:schemeClr val="tx1">
                    <a:tint val="75000"/>
                  </a:schemeClr>
                </a:solidFill>
              </a:defRPr>
            </a:lvl7pPr>
            <a:lvl8pPr marL="4266193" indent="0" algn="ctr">
              <a:buNone/>
              <a:defRPr>
                <a:solidFill>
                  <a:schemeClr val="tx1">
                    <a:tint val="75000"/>
                  </a:schemeClr>
                </a:solidFill>
              </a:defRPr>
            </a:lvl8pPr>
            <a:lvl9pPr marL="48756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792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12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979" y="4406924"/>
            <a:ext cx="10383442"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4979" y="2906722"/>
            <a:ext cx="10383442" cy="1500187"/>
          </a:xfrm>
        </p:spPr>
        <p:txBody>
          <a:bodyPr anchor="b"/>
          <a:lstStyle>
            <a:lvl1pPr marL="0" indent="0">
              <a:buNone/>
              <a:defRPr sz="2700">
                <a:solidFill>
                  <a:schemeClr val="tx1">
                    <a:tint val="75000"/>
                  </a:schemeClr>
                </a:solidFill>
              </a:defRPr>
            </a:lvl1pPr>
            <a:lvl2pPr marL="609457" indent="0">
              <a:buNone/>
              <a:defRPr sz="2400">
                <a:solidFill>
                  <a:schemeClr val="tx1">
                    <a:tint val="75000"/>
                  </a:schemeClr>
                </a:solidFill>
              </a:defRPr>
            </a:lvl2pPr>
            <a:lvl3pPr marL="1218913" indent="0">
              <a:buNone/>
              <a:defRPr sz="2100">
                <a:solidFill>
                  <a:schemeClr val="tx1">
                    <a:tint val="75000"/>
                  </a:schemeClr>
                </a:solidFill>
              </a:defRPr>
            </a:lvl3pPr>
            <a:lvl4pPr marL="1828369" indent="0">
              <a:buNone/>
              <a:defRPr sz="1900">
                <a:solidFill>
                  <a:schemeClr val="tx1">
                    <a:tint val="75000"/>
                  </a:schemeClr>
                </a:solidFill>
              </a:defRPr>
            </a:lvl4pPr>
            <a:lvl5pPr marL="2437826" indent="0">
              <a:buNone/>
              <a:defRPr sz="1900">
                <a:solidFill>
                  <a:schemeClr val="tx1">
                    <a:tint val="75000"/>
                  </a:schemeClr>
                </a:solidFill>
              </a:defRPr>
            </a:lvl5pPr>
            <a:lvl6pPr marL="3047282" indent="0">
              <a:buNone/>
              <a:defRPr sz="1900">
                <a:solidFill>
                  <a:schemeClr val="tx1">
                    <a:tint val="75000"/>
                  </a:schemeClr>
                </a:solidFill>
              </a:defRPr>
            </a:lvl6pPr>
            <a:lvl7pPr marL="3656737" indent="0">
              <a:buNone/>
              <a:defRPr sz="1900">
                <a:solidFill>
                  <a:schemeClr val="tx1">
                    <a:tint val="75000"/>
                  </a:schemeClr>
                </a:solidFill>
              </a:defRPr>
            </a:lvl7pPr>
            <a:lvl8pPr marL="4266193" indent="0">
              <a:buNone/>
              <a:defRPr sz="1900">
                <a:solidFill>
                  <a:schemeClr val="tx1">
                    <a:tint val="75000"/>
                  </a:schemeClr>
                </a:solidFill>
              </a:defRPr>
            </a:lvl8pPr>
            <a:lvl9pPr marL="487565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036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0805" y="1600206"/>
            <a:ext cx="5395317"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705" y="1600206"/>
            <a:ext cx="5395317"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779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805" y="1535117"/>
            <a:ext cx="5397439" cy="639763"/>
          </a:xfrm>
        </p:spPr>
        <p:txBody>
          <a:bodyPr anchor="b"/>
          <a:lstStyle>
            <a:lvl1pPr marL="0" indent="0">
              <a:buNone/>
              <a:defRPr sz="3200" b="1"/>
            </a:lvl1pPr>
            <a:lvl2pPr marL="609457" indent="0">
              <a:buNone/>
              <a:defRPr sz="2700" b="1"/>
            </a:lvl2pPr>
            <a:lvl3pPr marL="1218913" indent="0">
              <a:buNone/>
              <a:defRPr sz="2400" b="1"/>
            </a:lvl3pPr>
            <a:lvl4pPr marL="1828369" indent="0">
              <a:buNone/>
              <a:defRPr sz="2100" b="1"/>
            </a:lvl4pPr>
            <a:lvl5pPr marL="2437826" indent="0">
              <a:buNone/>
              <a:defRPr sz="2100" b="1"/>
            </a:lvl5pPr>
            <a:lvl6pPr marL="3047282" indent="0">
              <a:buNone/>
              <a:defRPr sz="2100" b="1"/>
            </a:lvl6pPr>
            <a:lvl7pPr marL="3656737" indent="0">
              <a:buNone/>
              <a:defRPr sz="2100" b="1"/>
            </a:lvl7pPr>
            <a:lvl8pPr marL="4266193" indent="0">
              <a:buNone/>
              <a:defRPr sz="2100" b="1"/>
            </a:lvl8pPr>
            <a:lvl9pPr marL="4875650" indent="0">
              <a:buNone/>
              <a:defRPr sz="2100" b="1"/>
            </a:lvl9pPr>
          </a:lstStyle>
          <a:p>
            <a:pPr lvl="0"/>
            <a:r>
              <a:rPr lang="en-US"/>
              <a:t>Click to edit Master text styles</a:t>
            </a:r>
          </a:p>
        </p:txBody>
      </p:sp>
      <p:sp>
        <p:nvSpPr>
          <p:cNvPr id="4" name="Content Placeholder 3"/>
          <p:cNvSpPr>
            <a:spLocks noGrp="1"/>
          </p:cNvSpPr>
          <p:nvPr>
            <p:ph sz="half" idx="2"/>
          </p:nvPr>
        </p:nvSpPr>
        <p:spPr>
          <a:xfrm>
            <a:off x="610805" y="2174875"/>
            <a:ext cx="5397439"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5480" y="1535117"/>
            <a:ext cx="5399559" cy="639763"/>
          </a:xfrm>
        </p:spPr>
        <p:txBody>
          <a:bodyPr anchor="b"/>
          <a:lstStyle>
            <a:lvl1pPr marL="0" indent="0">
              <a:buNone/>
              <a:defRPr sz="3200" b="1"/>
            </a:lvl1pPr>
            <a:lvl2pPr marL="609457" indent="0">
              <a:buNone/>
              <a:defRPr sz="2700" b="1"/>
            </a:lvl2pPr>
            <a:lvl3pPr marL="1218913" indent="0">
              <a:buNone/>
              <a:defRPr sz="2400" b="1"/>
            </a:lvl3pPr>
            <a:lvl4pPr marL="1828369" indent="0">
              <a:buNone/>
              <a:defRPr sz="2100" b="1"/>
            </a:lvl4pPr>
            <a:lvl5pPr marL="2437826" indent="0">
              <a:buNone/>
              <a:defRPr sz="2100" b="1"/>
            </a:lvl5pPr>
            <a:lvl6pPr marL="3047282" indent="0">
              <a:buNone/>
              <a:defRPr sz="2100" b="1"/>
            </a:lvl6pPr>
            <a:lvl7pPr marL="3656737" indent="0">
              <a:buNone/>
              <a:defRPr sz="2100" b="1"/>
            </a:lvl7pPr>
            <a:lvl8pPr marL="4266193" indent="0">
              <a:buNone/>
              <a:defRPr sz="2100" b="1"/>
            </a:lvl8pPr>
            <a:lvl9pPr marL="487565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05480" y="2174875"/>
            <a:ext cx="5399559"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246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413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0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DCD4FB-BA67-4670-A20C-C3AAC713B4F7}"/>
              </a:ext>
            </a:extLst>
          </p:cNvPr>
          <p:cNvSpPr>
            <a:spLocks noGrp="1"/>
          </p:cNvSpPr>
          <p:nvPr>
            <p:ph type="title"/>
          </p:nvPr>
        </p:nvSpPr>
        <p:spPr>
          <a:xfrm>
            <a:off x="833486" y="1709762"/>
            <a:ext cx="10536139"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D38DB48-2ADD-48B4-AD81-6913AAAA85A5}"/>
              </a:ext>
            </a:extLst>
          </p:cNvPr>
          <p:cNvSpPr>
            <a:spLocks noGrp="1"/>
          </p:cNvSpPr>
          <p:nvPr>
            <p:ph type="body" idx="1"/>
          </p:nvPr>
        </p:nvSpPr>
        <p:spPr>
          <a:xfrm>
            <a:off x="833486" y="4589487"/>
            <a:ext cx="105361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484A288D-E292-47D3-8B42-8B0BDBD8FB28}"/>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5B279A6E-A24D-4CC2-94B0-DBBDF8053F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55F9B0C-0543-42DD-BBBD-8E51D7B0ADCF}"/>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595049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793" y="273075"/>
            <a:ext cx="4018918"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76058" y="273078"/>
            <a:ext cx="6828979"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793" y="1435113"/>
            <a:ext cx="4018918" cy="4691063"/>
          </a:xfrm>
        </p:spPr>
        <p:txBody>
          <a:bodyPr/>
          <a:lstStyle>
            <a:lvl1pPr marL="0" indent="0">
              <a:buNone/>
              <a:defRPr sz="1900"/>
            </a:lvl1pPr>
            <a:lvl2pPr marL="609457" indent="0">
              <a:buNone/>
              <a:defRPr sz="1600"/>
            </a:lvl2pPr>
            <a:lvl3pPr marL="1218913" indent="0">
              <a:buNone/>
              <a:defRPr sz="1300"/>
            </a:lvl3pPr>
            <a:lvl4pPr marL="1828369" indent="0">
              <a:buNone/>
              <a:defRPr sz="1200"/>
            </a:lvl4pPr>
            <a:lvl5pPr marL="2437826" indent="0">
              <a:buNone/>
              <a:defRPr sz="1200"/>
            </a:lvl5pPr>
            <a:lvl6pPr marL="3047282" indent="0">
              <a:buNone/>
              <a:defRPr sz="1200"/>
            </a:lvl6pPr>
            <a:lvl7pPr marL="3656737" indent="0">
              <a:buNone/>
              <a:defRPr sz="1200"/>
            </a:lvl7pPr>
            <a:lvl8pPr marL="4266193" indent="0">
              <a:buNone/>
              <a:defRPr sz="1200"/>
            </a:lvl8pPr>
            <a:lvl9pPr marL="48756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649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4384" y="4800626"/>
            <a:ext cx="7329488"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94384" y="612775"/>
            <a:ext cx="7329488" cy="4114800"/>
          </a:xfrm>
        </p:spPr>
        <p:txBody>
          <a:bodyPr/>
          <a:lstStyle>
            <a:lvl1pPr marL="0" indent="0">
              <a:buNone/>
              <a:defRPr sz="4300"/>
            </a:lvl1pPr>
            <a:lvl2pPr marL="609457" indent="0">
              <a:buNone/>
              <a:defRPr sz="3700"/>
            </a:lvl2pPr>
            <a:lvl3pPr marL="1218913" indent="0">
              <a:buNone/>
              <a:defRPr sz="3200"/>
            </a:lvl3pPr>
            <a:lvl4pPr marL="1828369" indent="0">
              <a:buNone/>
              <a:defRPr sz="2700"/>
            </a:lvl4pPr>
            <a:lvl5pPr marL="2437826" indent="0">
              <a:buNone/>
              <a:defRPr sz="2700"/>
            </a:lvl5pPr>
            <a:lvl6pPr marL="3047282" indent="0">
              <a:buNone/>
              <a:defRPr sz="2700"/>
            </a:lvl6pPr>
            <a:lvl7pPr marL="3656737" indent="0">
              <a:buNone/>
              <a:defRPr sz="2700"/>
            </a:lvl7pPr>
            <a:lvl8pPr marL="4266193" indent="0">
              <a:buNone/>
              <a:defRPr sz="2700"/>
            </a:lvl8pPr>
            <a:lvl9pPr marL="4875650" indent="0">
              <a:buNone/>
              <a:defRPr sz="2700"/>
            </a:lvl9pPr>
          </a:lstStyle>
          <a:p>
            <a:endParaRPr lang="en-US"/>
          </a:p>
        </p:txBody>
      </p:sp>
      <p:sp>
        <p:nvSpPr>
          <p:cNvPr id="4" name="Text Placeholder 3"/>
          <p:cNvSpPr>
            <a:spLocks noGrp="1"/>
          </p:cNvSpPr>
          <p:nvPr>
            <p:ph type="body" sz="half" idx="2"/>
          </p:nvPr>
        </p:nvSpPr>
        <p:spPr>
          <a:xfrm>
            <a:off x="2394384" y="5367364"/>
            <a:ext cx="7329488" cy="804863"/>
          </a:xfrm>
        </p:spPr>
        <p:txBody>
          <a:bodyPr/>
          <a:lstStyle>
            <a:lvl1pPr marL="0" indent="0">
              <a:buNone/>
              <a:defRPr sz="1900"/>
            </a:lvl1pPr>
            <a:lvl2pPr marL="609457" indent="0">
              <a:buNone/>
              <a:defRPr sz="1600"/>
            </a:lvl2pPr>
            <a:lvl3pPr marL="1218913" indent="0">
              <a:buNone/>
              <a:defRPr sz="1300"/>
            </a:lvl3pPr>
            <a:lvl4pPr marL="1828369" indent="0">
              <a:buNone/>
              <a:defRPr sz="1200"/>
            </a:lvl4pPr>
            <a:lvl5pPr marL="2437826" indent="0">
              <a:buNone/>
              <a:defRPr sz="1200"/>
            </a:lvl5pPr>
            <a:lvl6pPr marL="3047282" indent="0">
              <a:buNone/>
              <a:defRPr sz="1200"/>
            </a:lvl6pPr>
            <a:lvl7pPr marL="3656737" indent="0">
              <a:buNone/>
              <a:defRPr sz="1200"/>
            </a:lvl7pPr>
            <a:lvl8pPr marL="4266193" indent="0">
              <a:buNone/>
              <a:defRPr sz="1200"/>
            </a:lvl8pPr>
            <a:lvl9pPr marL="48756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24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274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464" y="206401"/>
            <a:ext cx="2748558"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802" y="206401"/>
            <a:ext cx="8042077"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231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859729" cy="6858000"/>
          </a:xfrm>
          <a:prstGeom prst="rect">
            <a:avLst/>
          </a:prstGeom>
        </p:spPr>
      </p:pic>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356098" y="0"/>
            <a:ext cx="4859729"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446" y="1532585"/>
            <a:ext cx="2441091" cy="2315272"/>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328" r="29610" b="10486"/>
          <a:stretch>
            <a:fillRect/>
          </a:stretch>
        </p:blipFill>
        <p:spPr>
          <a:xfrm>
            <a:off x="5671632" y="4646213"/>
            <a:ext cx="1728088" cy="219119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userDrawn="1"/>
        </p:nvPicPr>
        <p:blipFill rotWithShape="1">
          <a:blip r:embed="rId5" cstate="screen">
            <a:extLst>
              <a:ext uri="{28A0092B-C50C-407E-A947-70E740481C1C}">
                <a14:useLocalDpi xmlns:a14="http://schemas.microsoft.com/office/drawing/2010/main" val="0"/>
              </a:ext>
            </a:extLst>
          </a:blip>
          <a:srcRect t="28418" b="17593"/>
          <a:stretch>
            <a:fillRect/>
          </a:stretch>
        </p:blipFill>
        <p:spPr>
          <a:xfrm>
            <a:off x="5040665" y="29"/>
            <a:ext cx="2134522" cy="153258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val="0"/>
              </a:ext>
            </a:extLst>
          </a:blip>
          <a:srcRect t="24663" r="43931"/>
          <a:stretch>
            <a:fillRect/>
          </a:stretch>
        </p:blipFill>
        <p:spPr>
          <a:xfrm>
            <a:off x="4406671" y="4833286"/>
            <a:ext cx="915953" cy="1010829"/>
          </a:xfrm>
          <a:prstGeom prst="rect">
            <a:avLst/>
          </a:prstGeom>
        </p:spPr>
      </p:pic>
    </p:spTree>
    <p:extLst>
      <p:ext uri="{BB962C8B-B14F-4D97-AF65-F5344CB8AC3E}">
        <p14:creationId xmlns:p14="http://schemas.microsoft.com/office/powerpoint/2010/main" val="102108301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0" presetClass="path" presetSubtype="0" accel="50000" decel="50000" fill="hold" nodeType="withEffect">
                                  <p:stCondLst>
                                    <p:cond delay="0"/>
                                  </p:stCondLst>
                                  <p:childTnLst>
                                    <p:animMotion origin="layout" path="M 0.02721 0.90301 L 0.02721 0.90301 C 0.02409 0.9 0.02096 0.89699 0.01771 0.89444 C 0.01537 0.89259 0.01289 0.8919 0.01055 0.89028 C 0.00925 0.88912 0.00833 0.88681 0.00703 0.88588 C 0.00078 0.88194 -0.0056 0.87824 -0.01211 0.87546 C -0.01367 0.87477 -0.01523 0.87431 -0.0168 0.87338 C -0.01888 0.87199 -0.02083 0.87037 -0.02279 0.86898 C -0.02396 0.86829 -0.02513 0.86759 -0.0263 0.8669 C -0.0444 0.8456 -0.02591 0.86875 -0.03711 0.85208 C -0.03815 0.85046 -0.03945 0.84931 -0.04062 0.84792 C -0.04232 0.84583 -0.04388 0.84375 -0.04544 0.84143 C -0.04674 0.83958 -0.04766 0.83727 -0.04896 0.83518 C -0.05091 0.83218 -0.05286 0.8294 -0.05495 0.82662 C -0.05612 0.82523 -0.05742 0.82407 -0.05846 0.82245 C -0.06601 0.81042 -0.06562 0.81065 -0.07044 0.79931 C -0.07083 0.79699 -0.07122 0.79491 -0.07161 0.79282 C -0.07239 0.78935 -0.07344 0.78588 -0.07396 0.78218 C -0.07461 0.77824 -0.07474 0.77384 -0.07513 0.76968 C -0.07552 0.76667 -0.07591 0.76389 -0.0763 0.76111 C -0.07604 0.75417 -0.07461 0.72292 -0.07396 0.71458 C -0.07318 0.70486 -0.07135 0.70162 -0.06927 0.6912 C -0.06862 0.68866 -0.06862 0.68565 -0.06797 0.68287 C -0.06706 0.67778 -0.06549 0.67315 -0.06445 0.66806 C -0.06393 0.66528 -0.0638 0.66227 -0.06328 0.65949 C -0.06211 0.65324 -0.06094 0.64676 -0.05963 0.64051 L -0.05729 0.62778 C -0.0569 0.62569 -0.05638 0.62361 -0.05612 0.62153 C -0.05586 0.61944 -0.05456 0.60926 -0.05377 0.60671 C -0.05234 0.60231 -0.05052 0.59815 -0.04896 0.59398 L -0.04661 0.58773 C -0.04427 0.57546 -0.047 0.58681 -0.0418 0.575 C -0.03437 0.55787 -0.04036 0.5662 -0.03346 0.5581 C -0.0319 0.5537 -0.03099 0.54838 -0.02877 0.54537 C -0.02708 0.54329 -0.02552 0.54097 -0.02396 0.53889 C -0.02018 0.53403 -0.01823 0.5331 -0.01445 0.52616 C -0.01341 0.52454 -0.01315 0.52153 -0.01211 0.51991 C -0.00703 0.51204 -0.00625 0.51227 -0.0013 0.50926 C 0.00026 0.50718 0.00208 0.50556 0.00339 0.50301 C 0.00443 0.50116 0.00469 0.49838 0.00586 0.49653 C 0.00794 0.49329 0.01055 0.49074 0.01289 0.48819 C 0.01445 0.48657 0.01615 0.48542 0.01771 0.48403 C 0.02344 0.47824 0.02891 0.4713 0.03438 0.46481 C 0.03555 0.46343 0.03685 0.46227 0.03802 0.46065 C 0.04232 0.45509 0.04727 0.45046 0.05104 0.44375 L 0.06172 0.42477 C 0.06341 0.42176 0.06537 0.41944 0.06654 0.4162 C 0.06966 0.40787 0.06771 0.41134 0.07253 0.40556 C 0.0763 0.38518 0.07018 0.4169 0.07604 0.39074 C 0.08034 0.37199 0.0763 0.38403 0.08086 0.37176 C 0.08386 0.33449 0.08294 0.35231 0.08086 0.28287 C 0.08073 0.28079 0.08008 0.2787 0.07969 0.27662 C 0.0793 0.27245 0.07878 0.26806 0.07852 0.26389 C 0.07761 0.25255 0.07813 0.24074 0.07604 0.23009 C 0.07565 0.22801 0.07513 0.22593 0.07487 0.22361 C 0.07279 0.20648 0.07539 0.21574 0.07136 0.20463 C 0.07096 0.20185 0.07005 0.1912 0.06888 0.18773 C 0.06797 0.18472 0.06654 0.18218 0.06537 0.17917 C 0.06315 0.16366 0.0655 0.17778 0.06172 0.16227 C 0.06133 0.16018 0.0612 0.15787 0.06055 0.15602 C 0.05925 0.15162 0.05716 0.14768 0.05586 0.14329 C 0.05521 0.14143 0.05521 0.13889 0.05469 0.13704 C 0.05365 0.13333 0.05208 0.13009 0.05104 0.12639 C 0.05052 0.12431 0.05039 0.12199 0.04987 0.11991 C 0.04922 0.11782 0.04818 0.11597 0.04753 0.11366 C 0.04297 0.09745 0.0513 0.11921 0.04271 0.09884 C 0.04037 0.08634 0.0431 0.09861 0.03802 0.08403 C 0.03698 0.08125 0.03646 0.07824 0.03555 0.07546 C 0.03464 0.07245 0.03125 0.0625 0.02969 0.05856 C 0.01524 0.02477 0.03229 0.06528 0.02136 0.04167 C 0.02031 0.03981 0.01992 0.03727 0.01888 0.03542 C 0.01745 0.03287 0.01563 0.03125 0.01419 0.02893 C 0.01289 0.02708 0.01185 0.02454 0.01055 0.02268 C 0.00951 0.02106 0.00807 0.02014 0.00703 0.01852 C 0.00573 0.01643 0.00482 0.01366 0.00339 0.01204 C 0.00234 0.01088 0.00104 0.01065 -0.00013 0.00995 C -0.00156 0.00208 -0.00026 0.00463 -0.00377 0.00162 L -0.00247 0.00162 " pathEditMode="relative" ptsTypes="AAAAAAAAAAAAAAAAAAAAAAAAAAAAAAAAAAAAAAAAAAAAAAAAAAAAAAAAAAAAAAAAAAAAAAAAAAAAAA">
                                      <p:cBhvr>
                                        <p:cTn id="3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01138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4840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40291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8840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6977" y="1122363"/>
            <a:ext cx="916186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421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7C9906E-C5EE-40DE-8ECB-F43FC9AC62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1A2033-0DCA-4BF4-AE97-69AF238530C8}"/>
              </a:ext>
            </a:extLst>
          </p:cNvPr>
          <p:cNvSpPr>
            <a:spLocks noGrp="1"/>
          </p:cNvSpPr>
          <p:nvPr>
            <p:ph sz="half" idx="1"/>
          </p:nvPr>
        </p:nvSpPr>
        <p:spPr>
          <a:xfrm>
            <a:off x="839848" y="1825625"/>
            <a:ext cx="5191721"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82E95F59-4BD6-407B-8DDA-E2BB0032F0BB}"/>
              </a:ext>
            </a:extLst>
          </p:cNvPr>
          <p:cNvSpPr>
            <a:spLocks noGrp="1"/>
          </p:cNvSpPr>
          <p:nvPr>
            <p:ph sz="half" idx="2"/>
          </p:nvPr>
        </p:nvSpPr>
        <p:spPr>
          <a:xfrm>
            <a:off x="6184255" y="1825625"/>
            <a:ext cx="5191721"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4D6F59C-5877-45C1-A513-203EAA7C0A0B}"/>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6" name="页脚占位符 5">
            <a:extLst>
              <a:ext uri="{FF2B5EF4-FFF2-40B4-BE49-F238E27FC236}">
                <a16:creationId xmlns="" xmlns:a16="http://schemas.microsoft.com/office/drawing/2014/main" id="{CB4519CD-9FB9-4F77-8545-BB471948BC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4E2D2F4-4DA2-4853-9F3E-DE8A132B6263}"/>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486651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59028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3484" y="1709757"/>
            <a:ext cx="10536139"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3484" y="4589482"/>
            <a:ext cx="105361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67633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9846"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4255"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0682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428" y="365129"/>
            <a:ext cx="10536139"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1438" y="1681163"/>
            <a:ext cx="5167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1438" y="2505075"/>
            <a:ext cx="51678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4255" y="1681163"/>
            <a:ext cx="51933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4255" y="2505075"/>
            <a:ext cx="51933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27645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66335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06667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8" y="457200"/>
            <a:ext cx="393991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93321" y="987444"/>
            <a:ext cx="618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438" y="2057400"/>
            <a:ext cx="39399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57358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8" y="457200"/>
            <a:ext cx="393991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93321" y="987444"/>
            <a:ext cx="618425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438" y="2057400"/>
            <a:ext cx="39399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1319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1339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941" y="365125"/>
            <a:ext cx="263403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9837" y="365125"/>
            <a:ext cx="774940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296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8BE0EA-3FC7-449F-926D-600855B14101}"/>
              </a:ext>
            </a:extLst>
          </p:cNvPr>
          <p:cNvSpPr>
            <a:spLocks noGrp="1"/>
          </p:cNvSpPr>
          <p:nvPr>
            <p:ph type="title"/>
          </p:nvPr>
        </p:nvSpPr>
        <p:spPr>
          <a:xfrm>
            <a:off x="841428" y="365129"/>
            <a:ext cx="10536139"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7A5113E-551E-48B5-8A39-AC9CB55F1246}"/>
              </a:ext>
            </a:extLst>
          </p:cNvPr>
          <p:cNvSpPr>
            <a:spLocks noGrp="1"/>
          </p:cNvSpPr>
          <p:nvPr>
            <p:ph type="body" idx="1"/>
          </p:nvPr>
        </p:nvSpPr>
        <p:spPr>
          <a:xfrm>
            <a:off x="841440" y="1681163"/>
            <a:ext cx="5167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BCCF0AC-F32E-4265-B3F3-B80794F84725}"/>
              </a:ext>
            </a:extLst>
          </p:cNvPr>
          <p:cNvSpPr>
            <a:spLocks noGrp="1"/>
          </p:cNvSpPr>
          <p:nvPr>
            <p:ph sz="half" idx="2"/>
          </p:nvPr>
        </p:nvSpPr>
        <p:spPr>
          <a:xfrm>
            <a:off x="841440" y="2505075"/>
            <a:ext cx="516786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6DB57F8-330C-4D5B-A024-71F79DDBEC34}"/>
              </a:ext>
            </a:extLst>
          </p:cNvPr>
          <p:cNvSpPr>
            <a:spLocks noGrp="1"/>
          </p:cNvSpPr>
          <p:nvPr>
            <p:ph type="body" sz="quarter" idx="3"/>
          </p:nvPr>
        </p:nvSpPr>
        <p:spPr>
          <a:xfrm>
            <a:off x="6184256" y="1681163"/>
            <a:ext cx="51933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4E3E8C9F-9834-4EF6-AD9D-E9FCE4A90B6C}"/>
              </a:ext>
            </a:extLst>
          </p:cNvPr>
          <p:cNvSpPr>
            <a:spLocks noGrp="1"/>
          </p:cNvSpPr>
          <p:nvPr>
            <p:ph sz="quarter" idx="4"/>
          </p:nvPr>
        </p:nvSpPr>
        <p:spPr>
          <a:xfrm>
            <a:off x="6184256" y="2505075"/>
            <a:ext cx="5193312"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1CCFF8D9-F37C-4FCC-9324-07455634B493}"/>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8" name="页脚占位符 7">
            <a:extLst>
              <a:ext uri="{FF2B5EF4-FFF2-40B4-BE49-F238E27FC236}">
                <a16:creationId xmlns="" xmlns:a16="http://schemas.microsoft.com/office/drawing/2014/main" id="{41921419-B04C-404C-BA6E-276E355F6FF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E07A1146-7233-469A-8466-0B856AFFE9AA}"/>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2759221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197" y="2130444"/>
            <a:ext cx="10383442" cy="1470025"/>
          </a:xfrm>
        </p:spPr>
        <p:txBody>
          <a:bodyPr/>
          <a:lstStyle/>
          <a:p>
            <a:r>
              <a:rPr lang="en-US"/>
              <a:t>Click to edit Master title style</a:t>
            </a:r>
          </a:p>
        </p:txBody>
      </p:sp>
      <p:sp>
        <p:nvSpPr>
          <p:cNvPr id="3" name="Subtitle 2"/>
          <p:cNvSpPr>
            <a:spLocks noGrp="1"/>
          </p:cNvSpPr>
          <p:nvPr>
            <p:ph type="subTitle" idx="1"/>
          </p:nvPr>
        </p:nvSpPr>
        <p:spPr>
          <a:xfrm>
            <a:off x="1832373" y="3886200"/>
            <a:ext cx="8551069" cy="1752600"/>
          </a:xfrm>
        </p:spPr>
        <p:txBody>
          <a:bodyPr/>
          <a:lstStyle>
            <a:lvl1pPr marL="0" indent="0" algn="ctr">
              <a:buNone/>
              <a:defRPr>
                <a:solidFill>
                  <a:schemeClr val="tx1">
                    <a:tint val="75000"/>
                  </a:schemeClr>
                </a:solidFill>
              </a:defRPr>
            </a:lvl1pPr>
            <a:lvl2pPr marL="609457" indent="0" algn="ctr">
              <a:buNone/>
              <a:defRPr>
                <a:solidFill>
                  <a:schemeClr val="tx1">
                    <a:tint val="75000"/>
                  </a:schemeClr>
                </a:solidFill>
              </a:defRPr>
            </a:lvl2pPr>
            <a:lvl3pPr marL="1218913" indent="0" algn="ctr">
              <a:buNone/>
              <a:defRPr>
                <a:solidFill>
                  <a:schemeClr val="tx1">
                    <a:tint val="75000"/>
                  </a:schemeClr>
                </a:solidFill>
              </a:defRPr>
            </a:lvl3pPr>
            <a:lvl4pPr marL="1828369" indent="0" algn="ctr">
              <a:buNone/>
              <a:defRPr>
                <a:solidFill>
                  <a:schemeClr val="tx1">
                    <a:tint val="75000"/>
                  </a:schemeClr>
                </a:solidFill>
              </a:defRPr>
            </a:lvl4pPr>
            <a:lvl5pPr marL="2437826" indent="0" algn="ctr">
              <a:buNone/>
              <a:defRPr>
                <a:solidFill>
                  <a:schemeClr val="tx1">
                    <a:tint val="75000"/>
                  </a:schemeClr>
                </a:solidFill>
              </a:defRPr>
            </a:lvl5pPr>
            <a:lvl6pPr marL="3047282" indent="0" algn="ctr">
              <a:buNone/>
              <a:defRPr>
                <a:solidFill>
                  <a:schemeClr val="tx1">
                    <a:tint val="75000"/>
                  </a:schemeClr>
                </a:solidFill>
              </a:defRPr>
            </a:lvl6pPr>
            <a:lvl7pPr marL="3656737" indent="0" algn="ctr">
              <a:buNone/>
              <a:defRPr>
                <a:solidFill>
                  <a:schemeClr val="tx1">
                    <a:tint val="75000"/>
                  </a:schemeClr>
                </a:solidFill>
              </a:defRPr>
            </a:lvl7pPr>
            <a:lvl8pPr marL="4266193" indent="0" algn="ctr">
              <a:buNone/>
              <a:defRPr>
                <a:solidFill>
                  <a:schemeClr val="tx1">
                    <a:tint val="75000"/>
                  </a:schemeClr>
                </a:solidFill>
              </a:defRPr>
            </a:lvl8pPr>
            <a:lvl9pPr marL="48756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231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382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975" y="4406916"/>
            <a:ext cx="10383442"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4975" y="2906722"/>
            <a:ext cx="10383442" cy="1500187"/>
          </a:xfrm>
        </p:spPr>
        <p:txBody>
          <a:bodyPr anchor="b"/>
          <a:lstStyle>
            <a:lvl1pPr marL="0" indent="0">
              <a:buNone/>
              <a:defRPr sz="2700">
                <a:solidFill>
                  <a:schemeClr val="tx1">
                    <a:tint val="75000"/>
                  </a:schemeClr>
                </a:solidFill>
              </a:defRPr>
            </a:lvl1pPr>
            <a:lvl2pPr marL="609457" indent="0">
              <a:buNone/>
              <a:defRPr sz="2400">
                <a:solidFill>
                  <a:schemeClr val="tx1">
                    <a:tint val="75000"/>
                  </a:schemeClr>
                </a:solidFill>
              </a:defRPr>
            </a:lvl2pPr>
            <a:lvl3pPr marL="1218913" indent="0">
              <a:buNone/>
              <a:defRPr sz="2100">
                <a:solidFill>
                  <a:schemeClr val="tx1">
                    <a:tint val="75000"/>
                  </a:schemeClr>
                </a:solidFill>
              </a:defRPr>
            </a:lvl3pPr>
            <a:lvl4pPr marL="1828369" indent="0">
              <a:buNone/>
              <a:defRPr sz="1900">
                <a:solidFill>
                  <a:schemeClr val="tx1">
                    <a:tint val="75000"/>
                  </a:schemeClr>
                </a:solidFill>
              </a:defRPr>
            </a:lvl4pPr>
            <a:lvl5pPr marL="2437826" indent="0">
              <a:buNone/>
              <a:defRPr sz="1900">
                <a:solidFill>
                  <a:schemeClr val="tx1">
                    <a:tint val="75000"/>
                  </a:schemeClr>
                </a:solidFill>
              </a:defRPr>
            </a:lvl5pPr>
            <a:lvl6pPr marL="3047282" indent="0">
              <a:buNone/>
              <a:defRPr sz="1900">
                <a:solidFill>
                  <a:schemeClr val="tx1">
                    <a:tint val="75000"/>
                  </a:schemeClr>
                </a:solidFill>
              </a:defRPr>
            </a:lvl6pPr>
            <a:lvl7pPr marL="3656737" indent="0">
              <a:buNone/>
              <a:defRPr sz="1900">
                <a:solidFill>
                  <a:schemeClr val="tx1">
                    <a:tint val="75000"/>
                  </a:schemeClr>
                </a:solidFill>
              </a:defRPr>
            </a:lvl7pPr>
            <a:lvl8pPr marL="4266193" indent="0">
              <a:buNone/>
              <a:defRPr sz="1900">
                <a:solidFill>
                  <a:schemeClr val="tx1">
                    <a:tint val="75000"/>
                  </a:schemeClr>
                </a:solidFill>
              </a:defRPr>
            </a:lvl8pPr>
            <a:lvl9pPr marL="487565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093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0801" y="1600206"/>
            <a:ext cx="5395317"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705" y="1600206"/>
            <a:ext cx="5395317"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260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801" y="1535117"/>
            <a:ext cx="5397439" cy="639763"/>
          </a:xfrm>
        </p:spPr>
        <p:txBody>
          <a:bodyPr anchor="b"/>
          <a:lstStyle>
            <a:lvl1pPr marL="0" indent="0">
              <a:buNone/>
              <a:defRPr sz="3200" b="1"/>
            </a:lvl1pPr>
            <a:lvl2pPr marL="609457" indent="0">
              <a:buNone/>
              <a:defRPr sz="2700" b="1"/>
            </a:lvl2pPr>
            <a:lvl3pPr marL="1218913" indent="0">
              <a:buNone/>
              <a:defRPr sz="2400" b="1"/>
            </a:lvl3pPr>
            <a:lvl4pPr marL="1828369" indent="0">
              <a:buNone/>
              <a:defRPr sz="2100" b="1"/>
            </a:lvl4pPr>
            <a:lvl5pPr marL="2437826" indent="0">
              <a:buNone/>
              <a:defRPr sz="2100" b="1"/>
            </a:lvl5pPr>
            <a:lvl6pPr marL="3047282" indent="0">
              <a:buNone/>
              <a:defRPr sz="2100" b="1"/>
            </a:lvl6pPr>
            <a:lvl7pPr marL="3656737" indent="0">
              <a:buNone/>
              <a:defRPr sz="2100" b="1"/>
            </a:lvl7pPr>
            <a:lvl8pPr marL="4266193" indent="0">
              <a:buNone/>
              <a:defRPr sz="2100" b="1"/>
            </a:lvl8pPr>
            <a:lvl9pPr marL="4875650" indent="0">
              <a:buNone/>
              <a:defRPr sz="2100" b="1"/>
            </a:lvl9pPr>
          </a:lstStyle>
          <a:p>
            <a:pPr lvl="0"/>
            <a:r>
              <a:rPr lang="en-US"/>
              <a:t>Click to edit Master text styles</a:t>
            </a:r>
          </a:p>
        </p:txBody>
      </p:sp>
      <p:sp>
        <p:nvSpPr>
          <p:cNvPr id="4" name="Content Placeholder 3"/>
          <p:cNvSpPr>
            <a:spLocks noGrp="1"/>
          </p:cNvSpPr>
          <p:nvPr>
            <p:ph sz="half" idx="2"/>
          </p:nvPr>
        </p:nvSpPr>
        <p:spPr>
          <a:xfrm>
            <a:off x="610801" y="2174875"/>
            <a:ext cx="5397439"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5476" y="1535117"/>
            <a:ext cx="5399559" cy="639763"/>
          </a:xfrm>
        </p:spPr>
        <p:txBody>
          <a:bodyPr anchor="b"/>
          <a:lstStyle>
            <a:lvl1pPr marL="0" indent="0">
              <a:buNone/>
              <a:defRPr sz="3200" b="1"/>
            </a:lvl1pPr>
            <a:lvl2pPr marL="609457" indent="0">
              <a:buNone/>
              <a:defRPr sz="2700" b="1"/>
            </a:lvl2pPr>
            <a:lvl3pPr marL="1218913" indent="0">
              <a:buNone/>
              <a:defRPr sz="2400" b="1"/>
            </a:lvl3pPr>
            <a:lvl4pPr marL="1828369" indent="0">
              <a:buNone/>
              <a:defRPr sz="2100" b="1"/>
            </a:lvl4pPr>
            <a:lvl5pPr marL="2437826" indent="0">
              <a:buNone/>
              <a:defRPr sz="2100" b="1"/>
            </a:lvl5pPr>
            <a:lvl6pPr marL="3047282" indent="0">
              <a:buNone/>
              <a:defRPr sz="2100" b="1"/>
            </a:lvl6pPr>
            <a:lvl7pPr marL="3656737" indent="0">
              <a:buNone/>
              <a:defRPr sz="2100" b="1"/>
            </a:lvl7pPr>
            <a:lvl8pPr marL="4266193" indent="0">
              <a:buNone/>
              <a:defRPr sz="2100" b="1"/>
            </a:lvl8pPr>
            <a:lvl9pPr marL="487565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05476" y="2174875"/>
            <a:ext cx="5399559"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833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898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302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793" y="273067"/>
            <a:ext cx="4018918"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76054" y="273070"/>
            <a:ext cx="6828979"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793" y="1435113"/>
            <a:ext cx="4018918" cy="4691063"/>
          </a:xfrm>
        </p:spPr>
        <p:txBody>
          <a:bodyPr/>
          <a:lstStyle>
            <a:lvl1pPr marL="0" indent="0">
              <a:buNone/>
              <a:defRPr sz="1900"/>
            </a:lvl1pPr>
            <a:lvl2pPr marL="609457" indent="0">
              <a:buNone/>
              <a:defRPr sz="1600"/>
            </a:lvl2pPr>
            <a:lvl3pPr marL="1218913" indent="0">
              <a:buNone/>
              <a:defRPr sz="1300"/>
            </a:lvl3pPr>
            <a:lvl4pPr marL="1828369" indent="0">
              <a:buNone/>
              <a:defRPr sz="1200"/>
            </a:lvl4pPr>
            <a:lvl5pPr marL="2437826" indent="0">
              <a:buNone/>
              <a:defRPr sz="1200"/>
            </a:lvl5pPr>
            <a:lvl6pPr marL="3047282" indent="0">
              <a:buNone/>
              <a:defRPr sz="1200"/>
            </a:lvl6pPr>
            <a:lvl7pPr marL="3656737" indent="0">
              <a:buNone/>
              <a:defRPr sz="1200"/>
            </a:lvl7pPr>
            <a:lvl8pPr marL="4266193" indent="0">
              <a:buNone/>
              <a:defRPr sz="1200"/>
            </a:lvl8pPr>
            <a:lvl9pPr marL="48756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12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4384" y="4800618"/>
            <a:ext cx="7329488"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94384" y="612775"/>
            <a:ext cx="7329488" cy="4114800"/>
          </a:xfrm>
        </p:spPr>
        <p:txBody>
          <a:bodyPr/>
          <a:lstStyle>
            <a:lvl1pPr marL="0" indent="0">
              <a:buNone/>
              <a:defRPr sz="4300"/>
            </a:lvl1pPr>
            <a:lvl2pPr marL="609457" indent="0">
              <a:buNone/>
              <a:defRPr sz="3700"/>
            </a:lvl2pPr>
            <a:lvl3pPr marL="1218913" indent="0">
              <a:buNone/>
              <a:defRPr sz="3200"/>
            </a:lvl3pPr>
            <a:lvl4pPr marL="1828369" indent="0">
              <a:buNone/>
              <a:defRPr sz="2700"/>
            </a:lvl4pPr>
            <a:lvl5pPr marL="2437826" indent="0">
              <a:buNone/>
              <a:defRPr sz="2700"/>
            </a:lvl5pPr>
            <a:lvl6pPr marL="3047282" indent="0">
              <a:buNone/>
              <a:defRPr sz="2700"/>
            </a:lvl6pPr>
            <a:lvl7pPr marL="3656737" indent="0">
              <a:buNone/>
              <a:defRPr sz="2700"/>
            </a:lvl7pPr>
            <a:lvl8pPr marL="4266193" indent="0">
              <a:buNone/>
              <a:defRPr sz="2700"/>
            </a:lvl8pPr>
            <a:lvl9pPr marL="4875650" indent="0">
              <a:buNone/>
              <a:defRPr sz="2700"/>
            </a:lvl9pPr>
          </a:lstStyle>
          <a:p>
            <a:endParaRPr lang="en-US"/>
          </a:p>
        </p:txBody>
      </p:sp>
      <p:sp>
        <p:nvSpPr>
          <p:cNvPr id="4" name="Text Placeholder 3"/>
          <p:cNvSpPr>
            <a:spLocks noGrp="1"/>
          </p:cNvSpPr>
          <p:nvPr>
            <p:ph type="body" sz="half" idx="2"/>
          </p:nvPr>
        </p:nvSpPr>
        <p:spPr>
          <a:xfrm>
            <a:off x="2394384" y="5367356"/>
            <a:ext cx="7329488" cy="804863"/>
          </a:xfrm>
        </p:spPr>
        <p:txBody>
          <a:bodyPr/>
          <a:lstStyle>
            <a:lvl1pPr marL="0" indent="0">
              <a:buNone/>
              <a:defRPr sz="1900"/>
            </a:lvl1pPr>
            <a:lvl2pPr marL="609457" indent="0">
              <a:buNone/>
              <a:defRPr sz="1600"/>
            </a:lvl2pPr>
            <a:lvl3pPr marL="1218913" indent="0">
              <a:buNone/>
              <a:defRPr sz="1300"/>
            </a:lvl3pPr>
            <a:lvl4pPr marL="1828369" indent="0">
              <a:buNone/>
              <a:defRPr sz="1200"/>
            </a:lvl4pPr>
            <a:lvl5pPr marL="2437826" indent="0">
              <a:buNone/>
              <a:defRPr sz="1200"/>
            </a:lvl5pPr>
            <a:lvl6pPr marL="3047282" indent="0">
              <a:buNone/>
              <a:defRPr sz="1200"/>
            </a:lvl6pPr>
            <a:lvl7pPr marL="3656737" indent="0">
              <a:buNone/>
              <a:defRPr sz="1200"/>
            </a:lvl7pPr>
            <a:lvl8pPr marL="4266193" indent="0">
              <a:buNone/>
              <a:defRPr sz="1200"/>
            </a:lvl8pPr>
            <a:lvl9pPr marL="48756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509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EDE938-B828-4F6A-B67D-958223E662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92FE66E4-50FE-453E-A8EA-B771D12E89A7}"/>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4" name="页脚占位符 3">
            <a:extLst>
              <a:ext uri="{FF2B5EF4-FFF2-40B4-BE49-F238E27FC236}">
                <a16:creationId xmlns="" xmlns:a16="http://schemas.microsoft.com/office/drawing/2014/main" id="{A68DD297-62D9-4E1D-8BBC-DAB5C82A9DA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917F5EA8-6A5B-4719-A679-91523CD5E250}"/>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8515083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464" y="206393"/>
            <a:ext cx="2748558"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798" y="206393"/>
            <a:ext cx="8042077"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575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859729" cy="6858000"/>
          </a:xfrm>
          <a:prstGeom prst="rect">
            <a:avLst/>
          </a:prstGeom>
        </p:spPr>
      </p:pic>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356094" y="0"/>
            <a:ext cx="4859729"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445" y="1532585"/>
            <a:ext cx="2441091" cy="2315272"/>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328" r="29610" b="10486"/>
          <a:stretch>
            <a:fillRect/>
          </a:stretch>
        </p:blipFill>
        <p:spPr>
          <a:xfrm>
            <a:off x="5671632" y="4646205"/>
            <a:ext cx="1728088" cy="219119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userDrawn="1"/>
        </p:nvPicPr>
        <p:blipFill rotWithShape="1">
          <a:blip r:embed="rId5" cstate="screen">
            <a:extLst>
              <a:ext uri="{28A0092B-C50C-407E-A947-70E740481C1C}">
                <a14:useLocalDpi xmlns:a14="http://schemas.microsoft.com/office/drawing/2010/main" val="0"/>
              </a:ext>
            </a:extLst>
          </a:blip>
          <a:srcRect t="28418" b="17593"/>
          <a:stretch>
            <a:fillRect/>
          </a:stretch>
        </p:blipFill>
        <p:spPr>
          <a:xfrm>
            <a:off x="5040661" y="21"/>
            <a:ext cx="2134522" cy="153258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val="0"/>
              </a:ext>
            </a:extLst>
          </a:blip>
          <a:srcRect t="24663" r="43931"/>
          <a:stretch>
            <a:fillRect/>
          </a:stretch>
        </p:blipFill>
        <p:spPr>
          <a:xfrm>
            <a:off x="4406667" y="4833278"/>
            <a:ext cx="915953" cy="1010829"/>
          </a:xfrm>
          <a:prstGeom prst="rect">
            <a:avLst/>
          </a:prstGeom>
        </p:spPr>
      </p:pic>
    </p:spTree>
    <p:extLst>
      <p:ext uri="{BB962C8B-B14F-4D97-AF65-F5344CB8AC3E}">
        <p14:creationId xmlns:p14="http://schemas.microsoft.com/office/powerpoint/2010/main" val="222986658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0" presetClass="path" presetSubtype="0" accel="50000" decel="50000" fill="hold" nodeType="withEffect">
                                  <p:stCondLst>
                                    <p:cond delay="0"/>
                                  </p:stCondLst>
                                  <p:childTnLst>
                                    <p:animMotion origin="layout" path="M 0.02721 0.90301 L 0.02721 0.90301 C 0.02409 0.9 0.02096 0.89699 0.01771 0.89444 C 0.01537 0.89259 0.01289 0.8919 0.01055 0.89028 C 0.00925 0.88912 0.00833 0.88681 0.00703 0.88588 C 0.00078 0.88194 -0.0056 0.87824 -0.01211 0.87546 C -0.01367 0.87477 -0.01523 0.87431 -0.0168 0.87338 C -0.01888 0.87199 -0.02083 0.87037 -0.02279 0.86898 C -0.02396 0.86829 -0.02513 0.86759 -0.0263 0.8669 C -0.0444 0.8456 -0.02591 0.86875 -0.03711 0.85208 C -0.03815 0.85046 -0.03945 0.84931 -0.04062 0.84792 C -0.04232 0.84583 -0.04388 0.84375 -0.04544 0.84143 C -0.04674 0.83958 -0.04766 0.83727 -0.04896 0.83518 C -0.05091 0.83218 -0.05286 0.8294 -0.05495 0.82662 C -0.05612 0.82523 -0.05742 0.82407 -0.05846 0.82245 C -0.06601 0.81042 -0.06562 0.81065 -0.07044 0.79931 C -0.07083 0.79699 -0.07122 0.79491 -0.07161 0.79282 C -0.07239 0.78935 -0.07344 0.78588 -0.07396 0.78218 C -0.07461 0.77824 -0.07474 0.77384 -0.07513 0.76968 C -0.07552 0.76667 -0.07591 0.76389 -0.0763 0.76111 C -0.07604 0.75417 -0.07461 0.72292 -0.07396 0.71458 C -0.07318 0.70486 -0.07135 0.70162 -0.06927 0.6912 C -0.06862 0.68866 -0.06862 0.68565 -0.06797 0.68287 C -0.06706 0.67778 -0.06549 0.67315 -0.06445 0.66806 C -0.06393 0.66528 -0.0638 0.66227 -0.06328 0.65949 C -0.06211 0.65324 -0.06094 0.64676 -0.05963 0.64051 L -0.05729 0.62778 C -0.0569 0.62569 -0.05638 0.62361 -0.05612 0.62153 C -0.05586 0.61944 -0.05456 0.60926 -0.05377 0.60671 C -0.05234 0.60231 -0.05052 0.59815 -0.04896 0.59398 L -0.04661 0.58773 C -0.04427 0.57546 -0.047 0.58681 -0.0418 0.575 C -0.03437 0.55787 -0.04036 0.5662 -0.03346 0.5581 C -0.0319 0.5537 -0.03099 0.54838 -0.02877 0.54537 C -0.02708 0.54329 -0.02552 0.54097 -0.02396 0.53889 C -0.02018 0.53403 -0.01823 0.5331 -0.01445 0.52616 C -0.01341 0.52454 -0.01315 0.52153 -0.01211 0.51991 C -0.00703 0.51204 -0.00625 0.51227 -0.0013 0.50926 C 0.00026 0.50718 0.00208 0.50556 0.00339 0.50301 C 0.00443 0.50116 0.00469 0.49838 0.00586 0.49653 C 0.00794 0.49329 0.01055 0.49074 0.01289 0.48819 C 0.01445 0.48657 0.01615 0.48542 0.01771 0.48403 C 0.02344 0.47824 0.02891 0.4713 0.03438 0.46481 C 0.03555 0.46343 0.03685 0.46227 0.03802 0.46065 C 0.04232 0.45509 0.04727 0.45046 0.05104 0.44375 L 0.06172 0.42477 C 0.06341 0.42176 0.06537 0.41944 0.06654 0.4162 C 0.06966 0.40787 0.06771 0.41134 0.07253 0.40556 C 0.0763 0.38518 0.07018 0.4169 0.07604 0.39074 C 0.08034 0.37199 0.0763 0.38403 0.08086 0.37176 C 0.08386 0.33449 0.08294 0.35231 0.08086 0.28287 C 0.08073 0.28079 0.08008 0.2787 0.07969 0.27662 C 0.0793 0.27245 0.07878 0.26806 0.07852 0.26389 C 0.07761 0.25255 0.07813 0.24074 0.07604 0.23009 C 0.07565 0.22801 0.07513 0.22593 0.07487 0.22361 C 0.07279 0.20648 0.07539 0.21574 0.07136 0.20463 C 0.07096 0.20185 0.07005 0.1912 0.06888 0.18773 C 0.06797 0.18472 0.06654 0.18218 0.06537 0.17917 C 0.06315 0.16366 0.0655 0.17778 0.06172 0.16227 C 0.06133 0.16018 0.0612 0.15787 0.06055 0.15602 C 0.05925 0.15162 0.05716 0.14768 0.05586 0.14329 C 0.05521 0.14143 0.05521 0.13889 0.05469 0.13704 C 0.05365 0.13333 0.05208 0.13009 0.05104 0.12639 C 0.05052 0.12431 0.05039 0.12199 0.04987 0.11991 C 0.04922 0.11782 0.04818 0.11597 0.04753 0.11366 C 0.04297 0.09745 0.0513 0.11921 0.04271 0.09884 C 0.04037 0.08634 0.0431 0.09861 0.03802 0.08403 C 0.03698 0.08125 0.03646 0.07824 0.03555 0.07546 C 0.03464 0.07245 0.03125 0.0625 0.02969 0.05856 C 0.01524 0.02477 0.03229 0.06528 0.02136 0.04167 C 0.02031 0.03981 0.01992 0.03727 0.01888 0.03542 C 0.01745 0.03287 0.01563 0.03125 0.01419 0.02893 C 0.01289 0.02708 0.01185 0.02454 0.01055 0.02268 C 0.00951 0.02106 0.00807 0.02014 0.00703 0.01852 C 0.00573 0.01643 0.00482 0.01366 0.00339 0.01204 C 0.00234 0.01088 0.00104 0.01065 -0.00013 0.00995 C -0.00156 0.00208 -0.00026 0.00463 -0.00377 0.00162 L -0.00247 0.00162 " pathEditMode="relative" ptsTypes="AAAAAAAAAAAAAAAAAAAAAAAAAAAAAAAAAAAAAAAAAAAAAAAAAAAAAAAAAAAAAAAAAAAAAAAAAAAAAA">
                                      <p:cBhvr>
                                        <p:cTn id="3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6977" y="1122363"/>
            <a:ext cx="916186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413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857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3479" y="1709747"/>
            <a:ext cx="10536139"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3479" y="4589472"/>
            <a:ext cx="105361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897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9841"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4255"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15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428" y="365129"/>
            <a:ext cx="10536139"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1433" y="1681163"/>
            <a:ext cx="5167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1433" y="2505075"/>
            <a:ext cx="51678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4255" y="1681163"/>
            <a:ext cx="51933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4255" y="2505075"/>
            <a:ext cx="51933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71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350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045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3" y="457200"/>
            <a:ext cx="393991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93316" y="987434"/>
            <a:ext cx="618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433" y="2057400"/>
            <a:ext cx="39399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31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3999AE6-E7AC-4140-B085-8C3641FFE86D}"/>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3" name="页脚占位符 2">
            <a:extLst>
              <a:ext uri="{FF2B5EF4-FFF2-40B4-BE49-F238E27FC236}">
                <a16:creationId xmlns="" xmlns:a16="http://schemas.microsoft.com/office/drawing/2014/main" id="{18BC3F0F-6EE8-4015-A94E-A7B636F1773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9A5028CE-785B-43DA-9604-6952BAB26A23}"/>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7976160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3" y="457200"/>
            <a:ext cx="393991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93316" y="987434"/>
            <a:ext cx="618425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433" y="2057400"/>
            <a:ext cx="39399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749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812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941" y="365125"/>
            <a:ext cx="263403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9837" y="365125"/>
            <a:ext cx="774940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47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6977" y="1122363"/>
            <a:ext cx="916186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830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30032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3478" y="1709745"/>
            <a:ext cx="10536139"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3478" y="4589470"/>
            <a:ext cx="105361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1128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9840" y="1825625"/>
            <a:ext cx="519172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84255" y="1825625"/>
            <a:ext cx="519172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4508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428" y="365129"/>
            <a:ext cx="10536139" cy="1325563"/>
          </a:xfrm>
        </p:spPr>
        <p:txBody>
          <a:bodyPr/>
          <a:lstStyle/>
          <a:p>
            <a:r>
              <a:rPr lang="zh-CN" altLang="en-US"/>
              <a:t>单击此处编辑母版标题样式</a:t>
            </a:r>
          </a:p>
        </p:txBody>
      </p:sp>
      <p:sp>
        <p:nvSpPr>
          <p:cNvPr id="3" name="文本占位符 2"/>
          <p:cNvSpPr>
            <a:spLocks noGrp="1"/>
          </p:cNvSpPr>
          <p:nvPr>
            <p:ph type="body" idx="1"/>
          </p:nvPr>
        </p:nvSpPr>
        <p:spPr>
          <a:xfrm>
            <a:off x="1189095" y="1778438"/>
            <a:ext cx="4883093"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9095" y="2665379"/>
            <a:ext cx="4883093"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69159" y="1778438"/>
            <a:ext cx="490714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69159" y="2665379"/>
            <a:ext cx="4907142"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75266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8997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2314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0AE1BA-31FB-448A-A4A4-12FBB3DDC47F}"/>
              </a:ext>
            </a:extLst>
          </p:cNvPr>
          <p:cNvSpPr>
            <a:spLocks noGrp="1"/>
          </p:cNvSpPr>
          <p:nvPr>
            <p:ph type="title"/>
          </p:nvPr>
        </p:nvSpPr>
        <p:spPr>
          <a:xfrm>
            <a:off x="841428" y="457200"/>
            <a:ext cx="393991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133BA3E-21DD-40F5-A5DF-D381D1D9765C}"/>
              </a:ext>
            </a:extLst>
          </p:cNvPr>
          <p:cNvSpPr>
            <a:spLocks noGrp="1"/>
          </p:cNvSpPr>
          <p:nvPr>
            <p:ph idx="1"/>
          </p:nvPr>
        </p:nvSpPr>
        <p:spPr>
          <a:xfrm>
            <a:off x="5193323" y="987449"/>
            <a:ext cx="618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B2522CB4-6F79-4D38-85BC-6128D891A29A}"/>
              </a:ext>
            </a:extLst>
          </p:cNvPr>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2229D5A2-756E-401C-9A25-D4F8250CA436}"/>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6" name="页脚占位符 5">
            <a:extLst>
              <a:ext uri="{FF2B5EF4-FFF2-40B4-BE49-F238E27FC236}">
                <a16:creationId xmlns="" xmlns:a16="http://schemas.microsoft.com/office/drawing/2014/main" id="{0BCD4C55-950E-4596-9F99-C9121EA1BE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1C88ED8D-C2DB-4BC4-B222-7DB569EAC23B}"/>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891999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432" y="457200"/>
            <a:ext cx="417348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93315" y="457201"/>
            <a:ext cx="618425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1432" y="2057400"/>
            <a:ext cx="4173485"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18219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41941" y="365125"/>
            <a:ext cx="263403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9837" y="365125"/>
            <a:ext cx="7749406"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49165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9837" y="365125"/>
            <a:ext cx="10536139"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10220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206" y="1122364"/>
            <a:ext cx="10383442"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6981" y="3602039"/>
            <a:ext cx="9161861" cy="1655762"/>
          </a:xfrm>
        </p:spPr>
        <p:txBody>
          <a:bodyPr/>
          <a:lstStyle>
            <a:lvl1pPr marL="0" indent="0" algn="ctr">
              <a:buNone/>
              <a:defRPr sz="2400"/>
            </a:lvl1pPr>
            <a:lvl2pPr marL="455045" indent="0" algn="ctr">
              <a:buNone/>
              <a:defRPr sz="2000"/>
            </a:lvl2pPr>
            <a:lvl3pPr marL="910068" indent="0" algn="ctr">
              <a:buNone/>
              <a:defRPr sz="1800"/>
            </a:lvl3pPr>
            <a:lvl4pPr marL="1365105" indent="0" algn="ctr">
              <a:buNone/>
              <a:defRPr sz="1600"/>
            </a:lvl4pPr>
            <a:lvl5pPr marL="1820141" indent="0" algn="ctr">
              <a:buNone/>
              <a:defRPr sz="1600"/>
            </a:lvl5pPr>
            <a:lvl6pPr marL="2275170" indent="0" algn="ctr">
              <a:buNone/>
              <a:defRPr sz="1600"/>
            </a:lvl6pPr>
            <a:lvl7pPr marL="2730204" indent="0" algn="ctr">
              <a:buNone/>
              <a:defRPr sz="1600"/>
            </a:lvl7pPr>
            <a:lvl8pPr marL="3185247" indent="0" algn="ctr">
              <a:buNone/>
              <a:defRPr sz="1600"/>
            </a:lvl8pPr>
            <a:lvl9pPr marL="3640281"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24872658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3745828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3482" y="1709799"/>
            <a:ext cx="10536139"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3482" y="4589468"/>
            <a:ext cx="10536139" cy="1500187"/>
          </a:xfrm>
        </p:spPr>
        <p:txBody>
          <a:bodyPr/>
          <a:lstStyle>
            <a:lvl1pPr marL="0" indent="0">
              <a:buNone/>
              <a:defRPr sz="2400">
                <a:solidFill>
                  <a:schemeClr val="tx1"/>
                </a:solidFill>
              </a:defRPr>
            </a:lvl1pPr>
            <a:lvl2pPr marL="455045" indent="0">
              <a:buNone/>
              <a:defRPr sz="2000">
                <a:solidFill>
                  <a:schemeClr val="tx1">
                    <a:tint val="75000"/>
                  </a:schemeClr>
                </a:solidFill>
              </a:defRPr>
            </a:lvl2pPr>
            <a:lvl3pPr marL="910068" indent="0">
              <a:buNone/>
              <a:defRPr sz="1800">
                <a:solidFill>
                  <a:schemeClr val="tx1">
                    <a:tint val="75000"/>
                  </a:schemeClr>
                </a:solidFill>
              </a:defRPr>
            </a:lvl3pPr>
            <a:lvl4pPr marL="1365105" indent="0">
              <a:buNone/>
              <a:defRPr sz="1600">
                <a:solidFill>
                  <a:schemeClr val="tx1">
                    <a:tint val="75000"/>
                  </a:schemeClr>
                </a:solidFill>
              </a:defRPr>
            </a:lvl4pPr>
            <a:lvl5pPr marL="1820141" indent="0">
              <a:buNone/>
              <a:defRPr sz="1600">
                <a:solidFill>
                  <a:schemeClr val="tx1">
                    <a:tint val="75000"/>
                  </a:schemeClr>
                </a:solidFill>
              </a:defRPr>
            </a:lvl5pPr>
            <a:lvl6pPr marL="2275170" indent="0">
              <a:buNone/>
              <a:defRPr sz="1600">
                <a:solidFill>
                  <a:schemeClr val="tx1">
                    <a:tint val="75000"/>
                  </a:schemeClr>
                </a:solidFill>
              </a:defRPr>
            </a:lvl6pPr>
            <a:lvl7pPr marL="2730204" indent="0">
              <a:buNone/>
              <a:defRPr sz="1600">
                <a:solidFill>
                  <a:schemeClr val="tx1">
                    <a:tint val="75000"/>
                  </a:schemeClr>
                </a:solidFill>
              </a:defRPr>
            </a:lvl7pPr>
            <a:lvl8pPr marL="3185247" indent="0">
              <a:buNone/>
              <a:defRPr sz="1600">
                <a:solidFill>
                  <a:schemeClr val="tx1">
                    <a:tint val="75000"/>
                  </a:schemeClr>
                </a:solidFill>
              </a:defRPr>
            </a:lvl8pPr>
            <a:lvl9pPr marL="364028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4229073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9854"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4259"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3082930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438" y="365144"/>
            <a:ext cx="10536139" cy="132556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1444" y="1681163"/>
            <a:ext cx="5167861" cy="823912"/>
          </a:xfrm>
        </p:spPr>
        <p:txBody>
          <a:bodyPr anchor="b"/>
          <a:lstStyle>
            <a:lvl1pPr marL="0" indent="0">
              <a:buNone/>
              <a:defRPr sz="2400" b="1"/>
            </a:lvl1pPr>
            <a:lvl2pPr marL="455045" indent="0">
              <a:buNone/>
              <a:defRPr sz="2000" b="1"/>
            </a:lvl2pPr>
            <a:lvl3pPr marL="910068" indent="0">
              <a:buNone/>
              <a:defRPr sz="1800" b="1"/>
            </a:lvl3pPr>
            <a:lvl4pPr marL="1365105" indent="0">
              <a:buNone/>
              <a:defRPr sz="1600" b="1"/>
            </a:lvl4pPr>
            <a:lvl5pPr marL="1820141" indent="0">
              <a:buNone/>
              <a:defRPr sz="1600" b="1"/>
            </a:lvl5pPr>
            <a:lvl6pPr marL="2275170" indent="0">
              <a:buNone/>
              <a:defRPr sz="1600" b="1"/>
            </a:lvl6pPr>
            <a:lvl7pPr marL="2730204" indent="0">
              <a:buNone/>
              <a:defRPr sz="1600" b="1"/>
            </a:lvl7pPr>
            <a:lvl8pPr marL="3185247" indent="0">
              <a:buNone/>
              <a:defRPr sz="1600" b="1"/>
            </a:lvl8pPr>
            <a:lvl9pPr marL="3640281" indent="0">
              <a:buNone/>
              <a:defRPr sz="1600" b="1"/>
            </a:lvl9pPr>
          </a:lstStyle>
          <a:p>
            <a:pPr lvl="0"/>
            <a:r>
              <a:rPr lang="en-US" smtClean="0"/>
              <a:t>Edit Master text styles</a:t>
            </a:r>
          </a:p>
        </p:txBody>
      </p:sp>
      <p:sp>
        <p:nvSpPr>
          <p:cNvPr id="4" name="Content Placeholder 3"/>
          <p:cNvSpPr>
            <a:spLocks noGrp="1"/>
          </p:cNvSpPr>
          <p:nvPr>
            <p:ph sz="half" idx="2"/>
          </p:nvPr>
        </p:nvSpPr>
        <p:spPr>
          <a:xfrm>
            <a:off x="841444" y="2505123"/>
            <a:ext cx="51678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4300" y="1681163"/>
            <a:ext cx="5193312" cy="823912"/>
          </a:xfrm>
        </p:spPr>
        <p:txBody>
          <a:bodyPr anchor="b"/>
          <a:lstStyle>
            <a:lvl1pPr marL="0" indent="0">
              <a:buNone/>
              <a:defRPr sz="2400" b="1"/>
            </a:lvl1pPr>
            <a:lvl2pPr marL="455045" indent="0">
              <a:buNone/>
              <a:defRPr sz="2000" b="1"/>
            </a:lvl2pPr>
            <a:lvl3pPr marL="910068" indent="0">
              <a:buNone/>
              <a:defRPr sz="1800" b="1"/>
            </a:lvl3pPr>
            <a:lvl4pPr marL="1365105" indent="0">
              <a:buNone/>
              <a:defRPr sz="1600" b="1"/>
            </a:lvl4pPr>
            <a:lvl5pPr marL="1820141" indent="0">
              <a:buNone/>
              <a:defRPr sz="1600" b="1"/>
            </a:lvl5pPr>
            <a:lvl6pPr marL="2275170" indent="0">
              <a:buNone/>
              <a:defRPr sz="1600" b="1"/>
            </a:lvl6pPr>
            <a:lvl7pPr marL="2730204" indent="0">
              <a:buNone/>
              <a:defRPr sz="1600" b="1"/>
            </a:lvl7pPr>
            <a:lvl8pPr marL="3185247" indent="0">
              <a:buNone/>
              <a:defRPr sz="1600" b="1"/>
            </a:lvl8pPr>
            <a:lvl9pPr marL="364028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4300" y="2505123"/>
            <a:ext cx="51933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1627313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3420423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138311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47D98C-CD3C-4A2D-B422-6ADD500E24A1}"/>
              </a:ext>
            </a:extLst>
          </p:cNvPr>
          <p:cNvSpPr>
            <a:spLocks noGrp="1"/>
          </p:cNvSpPr>
          <p:nvPr>
            <p:ph type="title"/>
          </p:nvPr>
        </p:nvSpPr>
        <p:spPr>
          <a:xfrm>
            <a:off x="841428" y="457200"/>
            <a:ext cx="393991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A0243E-190C-49EB-9808-ABA0F2FEE7B8}"/>
              </a:ext>
            </a:extLst>
          </p:cNvPr>
          <p:cNvSpPr>
            <a:spLocks noGrp="1"/>
          </p:cNvSpPr>
          <p:nvPr>
            <p:ph type="pic" idx="1"/>
          </p:nvPr>
        </p:nvSpPr>
        <p:spPr>
          <a:xfrm>
            <a:off x="5193323" y="987449"/>
            <a:ext cx="618425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BECED74-4A74-4648-9B3C-AF1CAFC3BAA4}"/>
              </a:ext>
            </a:extLst>
          </p:cNvPr>
          <p:cNvSpPr>
            <a:spLocks noGrp="1"/>
          </p:cNvSpPr>
          <p:nvPr>
            <p:ph type="body" sz="half" idx="2"/>
          </p:nvPr>
        </p:nvSpPr>
        <p:spPr>
          <a:xfrm>
            <a:off x="841428" y="2057400"/>
            <a:ext cx="39399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07C6952-040A-49B2-AEB4-AD5857E2FEC1}"/>
              </a:ext>
            </a:extLst>
          </p:cNvPr>
          <p:cNvSpPr>
            <a:spLocks noGrp="1"/>
          </p:cNvSpPr>
          <p:nvPr>
            <p:ph type="dt" sz="half" idx="10"/>
          </p:nvPr>
        </p:nvSpPr>
        <p:spPr/>
        <p:txBody>
          <a:bodyPr/>
          <a:lstStyle/>
          <a:p>
            <a:fld id="{26D54D79-588C-414F-9935-D85D26666345}" type="datetimeFigureOut">
              <a:rPr lang="zh-CN" altLang="en-US" smtClean="0"/>
              <a:t>2021/1/9</a:t>
            </a:fld>
            <a:endParaRPr lang="zh-CN" altLang="en-US"/>
          </a:p>
        </p:txBody>
      </p:sp>
      <p:sp>
        <p:nvSpPr>
          <p:cNvPr id="6" name="页脚占位符 5">
            <a:extLst>
              <a:ext uri="{FF2B5EF4-FFF2-40B4-BE49-F238E27FC236}">
                <a16:creationId xmlns="" xmlns:a16="http://schemas.microsoft.com/office/drawing/2014/main" id="{F79C13C0-E014-4E82-9FAA-FF0A6CFCE0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7362E93-59B3-4A25-A2DB-56CC2D4647E4}"/>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4617266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3" y="457200"/>
            <a:ext cx="393991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93313" y="987427"/>
            <a:ext cx="6184255"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433" y="2057453"/>
            <a:ext cx="3939917" cy="3811588"/>
          </a:xfrm>
        </p:spPr>
        <p:txBody>
          <a:bodyPr/>
          <a:lstStyle>
            <a:lvl1pPr marL="0" indent="0">
              <a:buNone/>
              <a:defRPr sz="1600"/>
            </a:lvl1pPr>
            <a:lvl2pPr marL="455045" indent="0">
              <a:buNone/>
              <a:defRPr sz="1400"/>
            </a:lvl2pPr>
            <a:lvl3pPr marL="910068" indent="0">
              <a:buNone/>
              <a:defRPr sz="1200"/>
            </a:lvl3pPr>
            <a:lvl4pPr marL="1365105" indent="0">
              <a:buNone/>
              <a:defRPr sz="900"/>
            </a:lvl4pPr>
            <a:lvl5pPr marL="1820141" indent="0">
              <a:buNone/>
              <a:defRPr sz="900"/>
            </a:lvl5pPr>
            <a:lvl6pPr marL="2275170" indent="0">
              <a:buNone/>
              <a:defRPr sz="900"/>
            </a:lvl6pPr>
            <a:lvl7pPr marL="2730204" indent="0">
              <a:buNone/>
              <a:defRPr sz="900"/>
            </a:lvl7pPr>
            <a:lvl8pPr marL="3185247" indent="0">
              <a:buNone/>
              <a:defRPr sz="900"/>
            </a:lvl8pPr>
            <a:lvl9pPr marL="3640281"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2856436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433" y="457200"/>
            <a:ext cx="393991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93313" y="987427"/>
            <a:ext cx="6184255" cy="4873624"/>
          </a:xfrm>
        </p:spPr>
        <p:txBody>
          <a:bodyPr anchor="t"/>
          <a:lstStyle>
            <a:lvl1pPr marL="0" indent="0">
              <a:buNone/>
              <a:defRPr sz="3200"/>
            </a:lvl1pPr>
            <a:lvl2pPr marL="455045" indent="0">
              <a:buNone/>
              <a:defRPr sz="2800"/>
            </a:lvl2pPr>
            <a:lvl3pPr marL="910068" indent="0">
              <a:buNone/>
              <a:defRPr sz="2400"/>
            </a:lvl3pPr>
            <a:lvl4pPr marL="1365105" indent="0">
              <a:buNone/>
              <a:defRPr sz="2000"/>
            </a:lvl4pPr>
            <a:lvl5pPr marL="1820141" indent="0">
              <a:buNone/>
              <a:defRPr sz="2000"/>
            </a:lvl5pPr>
            <a:lvl6pPr marL="2275170" indent="0">
              <a:buNone/>
              <a:defRPr sz="2000"/>
            </a:lvl6pPr>
            <a:lvl7pPr marL="2730204" indent="0">
              <a:buNone/>
              <a:defRPr sz="2000"/>
            </a:lvl7pPr>
            <a:lvl8pPr marL="3185247" indent="0">
              <a:buNone/>
              <a:defRPr sz="2000"/>
            </a:lvl8pPr>
            <a:lvl9pPr marL="3640281"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433" y="2057453"/>
            <a:ext cx="3939917" cy="3811588"/>
          </a:xfrm>
        </p:spPr>
        <p:txBody>
          <a:bodyPr/>
          <a:lstStyle>
            <a:lvl1pPr marL="0" indent="0">
              <a:buNone/>
              <a:defRPr sz="1600"/>
            </a:lvl1pPr>
            <a:lvl2pPr marL="455045" indent="0">
              <a:buNone/>
              <a:defRPr sz="1400"/>
            </a:lvl2pPr>
            <a:lvl3pPr marL="910068" indent="0">
              <a:buNone/>
              <a:defRPr sz="1200"/>
            </a:lvl3pPr>
            <a:lvl4pPr marL="1365105" indent="0">
              <a:buNone/>
              <a:defRPr sz="900"/>
            </a:lvl4pPr>
            <a:lvl5pPr marL="1820141" indent="0">
              <a:buNone/>
              <a:defRPr sz="900"/>
            </a:lvl5pPr>
            <a:lvl6pPr marL="2275170" indent="0">
              <a:buNone/>
              <a:defRPr sz="900"/>
            </a:lvl6pPr>
            <a:lvl7pPr marL="2730204" indent="0">
              <a:buNone/>
              <a:defRPr sz="900"/>
            </a:lvl7pPr>
            <a:lvl8pPr marL="3185247" indent="0">
              <a:buNone/>
              <a:defRPr sz="900"/>
            </a:lvl8pPr>
            <a:lvl9pPr marL="3640281"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4121985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22635627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955" y="365125"/>
            <a:ext cx="263403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9882" y="365125"/>
            <a:ext cx="774940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1896246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186" y="1122363"/>
            <a:ext cx="1038344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6977" y="3602038"/>
            <a:ext cx="91618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69345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420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3486" y="1709762"/>
            <a:ext cx="10536139"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3486" y="4589487"/>
            <a:ext cx="1053613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13957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9848"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4255" y="1825625"/>
            <a:ext cx="519172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7646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428" y="365129"/>
            <a:ext cx="10536139"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1440" y="1681163"/>
            <a:ext cx="5167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1440" y="2505075"/>
            <a:ext cx="51678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4256" y="1681163"/>
            <a:ext cx="51933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4256" y="2505075"/>
            <a:ext cx="51933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4256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3437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image" Target="../media/image13.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image" Target="../media/image12.png"/><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9.jpe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39DE870-3C7C-40BA-9ED1-D5AE6F8D8EE3}"/>
              </a:ext>
            </a:extLst>
          </p:cNvPr>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E63782D-C35F-436F-A21D-71DC02DB0CB7}"/>
              </a:ext>
            </a:extLst>
          </p:cNvPr>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5123461-1180-4642-9956-8BA44400F4E2}"/>
              </a:ext>
            </a:extLst>
          </p:cNvPr>
          <p:cNvSpPr>
            <a:spLocks noGrp="1"/>
          </p:cNvSpPr>
          <p:nvPr>
            <p:ph type="dt" sz="half" idx="2"/>
          </p:nvPr>
        </p:nvSpPr>
        <p:spPr>
          <a:xfrm>
            <a:off x="839837" y="6356374"/>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2021/1/9</a:t>
            </a:fld>
            <a:endParaRPr lang="zh-CN" altLang="en-US"/>
          </a:p>
        </p:txBody>
      </p:sp>
      <p:sp>
        <p:nvSpPr>
          <p:cNvPr id="5" name="页脚占位符 4">
            <a:extLst>
              <a:ext uri="{FF2B5EF4-FFF2-40B4-BE49-F238E27FC236}">
                <a16:creationId xmlns="" xmlns:a16="http://schemas.microsoft.com/office/drawing/2014/main" id="{9365F74C-E2F1-488A-8EC0-D2DEB0AE62BD}"/>
              </a:ext>
            </a:extLst>
          </p:cNvPr>
          <p:cNvSpPr>
            <a:spLocks noGrp="1"/>
          </p:cNvSpPr>
          <p:nvPr>
            <p:ph type="ftr" sz="quarter" idx="3"/>
          </p:nvPr>
        </p:nvSpPr>
        <p:spPr>
          <a:xfrm>
            <a:off x="4046488" y="6356374"/>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D24C4A7-59B4-485C-96DA-465CA75354CB}"/>
              </a:ext>
            </a:extLst>
          </p:cNvPr>
          <p:cNvSpPr>
            <a:spLocks noGrp="1"/>
          </p:cNvSpPr>
          <p:nvPr>
            <p:ph type="sldNum" sz="quarter" idx="4"/>
          </p:nvPr>
        </p:nvSpPr>
        <p:spPr>
          <a:xfrm>
            <a:off x="8627418" y="6356374"/>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212810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9837" y="6356374"/>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solidFill>
                  <a:prstClr val="black">
                    <a:tint val="75000"/>
                  </a:prstClr>
                </a:solidFill>
              </a:rPr>
              <a:pPr/>
              <a:t>2021/1/9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46488" y="6356374"/>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27418" y="6356374"/>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3"/>
          <a:stretch>
            <a:fillRect/>
          </a:stretch>
        </p:blipFill>
        <p:spPr>
          <a:xfrm>
            <a:off x="-8272" y="3810"/>
            <a:ext cx="12232356" cy="6851015"/>
          </a:xfrm>
          <a:prstGeom prst="rect">
            <a:avLst/>
          </a:prstGeom>
        </p:spPr>
      </p:pic>
    </p:spTree>
    <p:extLst>
      <p:ext uri="{BB962C8B-B14F-4D97-AF65-F5344CB8AC3E}">
        <p14:creationId xmlns:p14="http://schemas.microsoft.com/office/powerpoint/2010/main" val="29103776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67" y="0"/>
            <a:ext cx="12253849" cy="6856214"/>
            <a:chOff x="-15736" y="0"/>
            <a:chExt cx="12229962" cy="6856214"/>
          </a:xfrm>
        </p:grpSpPr>
        <p:pic>
          <p:nvPicPr>
            <p:cNvPr id="8" name="Picture 7" descr="HD-PanelContent.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7932" y="982135"/>
            <a:ext cx="9619949"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7932" y="2556932"/>
            <a:ext cx="9619949"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94451" y="5969000"/>
            <a:ext cx="1603325"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C9FC0-D0F1-4865-AB7D-F13D60DCDAB4}" type="datetimeFigureOut">
              <a:rPr lang="en-US" smtClean="0">
                <a:solidFill>
                  <a:prstClr val="black">
                    <a:tint val="75000"/>
                  </a:prstClr>
                </a:solidFill>
              </a:rPr>
              <a:pPr>
                <a:defRPr/>
              </a:pPr>
              <a:t>1/9/2021</a:t>
            </a:fld>
            <a:endParaRPr lang="en-US">
              <a:solidFill>
                <a:prstClr val="black">
                  <a:tint val="75000"/>
                </a:prstClr>
              </a:solidFill>
            </a:endParaRPr>
          </a:p>
        </p:txBody>
      </p:sp>
      <p:sp>
        <p:nvSpPr>
          <p:cNvPr id="5" name="Footer Placeholder 4"/>
          <p:cNvSpPr>
            <a:spLocks noGrp="1"/>
          </p:cNvSpPr>
          <p:nvPr>
            <p:ph type="ftr" sz="quarter" idx="3"/>
          </p:nvPr>
        </p:nvSpPr>
        <p:spPr>
          <a:xfrm>
            <a:off x="1297931" y="5969000"/>
            <a:ext cx="732017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74125" y="5969000"/>
            <a:ext cx="54375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19666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9837" y="6356374"/>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2021/1/9</a:t>
            </a:fld>
            <a:endParaRPr lang="zh-CN" altLang="en-US"/>
          </a:p>
        </p:txBody>
      </p:sp>
      <p:sp>
        <p:nvSpPr>
          <p:cNvPr id="5" name="Footer Placeholder 4"/>
          <p:cNvSpPr>
            <a:spLocks noGrp="1"/>
          </p:cNvSpPr>
          <p:nvPr>
            <p:ph type="ftr" sz="quarter" idx="3"/>
          </p:nvPr>
        </p:nvSpPr>
        <p:spPr>
          <a:xfrm>
            <a:off x="4046488" y="6356374"/>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27418" y="6356374"/>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72" y="3810"/>
            <a:ext cx="12232356" cy="6851015"/>
          </a:xfrm>
          <a:prstGeom prst="rect">
            <a:avLst/>
          </a:prstGeom>
        </p:spPr>
      </p:pic>
    </p:spTree>
    <p:extLst>
      <p:ext uri="{BB962C8B-B14F-4D97-AF65-F5344CB8AC3E}">
        <p14:creationId xmlns:p14="http://schemas.microsoft.com/office/powerpoint/2010/main" val="4257113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792" y="274639"/>
            <a:ext cx="10994232" cy="1143000"/>
          </a:xfrm>
          <a:prstGeom prst="rect">
            <a:avLst/>
          </a:prstGeom>
        </p:spPr>
        <p:txBody>
          <a:bodyPr vert="horz" lIns="121890" tIns="60946" rIns="121890" bIns="60946" rtlCol="0" anchor="ctr">
            <a:normAutofit/>
          </a:bodyPr>
          <a:lstStyle/>
          <a:p>
            <a:r>
              <a:rPr lang="en-US"/>
              <a:t>Click to edit Master title style</a:t>
            </a:r>
          </a:p>
        </p:txBody>
      </p:sp>
      <p:sp>
        <p:nvSpPr>
          <p:cNvPr id="3" name="Text Placeholder 2"/>
          <p:cNvSpPr>
            <a:spLocks noGrp="1"/>
          </p:cNvSpPr>
          <p:nvPr>
            <p:ph type="body" idx="1"/>
          </p:nvPr>
        </p:nvSpPr>
        <p:spPr>
          <a:xfrm>
            <a:off x="610792" y="1600206"/>
            <a:ext cx="10994232" cy="4525963"/>
          </a:xfrm>
          <a:prstGeom prst="rect">
            <a:avLst/>
          </a:prstGeom>
        </p:spPr>
        <p:txBody>
          <a:bodyPr vert="horz" lIns="121890" tIns="60946" rIns="121890" bIns="609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791" y="6356374"/>
            <a:ext cx="2850356" cy="365125"/>
          </a:xfrm>
          <a:prstGeom prst="rect">
            <a:avLst/>
          </a:prstGeom>
        </p:spPr>
        <p:txBody>
          <a:bodyPr vert="horz" lIns="121890" tIns="60946" rIns="121890" bIns="60946" rtlCol="0" anchor="ctr"/>
          <a:lstStyle>
            <a:lvl1pPr algn="l">
              <a:defRPr sz="1600">
                <a:solidFill>
                  <a:schemeClr val="tx1">
                    <a:tint val="75000"/>
                  </a:schemeClr>
                </a:solidFill>
              </a:defRPr>
            </a:lvl1pPr>
          </a:lstStyle>
          <a:p>
            <a:pPr defTabSz="1218913"/>
            <a:fld id="{A9505D5D-3718-4532-998A-0CC8DCC187A5}" type="datetimeFigureOut">
              <a:rPr lang="en-US" smtClean="0">
                <a:solidFill>
                  <a:prstClr val="black">
                    <a:tint val="75000"/>
                  </a:prstClr>
                </a:solidFill>
              </a:rPr>
              <a:pPr defTabSz="1218913"/>
              <a:t>1/9/2021</a:t>
            </a:fld>
            <a:endParaRPr lang="en-US">
              <a:solidFill>
                <a:prstClr val="black">
                  <a:tint val="75000"/>
                </a:prstClr>
              </a:solidFill>
            </a:endParaRPr>
          </a:p>
        </p:txBody>
      </p:sp>
      <p:sp>
        <p:nvSpPr>
          <p:cNvPr id="5" name="Footer Placeholder 4"/>
          <p:cNvSpPr>
            <a:spLocks noGrp="1"/>
          </p:cNvSpPr>
          <p:nvPr>
            <p:ph type="ftr" sz="quarter" idx="3"/>
          </p:nvPr>
        </p:nvSpPr>
        <p:spPr>
          <a:xfrm>
            <a:off x="4173737" y="6356374"/>
            <a:ext cx="3868341" cy="365125"/>
          </a:xfrm>
          <a:prstGeom prst="rect">
            <a:avLst/>
          </a:prstGeom>
        </p:spPr>
        <p:txBody>
          <a:bodyPr vert="horz" lIns="121890" tIns="60946" rIns="121890" bIns="60946" rtlCol="0" anchor="ctr"/>
          <a:lstStyle>
            <a:lvl1pPr algn="ctr">
              <a:defRPr sz="1600">
                <a:solidFill>
                  <a:schemeClr val="tx1">
                    <a:tint val="75000"/>
                  </a:schemeClr>
                </a:solidFill>
              </a:defRPr>
            </a:lvl1pPr>
          </a:lstStyle>
          <a:p>
            <a:pPr defTabSz="1218913"/>
            <a:endParaRPr lang="en-US">
              <a:solidFill>
                <a:prstClr val="black">
                  <a:tint val="75000"/>
                </a:prstClr>
              </a:solidFill>
            </a:endParaRPr>
          </a:p>
        </p:txBody>
      </p:sp>
      <p:sp>
        <p:nvSpPr>
          <p:cNvPr id="6" name="Slide Number Placeholder 5"/>
          <p:cNvSpPr>
            <a:spLocks noGrp="1"/>
          </p:cNvSpPr>
          <p:nvPr>
            <p:ph type="sldNum" sz="quarter" idx="4"/>
          </p:nvPr>
        </p:nvSpPr>
        <p:spPr>
          <a:xfrm>
            <a:off x="8754666" y="6356374"/>
            <a:ext cx="2850356" cy="365125"/>
          </a:xfrm>
          <a:prstGeom prst="rect">
            <a:avLst/>
          </a:prstGeom>
        </p:spPr>
        <p:txBody>
          <a:bodyPr vert="horz" lIns="121890" tIns="60946" rIns="121890" bIns="60946" rtlCol="0" anchor="ctr"/>
          <a:lstStyle>
            <a:lvl1pPr algn="r">
              <a:defRPr sz="1600">
                <a:solidFill>
                  <a:schemeClr val="tx1">
                    <a:tint val="75000"/>
                  </a:schemeClr>
                </a:solidFill>
              </a:defRPr>
            </a:lvl1pPr>
          </a:lstStyle>
          <a:p>
            <a:pPr defTabSz="1218913"/>
            <a:fld id="{533EA310-C353-4189-8B6D-2D203C43437E}" type="slidenum">
              <a:rPr lang="en-US" smtClean="0">
                <a:solidFill>
                  <a:prstClr val="black">
                    <a:tint val="75000"/>
                  </a:prstClr>
                </a:solidFill>
              </a:rPr>
              <a:pPr defTabSz="1218913"/>
              <a:t>‹#›</a:t>
            </a:fld>
            <a:endParaRPr lang="en-US">
              <a:solidFill>
                <a:prstClr val="black">
                  <a:tint val="75000"/>
                </a:prstClr>
              </a:solidFill>
            </a:endParaRPr>
          </a:p>
        </p:txBody>
      </p:sp>
    </p:spTree>
    <p:extLst>
      <p:ext uri="{BB962C8B-B14F-4D97-AF65-F5344CB8AC3E}">
        <p14:creationId xmlns:p14="http://schemas.microsoft.com/office/powerpoint/2010/main" val="2708502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8913" rtl="0" eaLnBrk="1" latinLnBrk="0" hangingPunct="1">
        <a:spcBef>
          <a:spcPct val="0"/>
        </a:spcBef>
        <a:buNone/>
        <a:defRPr sz="5900" kern="1200">
          <a:solidFill>
            <a:schemeClr val="tx1"/>
          </a:solidFill>
          <a:latin typeface="+mj-lt"/>
          <a:ea typeface="+mj-ea"/>
          <a:cs typeface="+mj-cs"/>
        </a:defRPr>
      </a:lvl1pPr>
    </p:titleStyle>
    <p:bodyStyle>
      <a:lvl1pPr marL="457092" indent="-457092" algn="l" defTabSz="121891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366" indent="-380909" algn="l" defTabSz="121891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640" indent="-304728" algn="l" defTabSz="121891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097"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552"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011"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465"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922"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377"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13" rtl="0" eaLnBrk="1" latinLnBrk="0" hangingPunct="1">
        <a:defRPr sz="2400" kern="1200">
          <a:solidFill>
            <a:schemeClr val="tx1"/>
          </a:solidFill>
          <a:latin typeface="+mn-lt"/>
          <a:ea typeface="+mn-ea"/>
          <a:cs typeface="+mn-cs"/>
        </a:defRPr>
      </a:lvl1pPr>
      <a:lvl2pPr marL="609457" algn="l" defTabSz="1218913" rtl="0" eaLnBrk="1" latinLnBrk="0" hangingPunct="1">
        <a:defRPr sz="2400" kern="1200">
          <a:solidFill>
            <a:schemeClr val="tx1"/>
          </a:solidFill>
          <a:latin typeface="+mn-lt"/>
          <a:ea typeface="+mn-ea"/>
          <a:cs typeface="+mn-cs"/>
        </a:defRPr>
      </a:lvl2pPr>
      <a:lvl3pPr marL="1218913" algn="l" defTabSz="1218913" rtl="0" eaLnBrk="1" latinLnBrk="0" hangingPunct="1">
        <a:defRPr sz="2400" kern="1200">
          <a:solidFill>
            <a:schemeClr val="tx1"/>
          </a:solidFill>
          <a:latin typeface="+mn-lt"/>
          <a:ea typeface="+mn-ea"/>
          <a:cs typeface="+mn-cs"/>
        </a:defRPr>
      </a:lvl3pPr>
      <a:lvl4pPr marL="1828369" algn="l" defTabSz="1218913" rtl="0" eaLnBrk="1" latinLnBrk="0" hangingPunct="1">
        <a:defRPr sz="2400" kern="1200">
          <a:solidFill>
            <a:schemeClr val="tx1"/>
          </a:solidFill>
          <a:latin typeface="+mn-lt"/>
          <a:ea typeface="+mn-ea"/>
          <a:cs typeface="+mn-cs"/>
        </a:defRPr>
      </a:lvl4pPr>
      <a:lvl5pPr marL="2437826" algn="l" defTabSz="1218913" rtl="0" eaLnBrk="1" latinLnBrk="0" hangingPunct="1">
        <a:defRPr sz="2400" kern="1200">
          <a:solidFill>
            <a:schemeClr val="tx1"/>
          </a:solidFill>
          <a:latin typeface="+mn-lt"/>
          <a:ea typeface="+mn-ea"/>
          <a:cs typeface="+mn-cs"/>
        </a:defRPr>
      </a:lvl5pPr>
      <a:lvl6pPr marL="3047282" algn="l" defTabSz="1218913" rtl="0" eaLnBrk="1" latinLnBrk="0" hangingPunct="1">
        <a:defRPr sz="2400" kern="1200">
          <a:solidFill>
            <a:schemeClr val="tx1"/>
          </a:solidFill>
          <a:latin typeface="+mn-lt"/>
          <a:ea typeface="+mn-ea"/>
          <a:cs typeface="+mn-cs"/>
        </a:defRPr>
      </a:lvl6pPr>
      <a:lvl7pPr marL="3656737" algn="l" defTabSz="1218913" rtl="0" eaLnBrk="1" latinLnBrk="0" hangingPunct="1">
        <a:defRPr sz="2400" kern="1200">
          <a:solidFill>
            <a:schemeClr val="tx1"/>
          </a:solidFill>
          <a:latin typeface="+mn-lt"/>
          <a:ea typeface="+mn-ea"/>
          <a:cs typeface="+mn-cs"/>
        </a:defRPr>
      </a:lvl7pPr>
      <a:lvl8pPr marL="4266193" algn="l" defTabSz="1218913" rtl="0" eaLnBrk="1" latinLnBrk="0" hangingPunct="1">
        <a:defRPr sz="2400" kern="1200">
          <a:solidFill>
            <a:schemeClr val="tx1"/>
          </a:solidFill>
          <a:latin typeface="+mn-lt"/>
          <a:ea typeface="+mn-ea"/>
          <a:cs typeface="+mn-cs"/>
        </a:defRPr>
      </a:lvl8pPr>
      <a:lvl9pPr marL="4875650" algn="l" defTabSz="121891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a:stretch>
            <a:fillRect/>
          </a:stretch>
        </p:blipFill>
        <p:spPr>
          <a:xfrm>
            <a:off x="0" y="-9442"/>
            <a:ext cx="12215813" cy="6876884"/>
          </a:xfrm>
          <a:prstGeom prst="rect">
            <a:avLst/>
          </a:prstGeom>
        </p:spPr>
      </p:pic>
      <p:sp>
        <p:nvSpPr>
          <p:cNvPr id="2" name="文本框 1"/>
          <p:cNvSpPr txBox="1"/>
          <p:nvPr userDrawn="1"/>
        </p:nvSpPr>
        <p:spPr>
          <a:xfrm>
            <a:off x="4326434" y="2971800"/>
            <a:ext cx="3562945" cy="229870"/>
          </a:xfrm>
          <a:prstGeom prst="rect">
            <a:avLst/>
          </a:prstGeom>
          <a:noFill/>
        </p:spPr>
        <p:txBody>
          <a:bodyPr wrap="square" rtlCol="0">
            <a:spAutoFit/>
          </a:bodyPr>
          <a:lstStyle/>
          <a:p>
            <a:pPr defTabSz="457200">
              <a:defRPr/>
            </a:pPr>
            <a:r>
              <a:rPr lang="zh-CN" altLang="en-US" sz="300" dirty="0">
                <a:solidFill>
                  <a:srgbClr val="FFFFFF">
                    <a:alpha val="0"/>
                  </a:srgbClr>
                </a:solidFill>
                <a:latin typeface="inpin heiti" charset="-122"/>
                <a:ea typeface="inpin heiti" charset="-122"/>
                <a:sym typeface="+mn-ea"/>
              </a:rPr>
              <a:t>感谢您下载包图网平台上提供的</a:t>
            </a:r>
            <a:r>
              <a:rPr lang="en-US" altLang="zh-CN" sz="300" dirty="0">
                <a:solidFill>
                  <a:srgbClr val="FFFFFF">
                    <a:alpha val="0"/>
                  </a:srgbClr>
                </a:solidFill>
                <a:latin typeface="inpin heiti" charset="-122"/>
                <a:ea typeface="inpin heiti" charset="-122"/>
                <a:sym typeface="+mn-ea"/>
              </a:rPr>
              <a:t>PPT</a:t>
            </a:r>
            <a:r>
              <a:rPr lang="zh-CN" altLang="en-US" sz="300" dirty="0">
                <a:solidFill>
                  <a:srgbClr val="FFFFFF">
                    <a:alpha val="0"/>
                  </a:srgbClr>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inpin heiti" charset="-122"/>
                <a:ea typeface="inpin heiti" charset="-122"/>
                <a:sym typeface="+mn-ea"/>
              </a:rPr>
              <a:t>ibaotu.com</a:t>
            </a:r>
          </a:p>
        </p:txBody>
      </p:sp>
      <p:pic>
        <p:nvPicPr>
          <p:cNvPr id="3" name="图片 2" descr="矢量智能"/>
          <p:cNvPicPr/>
          <p:nvPr userDrawn="1"/>
        </p:nvPicPr>
        <p:blipFill>
          <a:blip r:embed="rId7" cstate="screen">
            <a:extLst>
              <a:ext uri="{28A0092B-C50C-407E-A947-70E740481C1C}">
                <a14:useLocalDpi xmlns:a14="http://schemas.microsoft.com/office/drawing/2010/main"/>
              </a:ext>
            </a:extLst>
          </a:blip>
          <a:stretch>
            <a:fillRect/>
          </a:stretch>
        </p:blipFill>
        <p:spPr>
          <a:xfrm>
            <a:off x="0" y="4156797"/>
            <a:ext cx="12215813" cy="2701204"/>
          </a:xfrm>
          <a:prstGeom prst="rect">
            <a:avLst/>
          </a:prstGeom>
        </p:spPr>
      </p:pic>
    </p:spTree>
    <p:extLst>
      <p:ext uri="{BB962C8B-B14F-4D97-AF65-F5344CB8AC3E}">
        <p14:creationId xmlns:p14="http://schemas.microsoft.com/office/powerpoint/2010/main" val="21832475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799">
          <p15:clr>
            <a:srgbClr val="F26B43"/>
          </p15:clr>
        </p15:guide>
        <p15:guide id="6" orient="horz" pos="39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9837" y="6356369"/>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C7C9FC0-D0F1-4865-AB7D-F13D60DCDAB4}" type="datetimeFigureOut">
              <a:rPr lang="en-US" smtClean="0">
                <a:solidFill>
                  <a:prstClr val="black">
                    <a:tint val="75000"/>
                  </a:prstClr>
                </a:solidFill>
              </a:rPr>
              <a:pPr>
                <a:defRPr/>
              </a:pPr>
              <a:t>1/9/2021</a:t>
            </a:fld>
            <a:endParaRPr lang="en-US">
              <a:solidFill>
                <a:prstClr val="black">
                  <a:tint val="75000"/>
                </a:prstClr>
              </a:solidFill>
            </a:endParaRPr>
          </a:p>
        </p:txBody>
      </p:sp>
      <p:sp>
        <p:nvSpPr>
          <p:cNvPr id="5" name="Footer Placeholder 4"/>
          <p:cNvSpPr>
            <a:spLocks noGrp="1"/>
          </p:cNvSpPr>
          <p:nvPr>
            <p:ph type="ftr" sz="quarter" idx="3"/>
          </p:nvPr>
        </p:nvSpPr>
        <p:spPr>
          <a:xfrm>
            <a:off x="4046488" y="6356369"/>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27418" y="6356369"/>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26962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792" y="274639"/>
            <a:ext cx="10994232" cy="1143000"/>
          </a:xfrm>
          <a:prstGeom prst="rect">
            <a:avLst/>
          </a:prstGeom>
        </p:spPr>
        <p:txBody>
          <a:bodyPr vert="horz" lIns="121890" tIns="60946" rIns="121890" bIns="60946" rtlCol="0" anchor="ctr">
            <a:normAutofit/>
          </a:bodyPr>
          <a:lstStyle/>
          <a:p>
            <a:r>
              <a:rPr lang="en-US"/>
              <a:t>Click to edit Master title style</a:t>
            </a:r>
          </a:p>
        </p:txBody>
      </p:sp>
      <p:sp>
        <p:nvSpPr>
          <p:cNvPr id="3" name="Text Placeholder 2"/>
          <p:cNvSpPr>
            <a:spLocks noGrp="1"/>
          </p:cNvSpPr>
          <p:nvPr>
            <p:ph type="body" idx="1"/>
          </p:nvPr>
        </p:nvSpPr>
        <p:spPr>
          <a:xfrm>
            <a:off x="610792" y="1600206"/>
            <a:ext cx="10994232" cy="4525963"/>
          </a:xfrm>
          <a:prstGeom prst="rect">
            <a:avLst/>
          </a:prstGeom>
        </p:spPr>
        <p:txBody>
          <a:bodyPr vert="horz" lIns="121890" tIns="60946" rIns="121890" bIns="609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791" y="6356366"/>
            <a:ext cx="2850356" cy="365125"/>
          </a:xfrm>
          <a:prstGeom prst="rect">
            <a:avLst/>
          </a:prstGeom>
        </p:spPr>
        <p:txBody>
          <a:bodyPr vert="horz" lIns="121890" tIns="60946" rIns="121890" bIns="60946" rtlCol="0" anchor="ctr"/>
          <a:lstStyle>
            <a:lvl1pPr algn="l">
              <a:defRPr sz="1600">
                <a:solidFill>
                  <a:schemeClr val="tx1">
                    <a:tint val="75000"/>
                  </a:schemeClr>
                </a:solidFill>
              </a:defRPr>
            </a:lvl1pPr>
          </a:lstStyle>
          <a:p>
            <a:pPr defTabSz="1218913"/>
            <a:fld id="{A9505D5D-3718-4532-998A-0CC8DCC187A5}" type="datetimeFigureOut">
              <a:rPr lang="en-US" smtClean="0">
                <a:solidFill>
                  <a:prstClr val="black">
                    <a:tint val="75000"/>
                  </a:prstClr>
                </a:solidFill>
              </a:rPr>
              <a:pPr defTabSz="1218913"/>
              <a:t>1/9/2021</a:t>
            </a:fld>
            <a:endParaRPr lang="en-US">
              <a:solidFill>
                <a:prstClr val="black">
                  <a:tint val="75000"/>
                </a:prstClr>
              </a:solidFill>
            </a:endParaRPr>
          </a:p>
        </p:txBody>
      </p:sp>
      <p:sp>
        <p:nvSpPr>
          <p:cNvPr id="5" name="Footer Placeholder 4"/>
          <p:cNvSpPr>
            <a:spLocks noGrp="1"/>
          </p:cNvSpPr>
          <p:nvPr>
            <p:ph type="ftr" sz="quarter" idx="3"/>
          </p:nvPr>
        </p:nvSpPr>
        <p:spPr>
          <a:xfrm>
            <a:off x="4173737" y="6356366"/>
            <a:ext cx="3868341" cy="365125"/>
          </a:xfrm>
          <a:prstGeom prst="rect">
            <a:avLst/>
          </a:prstGeom>
        </p:spPr>
        <p:txBody>
          <a:bodyPr vert="horz" lIns="121890" tIns="60946" rIns="121890" bIns="60946" rtlCol="0" anchor="ctr"/>
          <a:lstStyle>
            <a:lvl1pPr algn="ctr">
              <a:defRPr sz="1600">
                <a:solidFill>
                  <a:schemeClr val="tx1">
                    <a:tint val="75000"/>
                  </a:schemeClr>
                </a:solidFill>
              </a:defRPr>
            </a:lvl1pPr>
          </a:lstStyle>
          <a:p>
            <a:pPr defTabSz="1218913"/>
            <a:endParaRPr lang="en-US">
              <a:solidFill>
                <a:prstClr val="black">
                  <a:tint val="75000"/>
                </a:prstClr>
              </a:solidFill>
            </a:endParaRPr>
          </a:p>
        </p:txBody>
      </p:sp>
      <p:sp>
        <p:nvSpPr>
          <p:cNvPr id="6" name="Slide Number Placeholder 5"/>
          <p:cNvSpPr>
            <a:spLocks noGrp="1"/>
          </p:cNvSpPr>
          <p:nvPr>
            <p:ph type="sldNum" sz="quarter" idx="4"/>
          </p:nvPr>
        </p:nvSpPr>
        <p:spPr>
          <a:xfrm>
            <a:off x="8754666" y="6356366"/>
            <a:ext cx="2850356" cy="365125"/>
          </a:xfrm>
          <a:prstGeom prst="rect">
            <a:avLst/>
          </a:prstGeom>
        </p:spPr>
        <p:txBody>
          <a:bodyPr vert="horz" lIns="121890" tIns="60946" rIns="121890" bIns="60946" rtlCol="0" anchor="ctr"/>
          <a:lstStyle>
            <a:lvl1pPr algn="r">
              <a:defRPr sz="1600">
                <a:solidFill>
                  <a:schemeClr val="tx1">
                    <a:tint val="75000"/>
                  </a:schemeClr>
                </a:solidFill>
              </a:defRPr>
            </a:lvl1pPr>
          </a:lstStyle>
          <a:p>
            <a:pPr defTabSz="1218913"/>
            <a:fld id="{533EA310-C353-4189-8B6D-2D203C43437E}" type="slidenum">
              <a:rPr lang="en-US" smtClean="0">
                <a:solidFill>
                  <a:prstClr val="black">
                    <a:tint val="75000"/>
                  </a:prstClr>
                </a:solidFill>
              </a:rPr>
              <a:pPr defTabSz="1218913"/>
              <a:t>‹#›</a:t>
            </a:fld>
            <a:endParaRPr lang="en-US">
              <a:solidFill>
                <a:prstClr val="black">
                  <a:tint val="75000"/>
                </a:prstClr>
              </a:solidFill>
            </a:endParaRPr>
          </a:p>
        </p:txBody>
      </p:sp>
    </p:spTree>
    <p:extLst>
      <p:ext uri="{BB962C8B-B14F-4D97-AF65-F5344CB8AC3E}">
        <p14:creationId xmlns:p14="http://schemas.microsoft.com/office/powerpoint/2010/main" val="5899678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defTabSz="1218913" rtl="0" eaLnBrk="1" latinLnBrk="0" hangingPunct="1">
        <a:spcBef>
          <a:spcPct val="0"/>
        </a:spcBef>
        <a:buNone/>
        <a:defRPr sz="5900" kern="1200">
          <a:solidFill>
            <a:schemeClr val="tx1"/>
          </a:solidFill>
          <a:latin typeface="+mj-lt"/>
          <a:ea typeface="+mj-ea"/>
          <a:cs typeface="+mj-cs"/>
        </a:defRPr>
      </a:lvl1pPr>
    </p:titleStyle>
    <p:bodyStyle>
      <a:lvl1pPr marL="457092" indent="-457092" algn="l" defTabSz="121891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366" indent="-380909" algn="l" defTabSz="121891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640" indent="-304728" algn="l" defTabSz="121891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097"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552"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011"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465"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922"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377" indent="-304728" algn="l" defTabSz="121891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13" rtl="0" eaLnBrk="1" latinLnBrk="0" hangingPunct="1">
        <a:defRPr sz="2400" kern="1200">
          <a:solidFill>
            <a:schemeClr val="tx1"/>
          </a:solidFill>
          <a:latin typeface="+mn-lt"/>
          <a:ea typeface="+mn-ea"/>
          <a:cs typeface="+mn-cs"/>
        </a:defRPr>
      </a:lvl1pPr>
      <a:lvl2pPr marL="609457" algn="l" defTabSz="1218913" rtl="0" eaLnBrk="1" latinLnBrk="0" hangingPunct="1">
        <a:defRPr sz="2400" kern="1200">
          <a:solidFill>
            <a:schemeClr val="tx1"/>
          </a:solidFill>
          <a:latin typeface="+mn-lt"/>
          <a:ea typeface="+mn-ea"/>
          <a:cs typeface="+mn-cs"/>
        </a:defRPr>
      </a:lvl2pPr>
      <a:lvl3pPr marL="1218913" algn="l" defTabSz="1218913" rtl="0" eaLnBrk="1" latinLnBrk="0" hangingPunct="1">
        <a:defRPr sz="2400" kern="1200">
          <a:solidFill>
            <a:schemeClr val="tx1"/>
          </a:solidFill>
          <a:latin typeface="+mn-lt"/>
          <a:ea typeface="+mn-ea"/>
          <a:cs typeface="+mn-cs"/>
        </a:defRPr>
      </a:lvl3pPr>
      <a:lvl4pPr marL="1828369" algn="l" defTabSz="1218913" rtl="0" eaLnBrk="1" latinLnBrk="0" hangingPunct="1">
        <a:defRPr sz="2400" kern="1200">
          <a:solidFill>
            <a:schemeClr val="tx1"/>
          </a:solidFill>
          <a:latin typeface="+mn-lt"/>
          <a:ea typeface="+mn-ea"/>
          <a:cs typeface="+mn-cs"/>
        </a:defRPr>
      </a:lvl4pPr>
      <a:lvl5pPr marL="2437826" algn="l" defTabSz="1218913" rtl="0" eaLnBrk="1" latinLnBrk="0" hangingPunct="1">
        <a:defRPr sz="2400" kern="1200">
          <a:solidFill>
            <a:schemeClr val="tx1"/>
          </a:solidFill>
          <a:latin typeface="+mn-lt"/>
          <a:ea typeface="+mn-ea"/>
          <a:cs typeface="+mn-cs"/>
        </a:defRPr>
      </a:lvl5pPr>
      <a:lvl6pPr marL="3047282" algn="l" defTabSz="1218913" rtl="0" eaLnBrk="1" latinLnBrk="0" hangingPunct="1">
        <a:defRPr sz="2400" kern="1200">
          <a:solidFill>
            <a:schemeClr val="tx1"/>
          </a:solidFill>
          <a:latin typeface="+mn-lt"/>
          <a:ea typeface="+mn-ea"/>
          <a:cs typeface="+mn-cs"/>
        </a:defRPr>
      </a:lvl6pPr>
      <a:lvl7pPr marL="3656737" algn="l" defTabSz="1218913" rtl="0" eaLnBrk="1" latinLnBrk="0" hangingPunct="1">
        <a:defRPr sz="2400" kern="1200">
          <a:solidFill>
            <a:schemeClr val="tx1"/>
          </a:solidFill>
          <a:latin typeface="+mn-lt"/>
          <a:ea typeface="+mn-ea"/>
          <a:cs typeface="+mn-cs"/>
        </a:defRPr>
      </a:lvl7pPr>
      <a:lvl8pPr marL="4266193" algn="l" defTabSz="1218913" rtl="0" eaLnBrk="1" latinLnBrk="0" hangingPunct="1">
        <a:defRPr sz="2400" kern="1200">
          <a:solidFill>
            <a:schemeClr val="tx1"/>
          </a:solidFill>
          <a:latin typeface="+mn-lt"/>
          <a:ea typeface="+mn-ea"/>
          <a:cs typeface="+mn-cs"/>
        </a:defRPr>
      </a:lvl8pPr>
      <a:lvl9pPr marL="4875650" algn="l" defTabSz="1218913"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9837" y="6356359"/>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30FB2-7A34-424D-85D4-D91C57443F08}" type="datetimeFigureOut">
              <a:rPr lang="en-US" smtClean="0">
                <a:solidFill>
                  <a:prstClr val="black">
                    <a:tint val="75000"/>
                  </a:prstClr>
                </a:solidFill>
              </a:rPr>
              <a:pPr/>
              <a:t>1/9/2021</a:t>
            </a:fld>
            <a:endParaRPr lang="en-US">
              <a:solidFill>
                <a:prstClr val="black">
                  <a:tint val="75000"/>
                </a:prstClr>
              </a:solidFill>
            </a:endParaRPr>
          </a:p>
        </p:txBody>
      </p:sp>
      <p:sp>
        <p:nvSpPr>
          <p:cNvPr id="5" name="Footer Placeholder 4"/>
          <p:cNvSpPr>
            <a:spLocks noGrp="1"/>
          </p:cNvSpPr>
          <p:nvPr>
            <p:ph type="ftr" sz="quarter" idx="3"/>
          </p:nvPr>
        </p:nvSpPr>
        <p:spPr>
          <a:xfrm>
            <a:off x="4046488" y="6356359"/>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27418" y="6356359"/>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58391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9837" y="365129"/>
            <a:ext cx="10536139"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9837" y="1825625"/>
            <a:ext cx="10536139"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9837" y="6356357"/>
            <a:ext cx="2748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2F288E0-7875-42C4-84C8-98DBBD3BF4D2}" type="datetimeFigureOut">
              <a:rPr lang="zh-CN" altLang="en-US" smtClean="0">
                <a:solidFill>
                  <a:prstClr val="black">
                    <a:tint val="75000"/>
                  </a:prstClr>
                </a:solidFill>
              </a:rPr>
              <a:pPr>
                <a:defRPr/>
              </a:pPr>
              <a:t>2021/1/9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46488" y="6356357"/>
            <a:ext cx="41228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27418" y="6356357"/>
            <a:ext cx="2748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88875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837" y="365144"/>
            <a:ext cx="10536139" cy="1325562"/>
          </a:xfrm>
          <a:prstGeom prst="rect">
            <a:avLst/>
          </a:prstGeom>
        </p:spPr>
        <p:txBody>
          <a:bodyPr vert="horz" lIns="92208" tIns="46114" rIns="92208" bIns="4611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837" y="1825625"/>
            <a:ext cx="10536139" cy="4351338"/>
          </a:xfrm>
          <a:prstGeom prst="rect">
            <a:avLst/>
          </a:prstGeom>
        </p:spPr>
        <p:txBody>
          <a:bodyPr vert="horz" lIns="92208" tIns="46114" rIns="92208" bIns="4611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9853" y="6356354"/>
            <a:ext cx="2748558" cy="365125"/>
          </a:xfrm>
          <a:prstGeom prst="rect">
            <a:avLst/>
          </a:prstGeom>
        </p:spPr>
        <p:txBody>
          <a:bodyPr vert="horz" lIns="92208" tIns="46114" rIns="92208" bIns="46114" rtlCol="0" anchor="ctr"/>
          <a:lstStyle>
            <a:lvl1pPr algn="l">
              <a:defRPr sz="1200">
                <a:solidFill>
                  <a:schemeClr val="tx1">
                    <a:tint val="75000"/>
                  </a:schemeClr>
                </a:solidFill>
              </a:defRPr>
            </a:lvl1pPr>
          </a:lstStyle>
          <a:p>
            <a:pPr defTabSz="910068"/>
            <a:fld id="{0DA2CC75-8280-4D50-8556-C2874ADEF926}" type="datetimeFigureOut">
              <a:rPr lang="zh-CN" altLang="en-US" smtClean="0">
                <a:solidFill>
                  <a:prstClr val="black">
                    <a:tint val="75000"/>
                  </a:prstClr>
                </a:solidFill>
              </a:rPr>
              <a:pPr defTabSz="910068"/>
              <a:t>2021/1/9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46488" y="6356354"/>
            <a:ext cx="4122837" cy="365125"/>
          </a:xfrm>
          <a:prstGeom prst="rect">
            <a:avLst/>
          </a:prstGeom>
        </p:spPr>
        <p:txBody>
          <a:bodyPr vert="horz" lIns="92208" tIns="46114" rIns="92208" bIns="46114" rtlCol="0" anchor="ctr"/>
          <a:lstStyle>
            <a:lvl1pPr algn="ctr">
              <a:defRPr sz="1200">
                <a:solidFill>
                  <a:schemeClr val="tx1">
                    <a:tint val="75000"/>
                  </a:schemeClr>
                </a:solidFill>
              </a:defRPr>
            </a:lvl1pPr>
          </a:lstStyle>
          <a:p>
            <a:pPr defTabSz="91006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27422" y="6356354"/>
            <a:ext cx="2748558" cy="365125"/>
          </a:xfrm>
          <a:prstGeom prst="rect">
            <a:avLst/>
          </a:prstGeom>
        </p:spPr>
        <p:txBody>
          <a:bodyPr vert="horz" lIns="92208" tIns="46114" rIns="92208" bIns="46114" rtlCol="0" anchor="ctr"/>
          <a:lstStyle>
            <a:lvl1pPr algn="r">
              <a:defRPr sz="1200">
                <a:solidFill>
                  <a:schemeClr val="tx1">
                    <a:tint val="75000"/>
                  </a:schemeClr>
                </a:solidFill>
              </a:defRPr>
            </a:lvl1pPr>
          </a:lstStyle>
          <a:p>
            <a:pPr defTabSz="910068"/>
            <a:fld id="{6E190E77-D57C-49F8-ADC2-FB99C50EBC2E}" type="slidenum">
              <a:rPr lang="zh-CN" altLang="en-US" smtClean="0">
                <a:solidFill>
                  <a:prstClr val="black">
                    <a:tint val="75000"/>
                  </a:prstClr>
                </a:solidFill>
              </a:rPr>
              <a:pPr defTabSz="910068"/>
              <a:t>‹#›</a:t>
            </a:fld>
            <a:endParaRPr lang="zh-CN" altLang="en-US">
              <a:solidFill>
                <a:prstClr val="black">
                  <a:tint val="75000"/>
                </a:prstClr>
              </a:solidFill>
            </a:endParaRPr>
          </a:p>
        </p:txBody>
      </p:sp>
    </p:spTree>
    <p:extLst>
      <p:ext uri="{BB962C8B-B14F-4D97-AF65-F5344CB8AC3E}">
        <p14:creationId xmlns:p14="http://schemas.microsoft.com/office/powerpoint/2010/main" val="172810484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006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520" indent="-227520" algn="l" defTabSz="91006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552" indent="-227520" algn="l" defTabSz="910068"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7584" indent="-227520" algn="l" defTabSz="910068"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2625"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47668"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2693"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57725"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12762"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67797" indent="-227520" algn="l" defTabSz="91006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0068" rtl="0" eaLnBrk="1" latinLnBrk="0" hangingPunct="1">
        <a:defRPr sz="1800" kern="1200">
          <a:solidFill>
            <a:schemeClr val="tx1"/>
          </a:solidFill>
          <a:latin typeface="+mn-lt"/>
          <a:ea typeface="+mn-ea"/>
          <a:cs typeface="+mn-cs"/>
        </a:defRPr>
      </a:lvl1pPr>
      <a:lvl2pPr marL="455045" algn="l" defTabSz="910068" rtl="0" eaLnBrk="1" latinLnBrk="0" hangingPunct="1">
        <a:defRPr sz="1800" kern="1200">
          <a:solidFill>
            <a:schemeClr val="tx1"/>
          </a:solidFill>
          <a:latin typeface="+mn-lt"/>
          <a:ea typeface="+mn-ea"/>
          <a:cs typeface="+mn-cs"/>
        </a:defRPr>
      </a:lvl2pPr>
      <a:lvl3pPr marL="910068" algn="l" defTabSz="910068" rtl="0" eaLnBrk="1" latinLnBrk="0" hangingPunct="1">
        <a:defRPr sz="1800" kern="1200">
          <a:solidFill>
            <a:schemeClr val="tx1"/>
          </a:solidFill>
          <a:latin typeface="+mn-lt"/>
          <a:ea typeface="+mn-ea"/>
          <a:cs typeface="+mn-cs"/>
        </a:defRPr>
      </a:lvl3pPr>
      <a:lvl4pPr marL="1365105" algn="l" defTabSz="910068" rtl="0" eaLnBrk="1" latinLnBrk="0" hangingPunct="1">
        <a:defRPr sz="1800" kern="1200">
          <a:solidFill>
            <a:schemeClr val="tx1"/>
          </a:solidFill>
          <a:latin typeface="+mn-lt"/>
          <a:ea typeface="+mn-ea"/>
          <a:cs typeface="+mn-cs"/>
        </a:defRPr>
      </a:lvl4pPr>
      <a:lvl5pPr marL="1820141" algn="l" defTabSz="910068" rtl="0" eaLnBrk="1" latinLnBrk="0" hangingPunct="1">
        <a:defRPr sz="1800" kern="1200">
          <a:solidFill>
            <a:schemeClr val="tx1"/>
          </a:solidFill>
          <a:latin typeface="+mn-lt"/>
          <a:ea typeface="+mn-ea"/>
          <a:cs typeface="+mn-cs"/>
        </a:defRPr>
      </a:lvl5pPr>
      <a:lvl6pPr marL="2275170" algn="l" defTabSz="910068" rtl="0" eaLnBrk="1" latinLnBrk="0" hangingPunct="1">
        <a:defRPr sz="1800" kern="1200">
          <a:solidFill>
            <a:schemeClr val="tx1"/>
          </a:solidFill>
          <a:latin typeface="+mn-lt"/>
          <a:ea typeface="+mn-ea"/>
          <a:cs typeface="+mn-cs"/>
        </a:defRPr>
      </a:lvl6pPr>
      <a:lvl7pPr marL="2730204" algn="l" defTabSz="910068" rtl="0" eaLnBrk="1" latinLnBrk="0" hangingPunct="1">
        <a:defRPr sz="1800" kern="1200">
          <a:solidFill>
            <a:schemeClr val="tx1"/>
          </a:solidFill>
          <a:latin typeface="+mn-lt"/>
          <a:ea typeface="+mn-ea"/>
          <a:cs typeface="+mn-cs"/>
        </a:defRPr>
      </a:lvl7pPr>
      <a:lvl8pPr marL="3185247" algn="l" defTabSz="910068" rtl="0" eaLnBrk="1" latinLnBrk="0" hangingPunct="1">
        <a:defRPr sz="1800" kern="1200">
          <a:solidFill>
            <a:schemeClr val="tx1"/>
          </a:solidFill>
          <a:latin typeface="+mn-lt"/>
          <a:ea typeface="+mn-ea"/>
          <a:cs typeface="+mn-cs"/>
        </a:defRPr>
      </a:lvl8pPr>
      <a:lvl9pPr marL="3640281" algn="l" defTabSz="9100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4.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89.xml"/><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89.xml"/><Relationship Id="rId5" Type="http://schemas.microsoft.com/office/2007/relationships/hdphoto" Target="../media/hdphoto5.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4"/>
            <a:ext cx="12215813" cy="6857999"/>
          </a:xfrm>
          <a:prstGeom prst="rect">
            <a:avLst/>
          </a:prstGeom>
        </p:spPr>
      </p:pic>
      <p:sp>
        <p:nvSpPr>
          <p:cNvPr id="20" name="Freeform 9"/>
          <p:cNvSpPr/>
          <p:nvPr/>
        </p:nvSpPr>
        <p:spPr bwMode="auto">
          <a:xfrm>
            <a:off x="2143090" y="529805"/>
            <a:ext cx="8129178" cy="410515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558" tIns="43278" rIns="86558" bIns="43278" numCol="1" anchor="t" anchorCtr="0" compatLnSpc="1"/>
          <a:lstStyle/>
          <a:p>
            <a:pPr defTabSz="865586">
              <a:defRPr/>
            </a:pPr>
            <a:endParaRPr lang="zh-CN" altLang="en-US" sz="1700">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1248522" y="598827"/>
            <a:ext cx="10363205" cy="2380937"/>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9581232" y="586720"/>
            <a:ext cx="1382042" cy="124839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585269" y="3981633"/>
            <a:ext cx="1710939" cy="1642261"/>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139609" y="2343795"/>
            <a:ext cx="1257783" cy="1271936"/>
          </a:xfrm>
          <a:prstGeom prst="rect">
            <a:avLst/>
          </a:prstGeom>
        </p:spPr>
      </p:pic>
      <p:sp>
        <p:nvSpPr>
          <p:cNvPr id="12" name="TextBox 11"/>
          <p:cNvSpPr txBox="1"/>
          <p:nvPr/>
        </p:nvSpPr>
        <p:spPr>
          <a:xfrm>
            <a:off x="2394401" y="120053"/>
            <a:ext cx="5322896" cy="461665"/>
          </a:xfrm>
          <a:prstGeom prst="rect">
            <a:avLst/>
          </a:prstGeom>
          <a:noFill/>
        </p:spPr>
        <p:txBody>
          <a:bodyPr wrap="square" rtlCol="0">
            <a:spAutoFit/>
          </a:bodyPr>
          <a:lstStyle/>
          <a:p>
            <a:pPr defTabSz="685800"/>
            <a:r>
              <a:rPr lang="en-US" sz="2400" dirty="0" err="1">
                <a:solidFill>
                  <a:srgbClr val="002060"/>
                </a:solidFill>
                <a:latin typeface="VNI-Avo" pitchFamily="2" charset="0"/>
                <a:ea typeface="微软雅黑"/>
              </a:rPr>
              <a:t>Tröôøng</a:t>
            </a:r>
            <a:r>
              <a:rPr lang="en-US" sz="2400" dirty="0">
                <a:solidFill>
                  <a:srgbClr val="002060"/>
                </a:solidFill>
                <a:latin typeface="VNI-Avo" pitchFamily="2" charset="0"/>
                <a:ea typeface="微软雅黑"/>
              </a:rPr>
              <a:t> </a:t>
            </a:r>
            <a:r>
              <a:rPr lang="en-US" sz="2400" dirty="0" err="1">
                <a:solidFill>
                  <a:srgbClr val="002060"/>
                </a:solidFill>
                <a:latin typeface="VNI-Avo" pitchFamily="2" charset="0"/>
                <a:ea typeface="微软雅黑"/>
              </a:rPr>
              <a:t>Tieåu</a:t>
            </a:r>
            <a:r>
              <a:rPr lang="en-US" sz="2400" dirty="0">
                <a:solidFill>
                  <a:srgbClr val="002060"/>
                </a:solidFill>
                <a:latin typeface="VNI-Avo" pitchFamily="2" charset="0"/>
                <a:ea typeface="微软雅黑"/>
              </a:rPr>
              <a:t> </a:t>
            </a:r>
            <a:r>
              <a:rPr lang="en-US" sz="2400" dirty="0" err="1" smtClean="0">
                <a:solidFill>
                  <a:srgbClr val="002060"/>
                </a:solidFill>
                <a:latin typeface="VNI-Avo" pitchFamily="2" charset="0"/>
                <a:ea typeface="微软雅黑"/>
              </a:rPr>
              <a:t>hoïc</a:t>
            </a:r>
            <a:endParaRPr lang="en-US" sz="2400" dirty="0">
              <a:solidFill>
                <a:srgbClr val="002060"/>
              </a:solidFill>
              <a:latin typeface="VNI-Avo" pitchFamily="2" charset="0"/>
              <a:ea typeface="微软雅黑"/>
            </a:endParaRPr>
          </a:p>
        </p:txBody>
      </p:sp>
      <p:sp>
        <p:nvSpPr>
          <p:cNvPr id="13" name="TextBox 12"/>
          <p:cNvSpPr txBox="1"/>
          <p:nvPr/>
        </p:nvSpPr>
        <p:spPr>
          <a:xfrm>
            <a:off x="2394412" y="3519949"/>
            <a:ext cx="4229657" cy="461665"/>
          </a:xfrm>
          <a:prstGeom prst="rect">
            <a:avLst/>
          </a:prstGeom>
          <a:noFill/>
        </p:spPr>
        <p:txBody>
          <a:bodyPr wrap="square" rtlCol="0">
            <a:spAutoFit/>
          </a:bodyPr>
          <a:lstStyle/>
          <a:p>
            <a:pPr defTabSz="685800"/>
            <a:r>
              <a:rPr lang="en-US" sz="2400" dirty="0" err="1">
                <a:solidFill>
                  <a:prstClr val="black"/>
                </a:solidFill>
                <a:latin typeface="VNI-Avo" pitchFamily="2" charset="0"/>
                <a:ea typeface="微软雅黑"/>
              </a:rPr>
              <a:t>Giaùo</a:t>
            </a:r>
            <a:r>
              <a:rPr lang="en-US" sz="2400" dirty="0">
                <a:solidFill>
                  <a:prstClr val="black"/>
                </a:solidFill>
                <a:latin typeface="VNI-Avo" pitchFamily="2" charset="0"/>
                <a:ea typeface="微软雅黑"/>
              </a:rPr>
              <a:t> </a:t>
            </a:r>
            <a:r>
              <a:rPr lang="en-US" sz="2400" dirty="0" err="1" smtClean="0">
                <a:solidFill>
                  <a:prstClr val="black"/>
                </a:solidFill>
                <a:latin typeface="VNI-Avo" pitchFamily="2" charset="0"/>
                <a:ea typeface="微软雅黑"/>
              </a:rPr>
              <a:t>vieân</a:t>
            </a:r>
            <a:r>
              <a:rPr lang="en-US" sz="2400" dirty="0" smtClean="0">
                <a:solidFill>
                  <a:prstClr val="black"/>
                </a:solidFill>
                <a:latin typeface="VNI-Avo" pitchFamily="2" charset="0"/>
                <a:ea typeface="微软雅黑"/>
              </a:rPr>
              <a:t>:</a:t>
            </a:r>
            <a:endParaRPr lang="en-US" sz="2400" dirty="0">
              <a:solidFill>
                <a:prstClr val="black"/>
              </a:solidFill>
              <a:latin typeface="VNI-Avo" pitchFamily="2" charset="0"/>
              <a:ea typeface="微软雅黑"/>
            </a:endParaRPr>
          </a:p>
        </p:txBody>
      </p:sp>
      <p:sp>
        <p:nvSpPr>
          <p:cNvPr id="14" name="Rectangle 13"/>
          <p:cNvSpPr/>
          <p:nvPr/>
        </p:nvSpPr>
        <p:spPr>
          <a:xfrm>
            <a:off x="2026002" y="1805342"/>
            <a:ext cx="7923501" cy="1546577"/>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4800" b="1" dirty="0" err="1">
                <a:ln/>
                <a:solidFill>
                  <a:srgbClr val="FF0000"/>
                </a:solidFill>
                <a:latin typeface="VNI-Avo" pitchFamily="2" charset="0"/>
                <a:ea typeface="微软雅黑"/>
              </a:rPr>
              <a:t>Chaøo</a:t>
            </a:r>
            <a:r>
              <a:rPr lang="en-US" sz="4800" b="1" dirty="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möøng</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quyù</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thaày</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coâ</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veà</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döï</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giôø</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thaêm</a:t>
            </a:r>
            <a:r>
              <a:rPr lang="en-US" sz="4800" b="1" dirty="0" smtClean="0">
                <a:ln/>
                <a:solidFill>
                  <a:srgbClr val="FF0000"/>
                </a:solidFill>
                <a:latin typeface="VNI-Avo" pitchFamily="2" charset="0"/>
                <a:ea typeface="微软雅黑"/>
              </a:rPr>
              <a:t> </a:t>
            </a:r>
            <a:r>
              <a:rPr lang="en-US" sz="4800" b="1" dirty="0" err="1" smtClean="0">
                <a:ln/>
                <a:solidFill>
                  <a:srgbClr val="FF0000"/>
                </a:solidFill>
                <a:latin typeface="VNI-Avo" pitchFamily="2" charset="0"/>
                <a:ea typeface="微软雅黑"/>
              </a:rPr>
              <a:t>lôùp</a:t>
            </a:r>
            <a:endParaRPr lang="en-US" sz="4800" b="1" dirty="0">
              <a:ln/>
              <a:solidFill>
                <a:srgbClr val="FF0000"/>
              </a:solidFill>
              <a:latin typeface="VNI-Avo" pitchFamily="2" charset="0"/>
              <a:ea typeface="微软雅黑"/>
            </a:endParaRPr>
          </a:p>
        </p:txBody>
      </p:sp>
    </p:spTree>
    <p:extLst>
      <p:ext uri="{BB962C8B-B14F-4D97-AF65-F5344CB8AC3E}">
        <p14:creationId xmlns:p14="http://schemas.microsoft.com/office/powerpoint/2010/main" val="3278573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Đi học - Nhạc Thiếu Nhi Hay Nhất - Voi T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215813" cy="6871239"/>
          </a:xfrm>
        </p:spPr>
      </p:pic>
    </p:spTree>
    <p:extLst>
      <p:ext uri="{BB962C8B-B14F-4D97-AF65-F5344CB8AC3E}">
        <p14:creationId xmlns:p14="http://schemas.microsoft.com/office/powerpoint/2010/main" val="1857513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9918"/>
          <a:stretch/>
        </p:blipFill>
        <p:spPr>
          <a:xfrm>
            <a:off x="5" y="-1"/>
            <a:ext cx="12215812" cy="6958361"/>
          </a:xfrm>
          <a:prstGeom prst="rect">
            <a:avLst/>
          </a:prstGeom>
        </p:spPr>
      </p:pic>
      <p:sp>
        <p:nvSpPr>
          <p:cNvPr id="6" name="TextBox 5"/>
          <p:cNvSpPr txBox="1"/>
          <p:nvPr/>
        </p:nvSpPr>
        <p:spPr>
          <a:xfrm>
            <a:off x="2821716" y="1931538"/>
            <a:ext cx="7017152" cy="2800767"/>
          </a:xfrm>
          <a:prstGeom prst="rect">
            <a:avLst/>
          </a:prstGeom>
          <a:noFill/>
        </p:spPr>
        <p:txBody>
          <a:bodyPr wrap="square" rtlCol="0">
            <a:spAutoFit/>
          </a:bodyPr>
          <a:lstStyle/>
          <a:p>
            <a:pPr algn="ctr"/>
            <a:r>
              <a:rPr lang="en-US" sz="8800" b="1" smtClean="0">
                <a:solidFill>
                  <a:srgbClr val="FF0000"/>
                </a:solidFill>
                <a:latin typeface="VNI-Avo" pitchFamily="2" charset="0"/>
              </a:rPr>
              <a:t>THAÛO LUAÄN NHOÙM </a:t>
            </a:r>
            <a:r>
              <a:rPr lang="en-US" sz="8800" b="1" smtClean="0">
                <a:solidFill>
                  <a:srgbClr val="FF0000"/>
                </a:solidFill>
                <a:latin typeface="VNI-Avo" pitchFamily="2" charset="0"/>
              </a:rPr>
              <a:t>4</a:t>
            </a:r>
            <a:endParaRPr lang="en-US" sz="8800" b="1" dirty="0">
              <a:solidFill>
                <a:srgbClr val="FF0000"/>
              </a:solidFill>
              <a:latin typeface="VNI-Avo" pitchFamily="2" charset="0"/>
            </a:endParaRPr>
          </a:p>
        </p:txBody>
      </p:sp>
      <p:pic>
        <p:nvPicPr>
          <p:cNvPr id="4"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0804" y="3514144"/>
            <a:ext cx="1806153" cy="1013980"/>
          </a:xfrm>
          <a:prstGeom prst="rect">
            <a:avLst/>
          </a:prstGeom>
        </p:spPr>
      </p:pic>
    </p:spTree>
    <p:extLst>
      <p:ext uri="{BB962C8B-B14F-4D97-AF65-F5344CB8AC3E}">
        <p14:creationId xmlns:p14="http://schemas.microsoft.com/office/powerpoint/2010/main" val="1686320538"/>
      </p:ext>
    </p:extLst>
  </p:cSld>
  <p:clrMapOvr>
    <a:masterClrMapping/>
  </p:clrMapOvr>
  <p:transition spd="slow" advTm="585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9078" t="7831" r="6339" b="55344"/>
          <a:stretch/>
        </p:blipFill>
        <p:spPr>
          <a:xfrm>
            <a:off x="0" y="-1"/>
            <a:ext cx="12215813" cy="69297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111" y="1455904"/>
            <a:ext cx="1609385" cy="160938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4" y="1524843"/>
            <a:ext cx="1609385" cy="1609385"/>
          </a:xfrm>
          <a:prstGeom prst="rect">
            <a:avLst/>
          </a:prstGeom>
        </p:spPr>
      </p:pic>
    </p:spTree>
    <p:extLst>
      <p:ext uri="{BB962C8B-B14F-4D97-AF65-F5344CB8AC3E}">
        <p14:creationId xmlns:p14="http://schemas.microsoft.com/office/powerpoint/2010/main" val="12380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9078" t="8680" r="7308" b="86307"/>
          <a:stretch/>
        </p:blipFill>
        <p:spPr>
          <a:xfrm>
            <a:off x="1" y="0"/>
            <a:ext cx="12075886" cy="943429"/>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1008" t="44156" r="5378" b="25072"/>
          <a:stretch/>
        </p:blipFill>
        <p:spPr>
          <a:xfrm>
            <a:off x="261258" y="1066800"/>
            <a:ext cx="11553371" cy="57912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49" y="5123541"/>
            <a:ext cx="1415143" cy="141514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197" y="5026419"/>
            <a:ext cx="1609385" cy="1609385"/>
          </a:xfrm>
          <a:prstGeom prst="rect">
            <a:avLst/>
          </a:prstGeom>
        </p:spPr>
      </p:pic>
    </p:spTree>
    <p:extLst>
      <p:ext uri="{BB962C8B-B14F-4D97-AF65-F5344CB8AC3E}">
        <p14:creationId xmlns:p14="http://schemas.microsoft.com/office/powerpoint/2010/main" val="274788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667"/>
          <a:stretch/>
        </p:blipFill>
        <p:spPr>
          <a:xfrm>
            <a:off x="0" y="0"/>
            <a:ext cx="12215813" cy="6858000"/>
          </a:xfrm>
          <a:prstGeom prst="rect">
            <a:avLst/>
          </a:prstGeom>
        </p:spPr>
      </p:pic>
      <p:sp>
        <p:nvSpPr>
          <p:cNvPr id="6" name="TextBox 5"/>
          <p:cNvSpPr txBox="1"/>
          <p:nvPr/>
        </p:nvSpPr>
        <p:spPr>
          <a:xfrm>
            <a:off x="1712686" y="2471629"/>
            <a:ext cx="8650514" cy="1569660"/>
          </a:xfrm>
          <a:prstGeom prst="rect">
            <a:avLst/>
          </a:prstGeom>
          <a:noFill/>
        </p:spPr>
        <p:txBody>
          <a:bodyPr wrap="square" rtlCol="0">
            <a:spAutoFit/>
          </a:bodyPr>
          <a:lstStyle/>
          <a:p>
            <a:r>
              <a:rPr lang="en-US" sz="3200" b="1" smtClean="0">
                <a:solidFill>
                  <a:srgbClr val="FF0000"/>
                </a:solidFill>
                <a:latin typeface="VNI-Avo" pitchFamily="2" charset="0"/>
                <a:ea typeface="宋体"/>
              </a:rPr>
              <a:t>b. Keå theâm </a:t>
            </a:r>
            <a:r>
              <a:rPr lang="en-US" sz="3200" b="1" smtClean="0">
                <a:solidFill>
                  <a:srgbClr val="FF0000"/>
                </a:solidFill>
                <a:latin typeface="VNI-Avo" pitchFamily="2" charset="0"/>
                <a:ea typeface="宋体"/>
              </a:rPr>
              <a:t>nhöõng vieäc laøm theå hieän ñuùng vaø chöa thöïc hieän ñuùng noäi quy tröôøng lôùp ?</a:t>
            </a:r>
            <a:endParaRPr lang="en-US" sz="3200" b="1" dirty="0">
              <a:solidFill>
                <a:srgbClr val="FF0000"/>
              </a:solidFill>
              <a:latin typeface="VNI-Avo" pitchFamily="2" charset="0"/>
              <a:ea typeface="宋体"/>
            </a:endParaRPr>
          </a:p>
        </p:txBody>
      </p:sp>
    </p:spTree>
    <p:extLst>
      <p:ext uri="{BB962C8B-B14F-4D97-AF65-F5344CB8AC3E}">
        <p14:creationId xmlns:p14="http://schemas.microsoft.com/office/powerpoint/2010/main" val="319354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
            <a:ext cx="12215814" cy="6864713"/>
          </a:xfrm>
          <a:prstGeom prst="rect">
            <a:avLst/>
          </a:prstGeom>
        </p:spPr>
      </p:pic>
      <p:sp>
        <p:nvSpPr>
          <p:cNvPr id="3" name="TextBox 2">
            <a:extLst>
              <a:ext uri="{FF2B5EF4-FFF2-40B4-BE49-F238E27FC236}">
                <a16:creationId xmlns:a16="http://schemas.microsoft.com/office/drawing/2014/main" xmlns="" id="{115EF1AB-B4D0-4F5F-8B39-FAE257D613F7}"/>
              </a:ext>
            </a:extLst>
          </p:cNvPr>
          <p:cNvSpPr txBox="1"/>
          <p:nvPr/>
        </p:nvSpPr>
        <p:spPr>
          <a:xfrm>
            <a:off x="4134194" y="1459250"/>
            <a:ext cx="5921138" cy="1340722"/>
          </a:xfrm>
          <a:prstGeom prst="rect">
            <a:avLst/>
          </a:prstGeom>
          <a:noFill/>
        </p:spPr>
        <p:txBody>
          <a:bodyPr wrap="square" lIns="92507" tIns="46257" rIns="92507" bIns="46257" rtlCol="0">
            <a:spAutoFit/>
          </a:bodyPr>
          <a:lstStyle/>
          <a:p>
            <a:pPr algn="ctr" defTabSz="913043"/>
            <a:r>
              <a:rPr lang="en-US" sz="8100" b="1" smtClean="0">
                <a:solidFill>
                  <a:srgbClr val="FF0000"/>
                </a:solidFill>
                <a:latin typeface="VNI-Avo" pitchFamily="2" charset="0"/>
                <a:cs typeface="Times New Roman" panose="02020603050405020304" pitchFamily="18" charset="0"/>
              </a:rPr>
              <a:t>CHIA SEÛ</a:t>
            </a:r>
            <a:endParaRPr lang="en-US" sz="8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2914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4981" t="8254" r="7510" b="54074"/>
          <a:stretch/>
        </p:blipFill>
        <p:spPr>
          <a:xfrm>
            <a:off x="0" y="-1"/>
            <a:ext cx="12215814" cy="6852007"/>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064253" y="1018265"/>
            <a:ext cx="2043654" cy="174987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0055792" y="1018264"/>
            <a:ext cx="2043654" cy="1749879"/>
          </a:xfrm>
          <a:prstGeom prst="rect">
            <a:avLst/>
          </a:prstGeom>
        </p:spPr>
      </p:pic>
    </p:spTree>
    <p:extLst>
      <p:ext uri="{BB962C8B-B14F-4D97-AF65-F5344CB8AC3E}">
        <p14:creationId xmlns:p14="http://schemas.microsoft.com/office/powerpoint/2010/main" val="41169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6246" t="45521" r="10160" b="20644"/>
          <a:stretch/>
        </p:blipFill>
        <p:spPr>
          <a:xfrm>
            <a:off x="0" y="674914"/>
            <a:ext cx="12099446" cy="6154058"/>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93739" y="4675865"/>
            <a:ext cx="2043654" cy="174987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0055792" y="1018264"/>
            <a:ext cx="2043654" cy="1749879"/>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4981" t="8254" r="10800" b="87197"/>
          <a:stretch/>
        </p:blipFill>
        <p:spPr>
          <a:xfrm>
            <a:off x="0" y="111121"/>
            <a:ext cx="11756571" cy="827315"/>
          </a:xfrm>
          <a:prstGeom prst="rect">
            <a:avLst/>
          </a:prstGeom>
        </p:spPr>
      </p:pic>
    </p:spTree>
    <p:extLst>
      <p:ext uri="{BB962C8B-B14F-4D97-AF65-F5344CB8AC3E}">
        <p14:creationId xmlns:p14="http://schemas.microsoft.com/office/powerpoint/2010/main" val="4283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667"/>
          <a:stretch/>
        </p:blipFill>
        <p:spPr>
          <a:xfrm>
            <a:off x="0" y="0"/>
            <a:ext cx="12215813" cy="6858000"/>
          </a:xfrm>
          <a:prstGeom prst="rect">
            <a:avLst/>
          </a:prstGeom>
        </p:spPr>
      </p:pic>
      <p:sp>
        <p:nvSpPr>
          <p:cNvPr id="6" name="TextBox 5"/>
          <p:cNvSpPr txBox="1"/>
          <p:nvPr/>
        </p:nvSpPr>
        <p:spPr>
          <a:xfrm>
            <a:off x="2392249" y="1588341"/>
            <a:ext cx="8650514" cy="1569660"/>
          </a:xfrm>
          <a:prstGeom prst="rect">
            <a:avLst/>
          </a:prstGeom>
          <a:noFill/>
        </p:spPr>
        <p:txBody>
          <a:bodyPr wrap="square" rtlCol="0">
            <a:spAutoFit/>
          </a:bodyPr>
          <a:lstStyle/>
          <a:p>
            <a:r>
              <a:rPr lang="en-US" sz="3200" b="1" smtClean="0">
                <a:solidFill>
                  <a:srgbClr val="FF0000"/>
                </a:solidFill>
                <a:latin typeface="VNI-Avo" pitchFamily="2" charset="0"/>
                <a:ea typeface="宋体"/>
              </a:rPr>
              <a:t>b</a:t>
            </a:r>
            <a:r>
              <a:rPr lang="en-US" sz="3200" b="1" smtClean="0">
                <a:solidFill>
                  <a:srgbClr val="FF0000"/>
                </a:solidFill>
                <a:latin typeface="VNI-Avo" pitchFamily="2" charset="0"/>
                <a:ea typeface="宋体"/>
              </a:rPr>
              <a:t>. </a:t>
            </a:r>
            <a:r>
              <a:rPr lang="en-US" sz="3200" b="1" smtClean="0">
                <a:solidFill>
                  <a:srgbClr val="FF0000"/>
                </a:solidFill>
                <a:latin typeface="VNI-Avo" pitchFamily="2" charset="0"/>
                <a:ea typeface="宋体"/>
              </a:rPr>
              <a:t>Trong thöïc hieän noäi quy tröôøng lôùp e thaáy ñieàu naøo khoù thöïc hieän nhaát? Vì sao?</a:t>
            </a:r>
            <a:endParaRPr lang="en-US" sz="3200" b="1" dirty="0">
              <a:solidFill>
                <a:srgbClr val="FF0000"/>
              </a:solidFill>
              <a:latin typeface="VNI-Avo" pitchFamily="2" charset="0"/>
              <a:ea typeface="宋体"/>
            </a:endParaRPr>
          </a:p>
        </p:txBody>
      </p:sp>
      <p:sp>
        <p:nvSpPr>
          <p:cNvPr id="4" name="TextBox 3"/>
          <p:cNvSpPr txBox="1"/>
          <p:nvPr/>
        </p:nvSpPr>
        <p:spPr>
          <a:xfrm>
            <a:off x="2392249" y="3274115"/>
            <a:ext cx="7883865" cy="1077218"/>
          </a:xfrm>
          <a:prstGeom prst="rect">
            <a:avLst/>
          </a:prstGeom>
          <a:noFill/>
        </p:spPr>
        <p:txBody>
          <a:bodyPr wrap="square" rtlCol="0">
            <a:spAutoFit/>
          </a:bodyPr>
          <a:lstStyle/>
          <a:p>
            <a:r>
              <a:rPr lang="en-US" sz="3200" b="1" smtClean="0">
                <a:solidFill>
                  <a:srgbClr val="00B0F0"/>
                </a:solidFill>
                <a:latin typeface="VNI-Avo" pitchFamily="2" charset="0"/>
                <a:ea typeface="宋体"/>
              </a:rPr>
              <a:t>c. Vì sao phaûi thöïc hieän noäi quy tröôøng lôùp?</a:t>
            </a:r>
            <a:endParaRPr lang="en-US" sz="3200" b="1" dirty="0">
              <a:solidFill>
                <a:srgbClr val="00B0F0"/>
              </a:solidFill>
              <a:latin typeface="VNI-Avo" pitchFamily="2" charset="0"/>
              <a:ea typeface="宋体"/>
            </a:endParaRPr>
          </a:p>
        </p:txBody>
      </p:sp>
    </p:spTree>
    <p:extLst>
      <p:ext uri="{BB962C8B-B14F-4D97-AF65-F5344CB8AC3E}">
        <p14:creationId xmlns:p14="http://schemas.microsoft.com/office/powerpoint/2010/main" val="3345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60" y="-221890"/>
            <a:ext cx="13911766" cy="7289440"/>
          </a:xfrm>
          <a:prstGeom prst="rect">
            <a:avLst/>
          </a:prstGeom>
        </p:spPr>
      </p:pic>
      <p:sp>
        <p:nvSpPr>
          <p:cNvPr id="18" name="TextBox 17"/>
          <p:cNvSpPr txBox="1"/>
          <p:nvPr/>
        </p:nvSpPr>
        <p:spPr>
          <a:xfrm>
            <a:off x="2789265" y="4428389"/>
            <a:ext cx="7017152" cy="830997"/>
          </a:xfrm>
          <a:prstGeom prst="rect">
            <a:avLst/>
          </a:prstGeom>
          <a:noFill/>
        </p:spPr>
        <p:txBody>
          <a:bodyPr wrap="square" rtlCol="0">
            <a:spAutoFit/>
          </a:bodyPr>
          <a:lstStyle/>
          <a:p>
            <a:pPr algn="ctr"/>
            <a:r>
              <a:rPr lang="en-US" sz="4800" b="1" dirty="0" err="1" smtClean="0">
                <a:solidFill>
                  <a:srgbClr val="FF0000"/>
                </a:solidFill>
                <a:latin typeface="VNI-Avo" pitchFamily="2" charset="0"/>
              </a:rPr>
              <a:t>Chuùc</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caùc</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em</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hoïc</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toát</a:t>
            </a:r>
            <a:endParaRPr lang="en-US" sz="4800" b="1" dirty="0">
              <a:solidFill>
                <a:srgbClr val="FF0000"/>
              </a:solidFill>
              <a:latin typeface="VNI-Avo" pitchFamily="2" charset="0"/>
            </a:endParaRPr>
          </a:p>
        </p:txBody>
      </p:sp>
    </p:spTree>
    <p:extLst>
      <p:ext uri="{BB962C8B-B14F-4D97-AF65-F5344CB8AC3E}">
        <p14:creationId xmlns:p14="http://schemas.microsoft.com/office/powerpoint/2010/main" val="4023507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9a37ccd08afa"/>
          <p:cNvPicPr>
            <a:picLocks noChangeAspect="1"/>
          </p:cNvPicPr>
          <p:nvPr/>
        </p:nvPicPr>
        <p:blipFill>
          <a:blip r:embed="rId3"/>
          <a:stretch>
            <a:fillRect/>
          </a:stretch>
        </p:blipFill>
        <p:spPr>
          <a:xfrm>
            <a:off x="753749" y="-128764"/>
            <a:ext cx="10138684" cy="6008864"/>
          </a:xfrm>
          <a:prstGeom prst="rect">
            <a:avLst/>
          </a:prstGeom>
        </p:spPr>
      </p:pic>
      <p:sp>
        <p:nvSpPr>
          <p:cNvPr id="10" name="文本框 9"/>
          <p:cNvSpPr txBox="1"/>
          <p:nvPr/>
        </p:nvSpPr>
        <p:spPr>
          <a:xfrm>
            <a:off x="3513754" y="4550176"/>
            <a:ext cx="6318290" cy="1015663"/>
          </a:xfrm>
          <a:prstGeom prst="rect">
            <a:avLst/>
          </a:prstGeom>
          <a:noFill/>
        </p:spPr>
        <p:txBody>
          <a:bodyPr wrap="square" rtlCol="0">
            <a:spAutoFit/>
          </a:bodyPr>
          <a:lstStyle/>
          <a:p>
            <a:pPr algn="ctr">
              <a:defRPr/>
            </a:pPr>
            <a:r>
              <a:rPr lang="en-US" altLang="zh-CN" sz="6000" b="1" dirty="0" smtClean="0">
                <a:solidFill>
                  <a:srgbClr val="FF0000"/>
                </a:solidFill>
                <a:effectLst>
                  <a:outerShdw blurRad="38100" dist="38100" dir="2700000" algn="tl">
                    <a:srgbClr val="000000">
                      <a:alpha val="43137"/>
                    </a:srgbClr>
                  </a:outerShdw>
                </a:effectLst>
                <a:latin typeface="VNI-Avo" pitchFamily="2" charset="0"/>
                <a:ea typeface="字魂59号-创粗黑" panose="00000500000000000000" pitchFamily="2" charset="-122"/>
                <a:cs typeface="+mn-ea"/>
                <a:sym typeface="字魂59号-创粗黑" panose="00000500000000000000" pitchFamily="2" charset="-122"/>
              </a:rPr>
              <a:t>KHỞI ĐỘNG</a:t>
            </a:r>
            <a:endParaRPr lang="zh-CN" altLang="en-US" sz="6000" b="1" dirty="0">
              <a:solidFill>
                <a:srgbClr val="FF0000"/>
              </a:solidFill>
              <a:effectLst>
                <a:outerShdw blurRad="38100" dist="38100" dir="2700000" algn="tl">
                  <a:srgbClr val="000000">
                    <a:alpha val="43137"/>
                  </a:srgbClr>
                </a:outerShdw>
              </a:effectLst>
              <a:latin typeface="VNI-Avo" pitchFamily="2"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7057112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
                                        <p:tgtEl>
                                          <p:spTgt spid="3"/>
                                        </p:tgtEl>
                                      </p:cBhvr>
                                    </p:animEffect>
                                  </p:childTnLst>
                                </p:cTn>
                              </p:par>
                            </p:childTnLst>
                          </p:cTn>
                        </p:par>
                        <p:par>
                          <p:cTn id="8" fill="hold">
                            <p:stCondLst>
                              <p:cond delay="1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
                                        <p:tgtEl>
                                          <p:spTgt spid="10"/>
                                        </p:tgtEl>
                                      </p:cBhvr>
                                    </p:animEffect>
                                    <p:anim calcmode="lin" valueType="num">
                                      <p:cBhvr>
                                        <p:cTn id="12" dur="10" fill="hold"/>
                                        <p:tgtEl>
                                          <p:spTgt spid="10"/>
                                        </p:tgtEl>
                                        <p:attrNameLst>
                                          <p:attrName>ppt_x</p:attrName>
                                        </p:attrNameLst>
                                      </p:cBhvr>
                                      <p:tavLst>
                                        <p:tav tm="0">
                                          <p:val>
                                            <p:strVal val="#ppt_x"/>
                                          </p:val>
                                        </p:tav>
                                        <p:tav tm="100000">
                                          <p:val>
                                            <p:strVal val="#ppt_x"/>
                                          </p:val>
                                        </p:tav>
                                      </p:tavLst>
                                    </p:anim>
                                    <p:anim calcmode="lin" valueType="num">
                                      <p:cBhvr>
                                        <p:cTn id="13" dur="1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Ca Đi Học [Official Full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0"/>
            <a:ext cx="12204700" cy="6865144"/>
          </a:xfrm>
          <a:prstGeom prst="rect">
            <a:avLst/>
          </a:prstGeom>
        </p:spPr>
      </p:pic>
    </p:spTree>
    <p:extLst>
      <p:ext uri="{BB962C8B-B14F-4D97-AF65-F5344CB8AC3E}">
        <p14:creationId xmlns:p14="http://schemas.microsoft.com/office/powerpoint/2010/main" val="32426057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34"/>
            <a:ext cx="12215813" cy="6846866"/>
          </a:xfrm>
          <a:prstGeom prst="rect">
            <a:avLst/>
          </a:prstGeom>
        </p:spPr>
      </p:pic>
      <p:sp>
        <p:nvSpPr>
          <p:cNvPr id="4" name="TextBox 3"/>
          <p:cNvSpPr txBox="1"/>
          <p:nvPr/>
        </p:nvSpPr>
        <p:spPr>
          <a:xfrm>
            <a:off x="2394401" y="120051"/>
            <a:ext cx="6662513" cy="523220"/>
          </a:xfrm>
          <a:prstGeom prst="rect">
            <a:avLst/>
          </a:prstGeom>
          <a:noFill/>
        </p:spPr>
        <p:txBody>
          <a:bodyPr wrap="square" rtlCol="0">
            <a:spAutoFit/>
          </a:bodyPr>
          <a:lstStyle/>
          <a:p>
            <a:pPr defTabSz="685800"/>
            <a:r>
              <a:rPr lang="en-US" sz="2800" smtClean="0">
                <a:solidFill>
                  <a:srgbClr val="002060"/>
                </a:solidFill>
                <a:latin typeface="VNI-Avo" pitchFamily="2" charset="0"/>
                <a:ea typeface="微软雅黑"/>
              </a:rPr>
              <a:t>Thöù......ngaøy.....thaùng....naêm 2020</a:t>
            </a:r>
            <a:endParaRPr lang="en-US" sz="2800" dirty="0">
              <a:solidFill>
                <a:srgbClr val="002060"/>
              </a:solidFill>
              <a:latin typeface="VNI-Avo" pitchFamily="2" charset="0"/>
              <a:ea typeface="微软雅黑"/>
            </a:endParaRPr>
          </a:p>
        </p:txBody>
      </p:sp>
      <p:sp>
        <p:nvSpPr>
          <p:cNvPr id="5" name="Rectangle 4"/>
          <p:cNvSpPr/>
          <p:nvPr/>
        </p:nvSpPr>
        <p:spPr>
          <a:xfrm>
            <a:off x="1763906" y="1032026"/>
            <a:ext cx="7923501" cy="807913"/>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4800" b="1" u="sng" smtClean="0">
                <a:ln/>
                <a:latin typeface="VNI-Avo" pitchFamily="2" charset="0"/>
                <a:ea typeface="微软雅黑"/>
              </a:rPr>
              <a:t>Baøi </a:t>
            </a:r>
            <a:r>
              <a:rPr lang="en-US" sz="4800" b="1" u="sng" smtClean="0">
                <a:ln/>
                <a:latin typeface="VNI-Avo" pitchFamily="2" charset="0"/>
                <a:ea typeface="微软雅黑"/>
              </a:rPr>
              <a:t>10</a:t>
            </a:r>
            <a:endParaRPr lang="en-US" sz="4800" b="1" u="sng" dirty="0">
              <a:ln/>
              <a:latin typeface="VNI-Avo" pitchFamily="2" charset="0"/>
              <a:ea typeface="微软雅黑"/>
            </a:endParaRPr>
          </a:p>
        </p:txBody>
      </p:sp>
      <p:sp>
        <p:nvSpPr>
          <p:cNvPr id="6" name="Rectangle 5"/>
          <p:cNvSpPr/>
          <p:nvPr/>
        </p:nvSpPr>
        <p:spPr>
          <a:xfrm>
            <a:off x="1981619" y="1884994"/>
            <a:ext cx="7923501" cy="2285241"/>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4800" b="1" smtClean="0">
                <a:ln/>
                <a:solidFill>
                  <a:srgbClr val="FF0000"/>
                </a:solidFill>
                <a:latin typeface="VNI-Avo" pitchFamily="2" charset="0"/>
                <a:ea typeface="微软雅黑"/>
              </a:rPr>
              <a:t>CUØNG THÖÏC HIEÄN NOÄI QUY TRÖÔØNG LÔÙP</a:t>
            </a:r>
            <a:endParaRPr lang="en-US" sz="4800" b="1" smtClean="0">
              <a:ln/>
              <a:solidFill>
                <a:srgbClr val="FF0000"/>
              </a:solidFill>
              <a:latin typeface="VNI-Avo" pitchFamily="2" charset="0"/>
              <a:ea typeface="微软雅黑"/>
            </a:endParaRPr>
          </a:p>
          <a:p>
            <a:pPr algn="ctr" defTabSz="685800"/>
            <a:r>
              <a:rPr lang="en-US" sz="4800" b="1" smtClean="0">
                <a:ln/>
                <a:solidFill>
                  <a:srgbClr val="00B0F0"/>
                </a:solidFill>
                <a:latin typeface="VNI-Avo" pitchFamily="2" charset="0"/>
                <a:ea typeface="微软雅黑"/>
              </a:rPr>
              <a:t>Tieát 1</a:t>
            </a:r>
            <a:endParaRPr lang="en-US" sz="4800" b="1" dirty="0">
              <a:ln/>
              <a:solidFill>
                <a:srgbClr val="00B0F0"/>
              </a:solidFill>
              <a:latin typeface="VNI-Avo" pitchFamily="2" charset="0"/>
              <a:ea typeface="微软雅黑"/>
            </a:endParaRPr>
          </a:p>
        </p:txBody>
      </p:sp>
    </p:spTree>
    <p:extLst>
      <p:ext uri="{BB962C8B-B14F-4D97-AF65-F5344CB8AC3E}">
        <p14:creationId xmlns:p14="http://schemas.microsoft.com/office/powerpoint/2010/main" val="4106583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61303" y="1276164"/>
            <a:ext cx="6893209" cy="5026398"/>
            <a:chOff x="3208972" y="1268413"/>
            <a:chExt cx="6192203" cy="4524058"/>
          </a:xfrm>
        </p:grpSpPr>
        <p:pic>
          <p:nvPicPr>
            <p:cNvPr id="2" name="图片 1" descr="8"/>
            <p:cNvPicPr/>
            <p:nvPr/>
          </p:nvPicPr>
          <p:blipFill>
            <a:blip r:embed="rId3" cstate="screen">
              <a:extLst>
                <a:ext uri="{28A0092B-C50C-407E-A947-70E740481C1C}">
                  <a14:useLocalDpi xmlns:a14="http://schemas.microsoft.com/office/drawing/2010/main"/>
                </a:ext>
              </a:extLst>
            </a:blip>
            <a:stretch>
              <a:fillRect/>
            </a:stretch>
          </p:blipFill>
          <p:spPr>
            <a:xfrm>
              <a:off x="3554412" y="1268413"/>
              <a:ext cx="5846763" cy="4278630"/>
            </a:xfrm>
            <a:prstGeom prst="rect">
              <a:avLst/>
            </a:prstGeom>
          </p:spPr>
        </p:pic>
        <p:pic>
          <p:nvPicPr>
            <p:cNvPr id="3" name="图片 2" descr="a79f80ffa08c290ea84e4d7ac0fbd56a"/>
            <p:cNvPicPr/>
            <p:nvPr/>
          </p:nvPicPr>
          <p:blipFill>
            <a:blip r:embed="rId4" cstate="screen">
              <a:extLst>
                <a:ext uri="{28A0092B-C50C-407E-A947-70E740481C1C}">
                  <a14:useLocalDpi xmlns:a14="http://schemas.microsoft.com/office/drawing/2010/main"/>
                </a:ext>
              </a:extLst>
            </a:blip>
            <a:stretch>
              <a:fillRect/>
            </a:stretch>
          </p:blipFill>
          <p:spPr>
            <a:xfrm>
              <a:off x="3208972" y="4350386"/>
              <a:ext cx="2319655" cy="1442085"/>
            </a:xfrm>
            <a:prstGeom prst="rect">
              <a:avLst/>
            </a:prstGeom>
          </p:spPr>
        </p:pic>
      </p:grpSp>
      <p:pic>
        <p:nvPicPr>
          <p:cNvPr id="5" name="图片 4" descr="a09c5d0ef0e66442e1cc7eef25fab8b4"/>
          <p:cNvPicPr/>
          <p:nvPr/>
        </p:nvPicPr>
        <p:blipFill>
          <a:blip r:embed="rId5" cstate="screen">
            <a:extLst>
              <a:ext uri="{28A0092B-C50C-407E-A947-70E740481C1C}">
                <a14:useLocalDpi xmlns:a14="http://schemas.microsoft.com/office/drawing/2010/main"/>
              </a:ext>
            </a:extLst>
          </a:blip>
          <a:stretch>
            <a:fillRect/>
          </a:stretch>
        </p:blipFill>
        <p:spPr>
          <a:xfrm>
            <a:off x="5172633" y="2153627"/>
            <a:ext cx="2216661" cy="366395"/>
          </a:xfrm>
          <a:prstGeom prst="rect">
            <a:avLst/>
          </a:prstGeom>
        </p:spPr>
      </p:pic>
      <p:pic>
        <p:nvPicPr>
          <p:cNvPr id="6" name="图片 5" descr="fe9ab672839fcb 副本"/>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222" y="175895"/>
            <a:ext cx="5283961" cy="1296066"/>
          </a:xfrm>
          <a:prstGeom prst="rect">
            <a:avLst/>
          </a:prstGeom>
        </p:spPr>
      </p:pic>
      <p:sp>
        <p:nvSpPr>
          <p:cNvPr id="10" name="Rectangle 9"/>
          <p:cNvSpPr/>
          <p:nvPr/>
        </p:nvSpPr>
        <p:spPr>
          <a:xfrm>
            <a:off x="1994856" y="491334"/>
            <a:ext cx="1896674" cy="784830"/>
          </a:xfrm>
          <a:prstGeom prst="rect">
            <a:avLst/>
          </a:prstGeom>
        </p:spPr>
        <p:txBody>
          <a:bodyPr wrap="none">
            <a:spAutoFit/>
          </a:bodyPr>
          <a:lstStyle/>
          <a:p>
            <a:pPr algn="ctr" defTabSz="685800"/>
            <a:r>
              <a:rPr lang="en-US" sz="4500" b="1" u="sng" smtClean="0">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Baøi </a:t>
            </a:r>
            <a:r>
              <a:rPr lang="en-US" sz="4500" b="1" u="sng" smtClean="0">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10</a:t>
            </a:r>
            <a:endParaRPr lang="en-US" sz="4500" b="1" u="sng" dirty="0">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p:txBody>
      </p:sp>
      <p:sp>
        <p:nvSpPr>
          <p:cNvPr id="11" name="Title 1"/>
          <p:cNvSpPr txBox="1">
            <a:spLocks/>
          </p:cNvSpPr>
          <p:nvPr/>
        </p:nvSpPr>
        <p:spPr>
          <a:xfrm>
            <a:off x="2293268" y="2820882"/>
            <a:ext cx="7688925"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nSpc>
                <a:spcPct val="150000"/>
              </a:lnSpc>
            </a:pPr>
            <a:r>
              <a:rPr lang="en-US" sz="6000" b="1" smtClean="0">
                <a:solidFill>
                  <a:srgbClr val="FF0000"/>
                </a:solidFill>
                <a:latin typeface="VNI-Avo" pitchFamily="2" charset="0"/>
                <a:cs typeface="Times New Roman" panose="02020603050405020304" pitchFamily="18" charset="0"/>
              </a:rPr>
              <a:t>KHAÙM PHAÙ</a:t>
            </a:r>
          </a:p>
        </p:txBody>
      </p:sp>
    </p:spTree>
    <p:extLst>
      <p:ext uri="{BB962C8B-B14F-4D97-AF65-F5344CB8AC3E}">
        <p14:creationId xmlns:p14="http://schemas.microsoft.com/office/powerpoint/2010/main" val="373354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17" dur="250" accel="50000" decel="50000" autoRev="1" fill="hold">
                                          <p:stCondLst>
                                            <p:cond delay="0"/>
                                          </p:stCondLst>
                                        </p:cTn>
                                        <p:tgtEl>
                                          <p:spTgt spid="11"/>
                                        </p:tgtEl>
                                        <p:attrNameLst>
                                          <p:attrName>ppt_x</p:attrName>
                                          <p:attrName>ppt_y</p:attrName>
                                        </p:attrNameLst>
                                      </p:cBhvr>
                                      <p:rCtr x="0" y="-3611"/>
                                    </p:animMotion>
                                    <p:animRot by="1500000">
                                      <p:cBhvr>
                                        <p:cTn id="18" dur="125" fill="hold">
                                          <p:stCondLst>
                                            <p:cond delay="0"/>
                                          </p:stCondLst>
                                        </p:cTn>
                                        <p:tgtEl>
                                          <p:spTgt spid="11"/>
                                        </p:tgtEl>
                                        <p:attrNameLst>
                                          <p:attrName>r</p:attrName>
                                        </p:attrNameLst>
                                      </p:cBhvr>
                                    </p:animRot>
                                    <p:animRot by="-1500000">
                                      <p:cBhvr>
                                        <p:cTn id="19" dur="125" fill="hold">
                                          <p:stCondLst>
                                            <p:cond delay="125"/>
                                          </p:stCondLst>
                                        </p:cTn>
                                        <p:tgtEl>
                                          <p:spTgt spid="11"/>
                                        </p:tgtEl>
                                        <p:attrNameLst>
                                          <p:attrName>r</p:attrName>
                                        </p:attrNameLst>
                                      </p:cBhvr>
                                    </p:animRot>
                                    <p:animRot by="-1500000">
                                      <p:cBhvr>
                                        <p:cTn id="20" dur="125" fill="hold">
                                          <p:stCondLst>
                                            <p:cond delay="250"/>
                                          </p:stCondLst>
                                        </p:cTn>
                                        <p:tgtEl>
                                          <p:spTgt spid="11"/>
                                        </p:tgtEl>
                                        <p:attrNameLst>
                                          <p:attrName>r</p:attrName>
                                        </p:attrNameLst>
                                      </p:cBhvr>
                                    </p:animRot>
                                    <p:animRot by="1500000">
                                      <p:cBhvr>
                                        <p:cTn id="21"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77142" y="10888"/>
            <a:ext cx="7170057" cy="526143"/>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VNI-Avo" pitchFamily="2" charset="0"/>
                <a:ea typeface="+mn-ea"/>
                <a:cs typeface="+mn-cs"/>
              </a:rPr>
              <a:t>1. Xem hình vaø traû lôøi caâu hoûi</a:t>
            </a:r>
            <a:endParaRPr kumimoji="0" lang="en-US" sz="3200" b="1" i="0" u="none" strike="noStrike" kern="0" cap="none" spc="0" normalizeH="0" baseline="0" noProof="0" dirty="0">
              <a:ln>
                <a:noFill/>
              </a:ln>
              <a:solidFill>
                <a:srgbClr val="FF0000"/>
              </a:solidFill>
              <a:effectLst/>
              <a:uLnTx/>
              <a:uFillTx/>
              <a:latin typeface="VNI-Avo" pitchFamily="2" charset="0"/>
              <a:ea typeface="+mn-ea"/>
              <a:cs typeface="+mn-cs"/>
            </a:endParaRPr>
          </a:p>
        </p:txBody>
      </p:sp>
      <p:sp>
        <p:nvSpPr>
          <p:cNvPr id="7" name="Rounded Rectangle 6"/>
          <p:cNvSpPr/>
          <p:nvPr/>
        </p:nvSpPr>
        <p:spPr>
          <a:xfrm>
            <a:off x="0" y="571501"/>
            <a:ext cx="11901714" cy="526143"/>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effectLst/>
                <a:uLnTx/>
                <a:uFillTx/>
                <a:latin typeface="VNI-Avo" pitchFamily="2" charset="0"/>
                <a:ea typeface="+mn-ea"/>
                <a:cs typeface="+mn-cs"/>
              </a:rPr>
              <a:t>Caùc</a:t>
            </a:r>
            <a:r>
              <a:rPr kumimoji="0" lang="en-US" sz="3200" b="1" i="0" u="none" strike="noStrike" kern="0" cap="none" spc="0" normalizeH="0" noProof="0" smtClean="0">
                <a:ln>
                  <a:noFill/>
                </a:ln>
                <a:effectLst/>
                <a:uLnTx/>
                <a:uFillTx/>
                <a:latin typeface="VNI-Avo" pitchFamily="2" charset="0"/>
                <a:ea typeface="+mn-ea"/>
                <a:cs typeface="+mn-cs"/>
              </a:rPr>
              <a:t> baïn ñaõ laøm gì ñeå thöïc hieän ñuùng noäi quy tröôøng lôùp</a:t>
            </a:r>
            <a:endParaRPr kumimoji="0" lang="en-US" sz="3200" b="1" i="0" u="none" strike="noStrike" kern="0" cap="none" spc="0" normalizeH="0" baseline="0" noProof="0" dirty="0">
              <a:ln>
                <a:noFill/>
              </a:ln>
              <a:effectLst/>
              <a:uLnTx/>
              <a:uFillTx/>
              <a:latin typeface="VNI-Avo" pitchFamily="2" charset="0"/>
              <a:ea typeface="+mn-ea"/>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028" t="37249" r="8388" b="35344"/>
          <a:stretch/>
        </p:blipFill>
        <p:spPr>
          <a:xfrm>
            <a:off x="6400799" y="1233715"/>
            <a:ext cx="5892800" cy="556897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43" y="1557901"/>
            <a:ext cx="6200728" cy="5300099"/>
          </a:xfrm>
          <a:prstGeom prst="rect">
            <a:avLst/>
          </a:prstGeom>
        </p:spPr>
      </p:pic>
    </p:spTree>
    <p:extLst>
      <p:ext uri="{BB962C8B-B14F-4D97-AF65-F5344CB8AC3E}">
        <p14:creationId xmlns:p14="http://schemas.microsoft.com/office/powerpoint/2010/main" val="3877673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77142" y="10888"/>
            <a:ext cx="7170057" cy="526143"/>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US" sz="3200" b="1" kern="0" smtClean="0">
                <a:solidFill>
                  <a:srgbClr val="FF0000"/>
                </a:solidFill>
                <a:latin typeface="VNI-Avo" pitchFamily="2" charset="0"/>
              </a:rPr>
              <a:t>1. Xem hình vaø traû lôøi caâu hoûi</a:t>
            </a:r>
            <a:endParaRPr lang="en-US" sz="3200" b="1" kern="0" dirty="0">
              <a:solidFill>
                <a:srgbClr val="FF0000"/>
              </a:solidFill>
              <a:latin typeface="VNI-Avo" pitchFamily="2" charset="0"/>
            </a:endParaRPr>
          </a:p>
        </p:txBody>
      </p:sp>
      <p:sp>
        <p:nvSpPr>
          <p:cNvPr id="7" name="Rounded Rectangle 6"/>
          <p:cNvSpPr/>
          <p:nvPr/>
        </p:nvSpPr>
        <p:spPr>
          <a:xfrm>
            <a:off x="0" y="571501"/>
            <a:ext cx="11901714" cy="526143"/>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US" sz="3200" b="1" kern="0" smtClean="0">
                <a:solidFill>
                  <a:prstClr val="black"/>
                </a:solidFill>
                <a:latin typeface="VNI-Avo" pitchFamily="2" charset="0"/>
              </a:rPr>
              <a:t>Caùc baïn ñaõ laøm gì ñeå thöïc hieän ñuùng noäi quy tröôøng lôùp</a:t>
            </a:r>
            <a:endParaRPr lang="en-US" sz="3200" b="1" kern="0" dirty="0">
              <a:solidFill>
                <a:prstClr val="black"/>
              </a:solidFill>
              <a:latin typeface="VNI-Avo" pitchFamily="2"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570" t="64536" r="8359" b="8057"/>
          <a:stretch/>
        </p:blipFill>
        <p:spPr>
          <a:xfrm>
            <a:off x="406398" y="1233715"/>
            <a:ext cx="11495316" cy="5568978"/>
          </a:xfrm>
          <a:prstGeom prst="rect">
            <a:avLst/>
          </a:prstGeom>
        </p:spPr>
      </p:pic>
    </p:spTree>
    <p:extLst>
      <p:ext uri="{BB962C8B-B14F-4D97-AF65-F5344CB8AC3E}">
        <p14:creationId xmlns:p14="http://schemas.microsoft.com/office/powerpoint/2010/main" val="357763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5813" cy="68580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3849681" y="3638814"/>
            <a:ext cx="8366144" cy="3219188"/>
          </a:xfrm>
          <a:prstGeom prst="rect">
            <a:avLst/>
          </a:prstGeom>
        </p:spPr>
      </p:pic>
      <p:sp>
        <p:nvSpPr>
          <p:cNvPr id="14" name="Rectangle 13">
            <a:extLst>
              <a:ext uri="{FF2B5EF4-FFF2-40B4-BE49-F238E27FC236}">
                <a16:creationId xmlns:a16="http://schemas.microsoft.com/office/drawing/2014/main" xmlns="" id="{63A2F8E6-A647-4557-835A-F0068755A4EF}"/>
              </a:ext>
            </a:extLst>
          </p:cNvPr>
          <p:cNvSpPr/>
          <p:nvPr/>
        </p:nvSpPr>
        <p:spPr>
          <a:xfrm>
            <a:off x="396536" y="475429"/>
            <a:ext cx="11422742" cy="4605769"/>
          </a:xfrm>
          <a:prstGeom prst="rect">
            <a:avLst/>
          </a:prstGeom>
          <a:noFill/>
        </p:spPr>
        <p:txBody>
          <a:bodyPr wrap="square" lIns="172105" tIns="86053" rIns="172105" bIns="86053">
            <a:spAutoFit/>
            <a:scene3d>
              <a:camera prst="orthographicFront"/>
              <a:lightRig rig="soft" dir="t">
                <a:rot lat="0" lon="0" rev="15600000"/>
              </a:lightRig>
            </a:scene3d>
            <a:sp3d extrusionH="57150" prstMaterial="softEdge">
              <a:bevelT w="25400" h="38100"/>
            </a:sp3d>
          </a:bodyPr>
          <a:lstStyle/>
          <a:p>
            <a:pPr algn="ctr" defTabSz="1218882"/>
            <a:r>
              <a:rPr lang="en-US" sz="4800" b="1" smtClean="0">
                <a:ln/>
                <a:solidFill>
                  <a:srgbClr val="FF0000"/>
                </a:solidFill>
                <a:latin typeface="VNI-Avo" pitchFamily="2" charset="0"/>
                <a:ea typeface="宋体"/>
              </a:rPr>
              <a:t>   Keát </a:t>
            </a:r>
            <a:r>
              <a:rPr lang="en-US" sz="4800" b="1" smtClean="0">
                <a:ln/>
                <a:solidFill>
                  <a:srgbClr val="FF0000"/>
                </a:solidFill>
                <a:latin typeface="VNI-Avo" pitchFamily="2" charset="0"/>
                <a:ea typeface="宋体"/>
              </a:rPr>
              <a:t>luaän</a:t>
            </a:r>
            <a:endParaRPr lang="en-US" sz="4800" b="1">
              <a:ln/>
              <a:latin typeface="VNI-Avo" pitchFamily="2" charset="0"/>
              <a:ea typeface="宋体"/>
            </a:endParaRPr>
          </a:p>
          <a:p>
            <a:pPr algn="just" defTabSz="1218882"/>
            <a:r>
              <a:rPr lang="en-US" sz="4800" b="1" smtClean="0">
                <a:ln/>
                <a:solidFill>
                  <a:srgbClr val="FF0000"/>
                </a:solidFill>
                <a:latin typeface="VNI-Avo" pitchFamily="2" charset="0"/>
                <a:ea typeface="宋体"/>
              </a:rPr>
              <a:t>        Leã pheùp vôùi thaày giaùo, coâ giaùo, ngöôøi lôùn trong tröôøng vaø giöõ gìn veä sinh tröôøng lôùp cuõng laø nhöõng bieåu hieän cuûa vieäc thöïc hieän noäi quy tröôøng lôùp.</a:t>
            </a:r>
            <a:endParaRPr lang="en-US" sz="4800" b="1" smtClean="0">
              <a:ln/>
              <a:solidFill>
                <a:srgbClr val="FF0000"/>
              </a:solidFill>
              <a:latin typeface="VNI-Avo" pitchFamily="2" charset="0"/>
              <a:ea typeface="宋体"/>
            </a:endParaRPr>
          </a:p>
        </p:txBody>
      </p:sp>
    </p:spTree>
    <p:extLst>
      <p:ext uri="{BB962C8B-B14F-4D97-AF65-F5344CB8AC3E}">
        <p14:creationId xmlns:p14="http://schemas.microsoft.com/office/powerpoint/2010/main" val="33724217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2500"/>
          <a:stretch/>
        </p:blipFill>
        <p:spPr>
          <a:xfrm>
            <a:off x="0" y="0"/>
            <a:ext cx="12215813" cy="6858000"/>
          </a:xfrm>
          <a:prstGeom prst="rect">
            <a:avLst/>
          </a:prstGeom>
        </p:spPr>
      </p:pic>
      <p:sp>
        <p:nvSpPr>
          <p:cNvPr id="5" name="Rectangle 4"/>
          <p:cNvSpPr/>
          <p:nvPr/>
        </p:nvSpPr>
        <p:spPr>
          <a:xfrm>
            <a:off x="2556727" y="2644170"/>
            <a:ext cx="7890558" cy="1569660"/>
          </a:xfrm>
          <a:prstGeom prst="rect">
            <a:avLst/>
          </a:prstGeom>
          <a:noFill/>
        </p:spPr>
        <p:txBody>
          <a:bodyPr wrap="square" lIns="91440" tIns="45720" rIns="91440" bIns="45720">
            <a:spAutoFit/>
          </a:bodyPr>
          <a:lstStyle/>
          <a:p>
            <a:pPr algn="ctr" defTabSz="914411"/>
            <a:r>
              <a:rPr lang="en-US" sz="9600" b="1" smtClean="0">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THÖ GIAÕN</a:t>
            </a:r>
            <a:endParaRPr lang="en-US" sz="9600" b="1" dirty="0">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3603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4.16667E-7 -4.07407E-6 L 4.16667E-7 -0.07222 " pathEditMode="relative" rAng="0" ptsTypes="AA">
                                      <p:cBhvr>
                                        <p:cTn id="13"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14" dur="125" fill="hold">
                                          <p:stCondLst>
                                            <p:cond delay="0"/>
                                          </p:stCondLst>
                                        </p:cTn>
                                        <p:tgtEl>
                                          <p:spTgt spid="5">
                                            <p:txEl>
                                              <p:pRg st="0" end="0"/>
                                            </p:txEl>
                                          </p:spTgt>
                                        </p:tgtEl>
                                        <p:attrNameLst>
                                          <p:attrName>r</p:attrName>
                                        </p:attrNameLst>
                                      </p:cBhvr>
                                    </p:animRot>
                                    <p:animRot by="-1500000">
                                      <p:cBhvr>
                                        <p:cTn id="15" dur="125" fill="hold">
                                          <p:stCondLst>
                                            <p:cond delay="125"/>
                                          </p:stCondLst>
                                        </p:cTn>
                                        <p:tgtEl>
                                          <p:spTgt spid="5">
                                            <p:txEl>
                                              <p:pRg st="0" end="0"/>
                                            </p:txEl>
                                          </p:spTgt>
                                        </p:tgtEl>
                                        <p:attrNameLst>
                                          <p:attrName>r</p:attrName>
                                        </p:attrNameLst>
                                      </p:cBhvr>
                                    </p:animRot>
                                    <p:animRot by="-1500000">
                                      <p:cBhvr>
                                        <p:cTn id="16" dur="125" fill="hold">
                                          <p:stCondLst>
                                            <p:cond delay="250"/>
                                          </p:stCondLst>
                                        </p:cTn>
                                        <p:tgtEl>
                                          <p:spTgt spid="5">
                                            <p:txEl>
                                              <p:pRg st="0" end="0"/>
                                            </p:txEl>
                                          </p:spTgt>
                                        </p:tgtEl>
                                        <p:attrNameLst>
                                          <p:attrName>r</p:attrName>
                                        </p:attrNameLst>
                                      </p:cBhvr>
                                    </p:animRot>
                                    <p:animRot by="1500000">
                                      <p:cBhvr>
                                        <p:cTn id="17"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C552A565-DDD1-42B7-971C-D7608DB1B87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5批\923043"/>
  <p:tag name="ISPRING_PRESENTATION_TITLE" val="PPT源文件"/>
  <p:tag name="ISPRING_FIRST_PUBLISH" val="1"/>
  <p:tag name="MMPROD_NEXTUNIQUEID" val="10009"/>
  <p:tag name="MMPROD_UIDATA" val="&lt;database version=&quot;11.0&quot;&gt;&lt;object type=&quot;1&quot; unique_id=&quot;10001&quot;&gt;&lt;object type=&quot;2&quot; unique_id=&quot;10002&quot;&gt;&lt;object type=&quot;3&quot; unique_id=&quot;10023&quot;&gt;&lt;property id=&quot;20148&quot; value=&quot;5&quot;/&gt;&lt;property id=&quot;20300&quot; value=&quot;Slide 19&quot;/&gt;&lt;property id=&quot;20307&quot; value=&quot;309&quot;/&gt;&lt;/object&gt;&lt;object type=&quot;3&quot; unique_id=&quot;430423&quot;&gt;&lt;property id=&quot;20148&quot; value=&quot;5&quot;/&gt;&lt;property id=&quot;20300&quot; value=&quot;Slide 1&quot;/&gt;&lt;property id=&quot;20307&quot; value=&quot;310&quot;/&gt;&lt;/object&gt;&lt;object type=&quot;3&quot; unique_id=&quot;431394&quot;&gt;&lt;property id=&quot;20148&quot; value=&quot;5&quot;/&gt;&lt;property id=&quot;20300&quot; value=&quot;Slide 8&quot;/&gt;&lt;property id=&quot;20307&quot; value=&quot;317&quot;/&gt;&lt;/object&gt;&lt;object type=&quot;3&quot; unique_id=&quot;431621&quot;&gt;&lt;property id=&quot;20148&quot; value=&quot;5&quot;/&gt;&lt;property id=&quot;20300&quot; value=&quot;Slide 9&quot;/&gt;&lt;property id=&quot;20307&quot; value=&quot;318&quot;/&gt;&lt;/object&gt;&lt;object type=&quot;3&quot; unique_id=&quot;431960&quot;&gt;&lt;property id=&quot;20148&quot; value=&quot;5&quot;/&gt;&lt;property id=&quot;20300&quot; value=&quot;Slide 11&quot;/&gt;&lt;property id=&quot;20307&quot; value=&quot;319&quot;/&gt;&lt;/object&gt;&lt;object type=&quot;3&quot; unique_id=&quot;432491&quot;&gt;&lt;property id=&quot;20148&quot; value=&quot;5&quot;/&gt;&lt;property id=&quot;20300&quot; value=&quot;Slide 15&quot;/&gt;&lt;property id=&quot;20307&quot; value=&quot;324&quot;/&gt;&lt;/object&gt;&lt;object type=&quot;3&quot; unique_id=&quot;447475&quot;&gt;&lt;property id=&quot;20148&quot; value=&quot;5&quot;/&gt;&lt;property id=&quot;20300&quot; value=&quot;Slide 2&quot;/&gt;&lt;property id=&quot;20307&quot; value=&quot;326&quot;/&gt;&lt;/object&gt;&lt;object type=&quot;3&quot; unique_id=&quot;447477&quot;&gt;&lt;property id=&quot;20148&quot; value=&quot;5&quot;/&gt;&lt;property id=&quot;20300&quot; value=&quot;Slide 4&quot;/&gt;&lt;property id=&quot;20307&quot; value=&quot;329&quot;/&gt;&lt;/object&gt;&lt;object type=&quot;3&quot; unique_id=&quot;448302&quot;&gt;&lt;property id=&quot;20148&quot; value=&quot;5&quot;/&gt;&lt;property id=&quot;20300&quot; value=&quot;Slide 14&quot;/&gt;&lt;property id=&quot;20307&quot; value=&quot;337&quot;/&gt;&lt;/object&gt;&lt;object type=&quot;3&quot; unique_id=&quot;470398&quot;&gt;&lt;property id=&quot;20148&quot; value=&quot;5&quot;/&gt;&lt;property id=&quot;20300&quot; value=&quot;Slide 12&quot;/&gt;&lt;property id=&quot;20307&quot; value=&quot;339&quot;/&gt;&lt;/object&gt;&lt;object type=&quot;3&quot; unique_id=&quot;470502&quot;&gt;&lt;property id=&quot;20148&quot; value=&quot;5&quot;/&gt;&lt;property id=&quot;20300&quot; value=&quot;Slide 3&quot;/&gt;&lt;property id=&quot;20307&quot; value=&quot;340&quot;/&gt;&lt;/object&gt;&lt;object type=&quot;3&quot; unique_id=&quot;470564&quot;&gt;&lt;property id=&quot;20148&quot; value=&quot;5&quot;/&gt;&lt;property id=&quot;20300&quot; value=&quot;Slide 6&quot;/&gt;&lt;property id=&quot;20307&quot; value=&quot;341&quot;/&gt;&lt;/object&gt;&lt;object type=&quot;3&quot; unique_id=&quot;470629&quot;&gt;&lt;property id=&quot;20148&quot; value=&quot;5&quot;/&gt;&lt;property id=&quot;20300&quot; value=&quot;Slide 5&quot;/&gt;&lt;property id=&quot;20307&quot; value=&quot;342&quot;/&gt;&lt;/object&gt;&lt;object type=&quot;3&quot; unique_id=&quot;470776&quot;&gt;&lt;property id=&quot;20148&quot; value=&quot;5&quot;/&gt;&lt;property id=&quot;20300&quot; value=&quot;Slide 7&quot;/&gt;&lt;property id=&quot;20307&quot; value=&quot;344&quot;/&gt;&lt;/object&gt;&lt;object type=&quot;3&quot; unique_id=&quot;470841&quot;&gt;&lt;property id=&quot;20148&quot; value=&quot;5&quot;/&gt;&lt;property id=&quot;20300&quot; value=&quot;Slide 10&quot;/&gt;&lt;property id=&quot;20307&quot; value=&quot;345&quot;/&gt;&lt;/object&gt;&lt;object type=&quot;3&quot; unique_id=&quot;470904&quot;&gt;&lt;property id=&quot;20148&quot; value=&quot;5&quot;/&gt;&lt;property id=&quot;20300&quot; value=&quot;Slide 13&quot;/&gt;&lt;property id=&quot;20307&quot; value=&quot;346&quot;/&gt;&lt;/object&gt;&lt;object type=&quot;3&quot; unique_id=&quot;471065&quot;&gt;&lt;property id=&quot;20148&quot; value=&quot;5&quot;/&gt;&lt;property id=&quot;20300&quot; value=&quot;Slide 16&quot;/&gt;&lt;property id=&quot;20307&quot; value=&quot;347&quot;/&gt;&lt;/object&gt;&lt;object type=&quot;3&quot; unique_id=&quot;471066&quot;&gt;&lt;property id=&quot;20148&quot; value=&quot;5&quot;/&gt;&lt;property id=&quot;20300&quot; value=&quot;Slide 17&quot;/&gt;&lt;property id=&quot;20307&quot; value=&quot;348&quot;/&gt;&lt;/object&gt;&lt;object type=&quot;3&quot; unique_id=&quot;471128&quot;&gt;&lt;property id=&quot;20148&quot; value=&quot;5&quot;/&gt;&lt;property id=&quot;20300&quot; value=&quot;Slide 18&quot;/&gt;&lt;property id=&quot;20307&quot; value=&quot;349&quot;/&gt;&lt;/object&gt;&lt;/object&gt;&lt;object type=&quot;8&quot; unique_id=&quot;10046&quot;&gt;&lt;/object&gt;&lt;/object&gt;&lt;/database&gt;"/>
  <p:tag name="SECTOMILLISECCONVERTED" val="1"/>
</p:tagLst>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mh5ip1a">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197</Words>
  <Application>Microsoft Office PowerPoint</Application>
  <PresentationFormat>Custom</PresentationFormat>
  <Paragraphs>31</Paragraphs>
  <Slides>19</Slides>
  <Notes>8</Notes>
  <HiddenSlides>0</HiddenSlides>
  <MMClips>3</MMClips>
  <ScaleCrop>false</ScaleCrop>
  <HeadingPairs>
    <vt:vector size="4" baseType="variant">
      <vt:variant>
        <vt:lpstr>Theme</vt:lpstr>
      </vt:variant>
      <vt:variant>
        <vt:i4>11</vt:i4>
      </vt:variant>
      <vt:variant>
        <vt:lpstr>Slide Titles</vt:lpstr>
      </vt:variant>
      <vt:variant>
        <vt:i4>19</vt:i4>
      </vt:variant>
    </vt:vector>
  </HeadingPairs>
  <TitlesOfParts>
    <vt:vector size="30" baseType="lpstr">
      <vt:lpstr>Office 主题​​</vt:lpstr>
      <vt:lpstr>Office 主题</vt:lpstr>
      <vt:lpstr>1_Office Theme</vt:lpstr>
      <vt:lpstr>包图主题2</vt:lpstr>
      <vt:lpstr>3_Office Theme</vt:lpstr>
      <vt:lpstr>2_Office Theme</vt:lpstr>
      <vt:lpstr>4_Office Theme</vt:lpstr>
      <vt:lpstr>1_Office 主题</vt:lpstr>
      <vt:lpstr>7_Office 主题​​</vt:lpstr>
      <vt:lpstr>2_Office 主题</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PPT源文件</dc:title>
  <dc:creator>Administrator</dc:creator>
  <cp:lastModifiedBy>Windows User</cp:lastModifiedBy>
  <cp:revision>88</cp:revision>
  <dcterms:created xsi:type="dcterms:W3CDTF">2018-09-05T13:02:01Z</dcterms:created>
  <dcterms:modified xsi:type="dcterms:W3CDTF">2021-01-09T11:00:20Z</dcterms:modified>
</cp:coreProperties>
</file>