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5.jpg" ContentType="image/png"/>
  <Override PartName="/ppt/notesSlides/notesSlide4.xml" ContentType="application/vnd.openxmlformats-officedocument.presentationml.notesSlide+xml"/>
  <Override PartName="/ppt/media/image2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32" r:id="rId3"/>
    <p:sldMasterId id="2147483744" r:id="rId4"/>
    <p:sldMasterId id="2147483756" r:id="rId5"/>
    <p:sldMasterId id="2147483769" r:id="rId6"/>
    <p:sldMasterId id="2147483781" r:id="rId7"/>
    <p:sldMasterId id="2147483794" r:id="rId8"/>
    <p:sldMasterId id="2147483807" r:id="rId9"/>
    <p:sldMasterId id="2147483834" r:id="rId10"/>
  </p:sldMasterIdLst>
  <p:notesMasterIdLst>
    <p:notesMasterId r:id="rId25"/>
  </p:notesMasterIdLst>
  <p:sldIdLst>
    <p:sldId id="257" r:id="rId11"/>
    <p:sldId id="259" r:id="rId12"/>
    <p:sldId id="283" r:id="rId13"/>
    <p:sldId id="258" r:id="rId14"/>
    <p:sldId id="265" r:id="rId15"/>
    <p:sldId id="284" r:id="rId16"/>
    <p:sldId id="285" r:id="rId17"/>
    <p:sldId id="286" r:id="rId18"/>
    <p:sldId id="287" r:id="rId19"/>
    <p:sldId id="288" r:id="rId20"/>
    <p:sldId id="289" r:id="rId21"/>
    <p:sldId id="292" r:id="rId22"/>
    <p:sldId id="291" r:id="rId23"/>
    <p:sldId id="276" r:id="rId24"/>
  </p:sldIdLst>
  <p:sldSz cx="12188825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58" y="-9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12/20/2020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2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45844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32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838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49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529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1" y="1883832"/>
            <a:ext cx="6240191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2725" y="1041400"/>
            <a:ext cx="3062549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061" y="3255432"/>
            <a:ext cx="624019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552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4815415"/>
            <a:ext cx="960716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156" y="1041403"/>
            <a:ext cx="10103340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064" y="5382153"/>
            <a:ext cx="9607164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0054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530" y="982132"/>
            <a:ext cx="9590234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530" y="4343403"/>
            <a:ext cx="9590234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5806" y="4140199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1560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39" y="982132"/>
            <a:ext cx="929397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377" y="3352800"/>
            <a:ext cx="8836901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4" y="4343403"/>
            <a:ext cx="9607164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1789" y="879961"/>
            <a:ext cx="6094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97506" y="2827870"/>
            <a:ext cx="6094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5806" y="4140199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1795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6" y="3308581"/>
            <a:ext cx="960716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6" y="4777381"/>
            <a:ext cx="9607165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32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5839" y="982132"/>
            <a:ext cx="929397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066" y="3639312"/>
            <a:ext cx="9607165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6" y="4529667"/>
            <a:ext cx="9607165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1789" y="879961"/>
            <a:ext cx="6094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97506" y="2599261"/>
            <a:ext cx="6094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5806" y="3429000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1758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064" y="982132"/>
            <a:ext cx="9607164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066" y="3630168"/>
            <a:ext cx="9607165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5" y="4470403"/>
            <a:ext cx="9607168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5806" y="3429000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4562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5806" y="2421466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4202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7016" y="982135"/>
            <a:ext cx="1890402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063" y="982132"/>
            <a:ext cx="7431090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1582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0598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26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660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42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9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87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9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3603" y="498764"/>
            <a:ext cx="9141619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3603" y="1223966"/>
            <a:ext cx="9141619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7985" y="2004684"/>
            <a:ext cx="5254843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7985" y="2491524"/>
            <a:ext cx="5254843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573" y="4383089"/>
            <a:ext cx="5253257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573" y="4876806"/>
            <a:ext cx="5253257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573" y="5370513"/>
            <a:ext cx="5254843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5"/>
            <a:ext cx="2742486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20/12/2020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5"/>
            <a:ext cx="4113728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5"/>
            <a:ext cx="2742486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4953" y="2005015"/>
            <a:ext cx="4334334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4953" y="2490788"/>
            <a:ext cx="4334334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908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New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13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96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4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81" y="1122364"/>
            <a:ext cx="1036050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7" y="3602039"/>
            <a:ext cx="914162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045" indent="0" algn="ctr">
              <a:buNone/>
              <a:defRPr sz="2000"/>
            </a:lvl2pPr>
            <a:lvl3pPr marL="910068" indent="0" algn="ctr">
              <a:buNone/>
              <a:defRPr sz="1800"/>
            </a:lvl3pPr>
            <a:lvl4pPr marL="1365105" indent="0" algn="ctr">
              <a:buNone/>
              <a:defRPr sz="1600"/>
            </a:lvl4pPr>
            <a:lvl5pPr marL="1820141" indent="0" algn="ctr">
              <a:buNone/>
              <a:defRPr sz="1600"/>
            </a:lvl5pPr>
            <a:lvl6pPr marL="2275170" indent="0" algn="ctr">
              <a:buNone/>
              <a:defRPr sz="1600"/>
            </a:lvl6pPr>
            <a:lvl7pPr marL="2730204" indent="0" algn="ctr">
              <a:buNone/>
              <a:defRPr sz="1600"/>
            </a:lvl7pPr>
            <a:lvl8pPr marL="3185247" indent="0" algn="ctr">
              <a:buNone/>
              <a:defRPr sz="1600"/>
            </a:lvl8pPr>
            <a:lvl9pPr marL="364028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150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62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78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C9FC0-D0F1-4865-AB7D-F13D60DCDA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F2A38-42E2-4E5E-AAE4-259A3B363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9746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40" y="1709798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40" y="458946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50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00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51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01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51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02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52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02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248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98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7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442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9" y="365144"/>
            <a:ext cx="10512862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84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45" indent="0">
              <a:buNone/>
              <a:defRPr sz="2000" b="1"/>
            </a:lvl2pPr>
            <a:lvl3pPr marL="910068" indent="0">
              <a:buNone/>
              <a:defRPr sz="1800" b="1"/>
            </a:lvl3pPr>
            <a:lvl4pPr marL="1365105" indent="0">
              <a:buNone/>
              <a:defRPr sz="1600" b="1"/>
            </a:lvl4pPr>
            <a:lvl5pPr marL="1820141" indent="0">
              <a:buNone/>
              <a:defRPr sz="1600" b="1"/>
            </a:lvl5pPr>
            <a:lvl6pPr marL="2275170" indent="0">
              <a:buNone/>
              <a:defRPr sz="1600" b="1"/>
            </a:lvl6pPr>
            <a:lvl7pPr marL="2730204" indent="0">
              <a:buNone/>
              <a:defRPr sz="1600" b="1"/>
            </a:lvl7pPr>
            <a:lvl8pPr marL="3185247" indent="0">
              <a:buNone/>
              <a:defRPr sz="1600" b="1"/>
            </a:lvl8pPr>
            <a:lvl9pPr marL="3640281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84" y="2505123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37" y="1681163"/>
            <a:ext cx="518183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45" indent="0">
              <a:buNone/>
              <a:defRPr sz="2000" b="1"/>
            </a:lvl2pPr>
            <a:lvl3pPr marL="910068" indent="0">
              <a:buNone/>
              <a:defRPr sz="1800" b="1"/>
            </a:lvl3pPr>
            <a:lvl4pPr marL="1365105" indent="0">
              <a:buNone/>
              <a:defRPr sz="1600" b="1"/>
            </a:lvl4pPr>
            <a:lvl5pPr marL="1820141" indent="0">
              <a:buNone/>
              <a:defRPr sz="1600" b="1"/>
            </a:lvl5pPr>
            <a:lvl6pPr marL="2275170" indent="0">
              <a:buNone/>
              <a:defRPr sz="1600" b="1"/>
            </a:lvl6pPr>
            <a:lvl7pPr marL="2730204" indent="0">
              <a:buNone/>
              <a:defRPr sz="1600" b="1"/>
            </a:lvl7pPr>
            <a:lvl8pPr marL="3185247" indent="0">
              <a:buNone/>
              <a:defRPr sz="1600" b="1"/>
            </a:lvl8pPr>
            <a:lvl9pPr marL="3640281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37" y="2505123"/>
            <a:ext cx="5181839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059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390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1873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9" y="987427"/>
            <a:ext cx="6170592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3" y="205745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045" indent="0">
              <a:buNone/>
              <a:defRPr sz="1400"/>
            </a:lvl2pPr>
            <a:lvl3pPr marL="910068" indent="0">
              <a:buNone/>
              <a:defRPr sz="1200"/>
            </a:lvl3pPr>
            <a:lvl4pPr marL="1365105" indent="0">
              <a:buNone/>
              <a:defRPr sz="900"/>
            </a:lvl4pPr>
            <a:lvl5pPr marL="1820141" indent="0">
              <a:buNone/>
              <a:defRPr sz="900"/>
            </a:lvl5pPr>
            <a:lvl6pPr marL="2275170" indent="0">
              <a:buNone/>
              <a:defRPr sz="900"/>
            </a:lvl6pPr>
            <a:lvl7pPr marL="2730204" indent="0">
              <a:buNone/>
              <a:defRPr sz="900"/>
            </a:lvl7pPr>
            <a:lvl8pPr marL="3185247" indent="0">
              <a:buNone/>
              <a:defRPr sz="900"/>
            </a:lvl8pPr>
            <a:lvl9pPr marL="3640281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872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9" y="987427"/>
            <a:ext cx="6170592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045" indent="0">
              <a:buNone/>
              <a:defRPr sz="2800"/>
            </a:lvl2pPr>
            <a:lvl3pPr marL="910068" indent="0">
              <a:buNone/>
              <a:defRPr sz="2400"/>
            </a:lvl3pPr>
            <a:lvl4pPr marL="1365105" indent="0">
              <a:buNone/>
              <a:defRPr sz="2000"/>
            </a:lvl4pPr>
            <a:lvl5pPr marL="1820141" indent="0">
              <a:buNone/>
              <a:defRPr sz="2000"/>
            </a:lvl5pPr>
            <a:lvl6pPr marL="2275170" indent="0">
              <a:buNone/>
              <a:defRPr sz="2000"/>
            </a:lvl6pPr>
            <a:lvl7pPr marL="2730204" indent="0">
              <a:buNone/>
              <a:defRPr sz="2000"/>
            </a:lvl7pPr>
            <a:lvl8pPr marL="3185247" indent="0">
              <a:buNone/>
              <a:defRPr sz="2000"/>
            </a:lvl8pPr>
            <a:lvl9pPr marL="3640281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3" y="205745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045" indent="0">
              <a:buNone/>
              <a:defRPr sz="1400"/>
            </a:lvl2pPr>
            <a:lvl3pPr marL="910068" indent="0">
              <a:buNone/>
              <a:defRPr sz="1200"/>
            </a:lvl3pPr>
            <a:lvl4pPr marL="1365105" indent="0">
              <a:buNone/>
              <a:defRPr sz="900"/>
            </a:lvl4pPr>
            <a:lvl5pPr marL="1820141" indent="0">
              <a:buNone/>
              <a:defRPr sz="900"/>
            </a:lvl5pPr>
            <a:lvl6pPr marL="2275170" indent="0">
              <a:buNone/>
              <a:defRPr sz="900"/>
            </a:lvl6pPr>
            <a:lvl7pPr marL="2730204" indent="0">
              <a:buNone/>
              <a:defRPr sz="900"/>
            </a:lvl7pPr>
            <a:lvl8pPr marL="3185247" indent="0">
              <a:buNone/>
              <a:defRPr sz="900"/>
            </a:lvl8pPr>
            <a:lvl9pPr marL="3640281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776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698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42" y="365125"/>
            <a:ext cx="262821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27" y="365125"/>
            <a:ext cx="773228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61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C9FC0-D0F1-4865-AB7D-F13D60DCDA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F2A38-42E2-4E5E-AAE4-259A3B363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237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53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C9FC0-D0F1-4865-AB7D-F13D60DCDA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F2A38-42E2-4E5E-AAE4-259A3B363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62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C9FC0-D0F1-4865-AB7D-F13D60DCDA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F2A38-42E2-4E5E-AAE4-259A3B363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590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89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89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C9FC0-D0F1-4865-AB7D-F13D60DCDA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F2A38-42E2-4E5E-AAE4-259A3B363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770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C9FC0-D0F1-4865-AB7D-F13D60DCDA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F2A38-42E2-4E5E-AAE4-259A3B363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965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C9FC0-D0F1-4865-AB7D-F13D60DCDA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F2A38-42E2-4E5E-AAE4-259A3B363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686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5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103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5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C9FC0-D0F1-4865-AB7D-F13D60DCDA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F2A38-42E2-4E5E-AAE4-259A3B363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094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0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C9FC0-D0F1-4865-AB7D-F13D60DCDA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F2A38-42E2-4E5E-AAE4-259A3B363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519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C9FC0-D0F1-4865-AB7D-F13D60DCDA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F2A38-42E2-4E5E-AAE4-259A3B363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953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91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91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C9FC0-D0F1-4865-AB7D-F13D60DCDA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F2A38-42E2-4E5E-AAE4-259A3B363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223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45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293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56"/>
            <a:ext cx="10512862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81"/>
            <a:ext cx="10512862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339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11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37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260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151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56"/>
            <a:ext cx="10512862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81"/>
            <a:ext cx="10512862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25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43"/>
            <a:ext cx="617059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45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43"/>
            <a:ext cx="6170593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01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642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808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1122363"/>
            <a:ext cx="103605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56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14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56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81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2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4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62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3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43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8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43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3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0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35" y="1122400"/>
            <a:ext cx="9141792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35" y="3602176"/>
            <a:ext cx="9141792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519069"/>
      </p:ext>
    </p:extLst>
  </p:cSld>
  <p:clrMapOvr>
    <a:masterClrMapping/>
  </p:clrMapOvr>
  <p:transition advClick="0" advTm="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43" y="198996"/>
            <a:ext cx="5978509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143" y="1158145"/>
            <a:ext cx="5978509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596258"/>
      </p:ext>
    </p:extLst>
  </p:cSld>
  <p:clrMapOvr>
    <a:masterClrMapping/>
  </p:clrMapOvr>
  <p:transition advClick="0" advTm="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61" y="1709813"/>
            <a:ext cx="10513060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61" y="4589635"/>
            <a:ext cx="10513060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69326845"/>
      </p:ext>
    </p:extLst>
  </p:cSld>
  <p:clrMapOvr>
    <a:masterClrMapping/>
  </p:clrMapOvr>
  <p:transition advClick="0" advTm="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43" y="198996"/>
            <a:ext cx="5978509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99" y="1825686"/>
            <a:ext cx="5180349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710" y="1825686"/>
            <a:ext cx="5180349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303708"/>
      </p:ext>
    </p:extLst>
  </p:cSld>
  <p:clrMapOvr>
    <a:masterClrMapping/>
  </p:clrMapOvr>
  <p:transition advClick="0" advTm="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98" y="365139"/>
            <a:ext cx="10513060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489" y="1778497"/>
            <a:ext cx="4872397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489" y="2665468"/>
            <a:ext cx="4872397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5427" y="1778497"/>
            <a:ext cx="4896394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5427" y="2665468"/>
            <a:ext cx="4896394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919172"/>
      </p:ext>
    </p:extLst>
  </p:cSld>
  <p:clrMapOvr>
    <a:masterClrMapping/>
  </p:clrMapOvr>
  <p:transition advClick="0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91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43" y="198996"/>
            <a:ext cx="5978509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909694"/>
      </p:ext>
    </p:extLst>
  </p:cSld>
  <p:clrMapOvr>
    <a:masterClrMapping/>
  </p:clrMapOvr>
  <p:transition advClick="0" advTm="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175783"/>
      </p:ext>
    </p:extLst>
  </p:cSld>
  <p:clrMapOvr>
    <a:masterClrMapping/>
  </p:clrMapOvr>
  <p:transition advClick="0" advTm="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98" y="457234"/>
            <a:ext cx="3931287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938" y="987458"/>
            <a:ext cx="6170710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98" y="2057469"/>
            <a:ext cx="3931287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85824844"/>
      </p:ext>
    </p:extLst>
  </p:cSld>
  <p:clrMapOvr>
    <a:masterClrMapping/>
  </p:clrMapOvr>
  <p:transition advClick="0" advTm="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9" y="457234"/>
            <a:ext cx="4164343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938" y="457234"/>
            <a:ext cx="6170710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9" y="2057469"/>
            <a:ext cx="4164343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43921513"/>
      </p:ext>
    </p:extLst>
  </p:cSld>
  <p:clrMapOvr>
    <a:masterClrMapping/>
  </p:clrMapOvr>
  <p:transition advClick="0" advTm="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43" y="198996"/>
            <a:ext cx="5978509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143" y="1158145"/>
            <a:ext cx="5978509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615438"/>
      </p:ext>
    </p:extLst>
  </p:cSld>
  <p:clrMapOvr>
    <a:masterClrMapping/>
  </p:clrMapOvr>
  <p:transition advClick="0" advTm="0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805" y="365138"/>
            <a:ext cx="2628266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09" y="365138"/>
            <a:ext cx="7732432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092280"/>
      </p:ext>
    </p:extLst>
  </p:cSld>
  <p:clrMapOvr>
    <a:masterClrMapping/>
  </p:clrMapOvr>
  <p:transition advClick="0" advTm="0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99" y="1825686"/>
            <a:ext cx="5180349" cy="43514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0710" y="1825704"/>
            <a:ext cx="5180349" cy="209874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0710" y="4076855"/>
            <a:ext cx="5180349" cy="210033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123813"/>
      </p:ext>
    </p:extLst>
  </p:cSld>
  <p:clrMapOvr>
    <a:masterClrMapping/>
  </p:clrMapOvr>
  <p:transition advClick="0" advTm="0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654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3731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46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71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783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976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62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832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498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544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33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095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33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5550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296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2147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35" y="1122400"/>
            <a:ext cx="9141792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35" y="3602164"/>
            <a:ext cx="9141792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73889"/>
      </p:ext>
    </p:extLst>
  </p:cSld>
  <p:clrMapOvr>
    <a:masterClrMapping/>
  </p:clrMapOvr>
  <p:transition advClick="0" advTm="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43" y="198996"/>
            <a:ext cx="5978509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143" y="1158133"/>
            <a:ext cx="5978509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367797"/>
      </p:ext>
    </p:extLst>
  </p:cSld>
  <p:clrMapOvr>
    <a:masterClrMapping/>
  </p:clrMapOvr>
  <p:transition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112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53" y="1709801"/>
            <a:ext cx="10513060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53" y="4589623"/>
            <a:ext cx="10513060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2330725"/>
      </p:ext>
    </p:extLst>
  </p:cSld>
  <p:clrMapOvr>
    <a:masterClrMapping/>
  </p:clrMapOvr>
  <p:transition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43" y="198996"/>
            <a:ext cx="5978509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99" y="1825686"/>
            <a:ext cx="5180349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710" y="1825686"/>
            <a:ext cx="5180349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227543"/>
      </p:ext>
    </p:extLst>
  </p:cSld>
  <p:clrMapOvr>
    <a:masterClrMapping/>
  </p:clrMapOvr>
  <p:transition advClick="0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90" y="365139"/>
            <a:ext cx="10513060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489" y="1778497"/>
            <a:ext cx="4872397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489" y="2665468"/>
            <a:ext cx="4872397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5427" y="1778497"/>
            <a:ext cx="4896394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5427" y="2665468"/>
            <a:ext cx="4896394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659893"/>
      </p:ext>
    </p:extLst>
  </p:cSld>
  <p:clrMapOvr>
    <a:masterClrMapping/>
  </p:clrMapOvr>
  <p:transition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43" y="198996"/>
            <a:ext cx="5978509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90529"/>
      </p:ext>
    </p:extLst>
  </p:cSld>
  <p:clrMapOvr>
    <a:masterClrMapping/>
  </p:clrMapOvr>
  <p:transition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114184"/>
      </p:ext>
    </p:extLst>
  </p:cSld>
  <p:clrMapOvr>
    <a:masterClrMapping/>
  </p:clrMapOvr>
  <p:transition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90" y="457222"/>
            <a:ext cx="3931287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938" y="987458"/>
            <a:ext cx="6170710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90" y="2057469"/>
            <a:ext cx="3931287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84615531"/>
      </p:ext>
    </p:extLst>
  </p:cSld>
  <p:clrMapOvr>
    <a:masterClrMapping/>
  </p:clrMapOvr>
  <p:transition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9" y="457222"/>
            <a:ext cx="4164343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938" y="457222"/>
            <a:ext cx="6170710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9" y="2057469"/>
            <a:ext cx="4164343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81738065"/>
      </p:ext>
    </p:extLst>
  </p:cSld>
  <p:clrMapOvr>
    <a:masterClrMapping/>
  </p:clrMapOvr>
  <p:transition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43" y="198996"/>
            <a:ext cx="5978509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143" y="1158133"/>
            <a:ext cx="5978509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393724"/>
      </p:ext>
    </p:extLst>
  </p:cSld>
  <p:clrMapOvr>
    <a:masterClrMapping/>
  </p:clrMapOvr>
  <p:transition advClick="0" advTm="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797" y="365138"/>
            <a:ext cx="2628266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01" y="365138"/>
            <a:ext cx="7732432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991548"/>
      </p:ext>
    </p:extLst>
  </p:cSld>
  <p:clrMapOvr>
    <a:masterClrMapping/>
  </p:clrMapOvr>
  <p:transition advClick="0" advTm="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99" y="1825686"/>
            <a:ext cx="5180349" cy="43514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0710" y="1825692"/>
            <a:ext cx="5180349" cy="209874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0710" y="4076843"/>
            <a:ext cx="5180349" cy="210033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786493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43"/>
            <a:ext cx="617059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598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32" y="1122400"/>
            <a:ext cx="9141792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32" y="3602160"/>
            <a:ext cx="9141792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079353"/>
      </p:ext>
    </p:extLst>
  </p:cSld>
  <p:clrMapOvr>
    <a:masterClrMapping/>
  </p:clrMapOvr>
  <p:transition advClick="0" advTm="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40" y="198996"/>
            <a:ext cx="5978509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140" y="1158129"/>
            <a:ext cx="5978509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483836"/>
      </p:ext>
    </p:extLst>
  </p:cSld>
  <p:clrMapOvr>
    <a:masterClrMapping/>
  </p:clrMapOvr>
  <p:transition advClick="0" advTm="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51" y="1709797"/>
            <a:ext cx="10513060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51" y="4589619"/>
            <a:ext cx="10513060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30019477"/>
      </p:ext>
    </p:extLst>
  </p:cSld>
  <p:clrMapOvr>
    <a:masterClrMapping/>
  </p:clrMapOvr>
  <p:transition advClick="0" advTm="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40" y="198996"/>
            <a:ext cx="5978509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98" y="1825686"/>
            <a:ext cx="5180349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710" y="1825686"/>
            <a:ext cx="5180349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24043"/>
      </p:ext>
    </p:extLst>
  </p:cSld>
  <p:clrMapOvr>
    <a:masterClrMapping/>
  </p:clrMapOvr>
  <p:transition advClick="0" advTm="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7" y="365139"/>
            <a:ext cx="10513060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487" y="1778497"/>
            <a:ext cx="4872397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487" y="2665468"/>
            <a:ext cx="4872397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5427" y="1778497"/>
            <a:ext cx="4896394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5427" y="2665468"/>
            <a:ext cx="4896394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658014"/>
      </p:ext>
    </p:extLst>
  </p:cSld>
  <p:clrMapOvr>
    <a:masterClrMapping/>
  </p:clrMapOvr>
  <p:transition advClick="0" advTm="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40" y="198996"/>
            <a:ext cx="5978509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24914"/>
      </p:ext>
    </p:extLst>
  </p:cSld>
  <p:clrMapOvr>
    <a:masterClrMapping/>
  </p:clrMapOvr>
  <p:transition advClick="0" advTm="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075071"/>
      </p:ext>
    </p:extLst>
  </p:cSld>
  <p:clrMapOvr>
    <a:masterClrMapping/>
  </p:clrMapOvr>
  <p:transition advClick="0" advTm="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7" y="457218"/>
            <a:ext cx="3931287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938" y="987458"/>
            <a:ext cx="6170710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7" y="2057469"/>
            <a:ext cx="3931287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48134758"/>
      </p:ext>
    </p:extLst>
  </p:cSld>
  <p:clrMapOvr>
    <a:masterClrMapping/>
  </p:clrMapOvr>
  <p:transition advClick="0" advTm="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6" y="457218"/>
            <a:ext cx="4164343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938" y="457218"/>
            <a:ext cx="6170710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6" y="2057469"/>
            <a:ext cx="4164343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15733062"/>
      </p:ext>
    </p:extLst>
  </p:cSld>
  <p:clrMapOvr>
    <a:masterClrMapping/>
  </p:clrMapOvr>
  <p:transition advClick="0" advTm="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40" y="198996"/>
            <a:ext cx="5978509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140" y="1158129"/>
            <a:ext cx="5978509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643288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43"/>
            <a:ext cx="6170593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182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794" y="365138"/>
            <a:ext cx="2628266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99" y="365138"/>
            <a:ext cx="7732432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768821"/>
      </p:ext>
    </p:extLst>
  </p:cSld>
  <p:clrMapOvr>
    <a:masterClrMapping/>
  </p:clrMapOvr>
  <p:transition advClick="0" advTm="0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98" y="1825686"/>
            <a:ext cx="5180349" cy="43514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0710" y="1825688"/>
            <a:ext cx="5180349" cy="209874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0710" y="4076839"/>
            <a:ext cx="5180349" cy="210033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861129"/>
      </p:ext>
    </p:extLst>
  </p:cSld>
  <p:clrMapOvr>
    <a:masterClrMapping/>
  </p:clrMapOvr>
  <p:transition advClick="0" advTm="0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29" y="0"/>
            <a:ext cx="12227975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1699" y="1871135"/>
            <a:ext cx="6813894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1699" y="3657597"/>
            <a:ext cx="6813894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1154" y="5037663"/>
            <a:ext cx="897233" cy="279400"/>
          </a:xfrm>
        </p:spPr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1696" y="5037663"/>
            <a:ext cx="5213277" cy="279400"/>
          </a:xfrm>
        </p:spPr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4571" y="5037663"/>
            <a:ext cx="551023" cy="279400"/>
          </a:xfrm>
        </p:spPr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1698" y="3522131"/>
            <a:ext cx="68138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7453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5806" y="2421466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24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545" y="1752606"/>
            <a:ext cx="8156563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4543" y="3846055"/>
            <a:ext cx="8156566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199" y="3710585"/>
            <a:ext cx="816125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1408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5806" y="2421466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110" y="2560320"/>
            <a:ext cx="4717075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9734" y="2560320"/>
            <a:ext cx="4717075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464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3" y="2658533"/>
            <a:ext cx="4717075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063" y="3243266"/>
            <a:ext cx="4717075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9061" y="2658533"/>
            <a:ext cx="4717075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9061" y="3243266"/>
            <a:ext cx="4717075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5806" y="2421466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6390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5806" y="2421466"/>
            <a:ext cx="940484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1292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564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477" y="1388534"/>
            <a:ext cx="3717486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7258" y="982135"/>
            <a:ext cx="5468042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477" y="3031065"/>
            <a:ext cx="3717486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5806" y="2912533"/>
            <a:ext cx="35135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83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68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68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68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9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44"/>
            <a:ext cx="10512862" cy="1325562"/>
          </a:xfrm>
          <a:prstGeom prst="rect">
            <a:avLst/>
          </a:prstGeom>
        </p:spPr>
        <p:txBody>
          <a:bodyPr vert="horz" lIns="92208" tIns="46114" rIns="92208" bIns="461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2208" tIns="46114" rIns="92208" bIns="4611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97" y="6356353"/>
            <a:ext cx="2742486" cy="365125"/>
          </a:xfrm>
          <a:prstGeom prst="rect">
            <a:avLst/>
          </a:prstGeom>
        </p:spPr>
        <p:txBody>
          <a:bodyPr vert="horz" lIns="92208" tIns="46114" rIns="92208" bIns="461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06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8" y="6356353"/>
            <a:ext cx="4113729" cy="365125"/>
          </a:xfrm>
          <a:prstGeom prst="rect">
            <a:avLst/>
          </a:prstGeom>
        </p:spPr>
        <p:txBody>
          <a:bodyPr vert="horz" lIns="92208" tIns="46114" rIns="92208" bIns="461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06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62" y="6356353"/>
            <a:ext cx="2742486" cy="365125"/>
          </a:xfrm>
          <a:prstGeom prst="rect">
            <a:avLst/>
          </a:prstGeom>
        </p:spPr>
        <p:txBody>
          <a:bodyPr vert="horz" lIns="92208" tIns="46114" rIns="92208" bIns="461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06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006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3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006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520" indent="-227520" algn="l" defTabSz="91006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2552" indent="-227520" algn="l" defTabSz="9100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584" indent="-227520" algn="l" defTabSz="9100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625" indent="-227520" algn="l" defTabSz="9100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668" indent="-227520" algn="l" defTabSz="9100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2693" indent="-227520" algn="l" defTabSz="9100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725" indent="-227520" algn="l" defTabSz="9100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2762" indent="-227520" algn="l" defTabSz="9100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7797" indent="-227520" algn="l" defTabSz="9100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0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45" algn="l" defTabSz="9100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068" algn="l" defTabSz="9100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105" algn="l" defTabSz="9100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141" algn="l" defTabSz="9100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170" algn="l" defTabSz="9100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204" algn="l" defTabSz="9100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247" algn="l" defTabSz="9100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281" algn="l" defTabSz="9100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6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40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C9FC0-D0F1-4865-AB7D-F13D60DCDA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403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40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9F2A38-42E2-4E5E-AAE4-259A3B363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78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68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68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68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7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68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68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68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3" y="3810"/>
            <a:ext cx="1220533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5" y="1153"/>
            <a:ext cx="12186518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9233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8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8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8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7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5" y="1153"/>
            <a:ext cx="12186518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8518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5" y="1152"/>
            <a:ext cx="12186518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9712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2" y="0"/>
            <a:ext cx="12226778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066" y="982136"/>
            <a:ext cx="95986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066" y="2556932"/>
            <a:ext cx="95986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5242" y="5969000"/>
            <a:ext cx="15997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066" y="5969000"/>
            <a:ext cx="73039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1207" y="5969000"/>
            <a:ext cx="542556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5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0" r:id="rId23"/>
    <p:sldLayoutId id="2147483831" r:id="rId24"/>
    <p:sldLayoutId id="2147483832" r:id="rId25"/>
    <p:sldLayoutId id="2147483833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3"/>
          <a:stretch/>
        </p:blipFill>
        <p:spPr>
          <a:xfrm>
            <a:off x="11" y="0"/>
            <a:ext cx="1218882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2179" y="202962"/>
            <a:ext cx="709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VNI-Avo" pitchFamily="2" charset="0"/>
              </a:rPr>
              <a:t>Tröôøng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VNI-Avo" pitchFamily="2" charset="0"/>
              </a:rPr>
              <a:t>Tieåu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VNI-Avo" pitchFamily="2" charset="0"/>
              </a:rPr>
              <a:t>hoïc</a:t>
            </a:r>
            <a:endParaRPr lang="en-US" sz="24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18629" y="1195503"/>
            <a:ext cx="7637347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/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möøng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ñeán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vôùi</a:t>
            </a:r>
            <a:endParaRPr lang="en-US" sz="4050" b="1" dirty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 defTabSz="685800"/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405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Ñ</a:t>
            </a:r>
            <a:r>
              <a:rPr lang="en-US" sz="4050" b="1" dirty="0" err="1" smtClean="0">
                <a:ln/>
                <a:solidFill>
                  <a:srgbClr val="FF0000"/>
                </a:solidFill>
                <a:latin typeface="VNI-Avo" pitchFamily="2" charset="0"/>
              </a:rPr>
              <a:t>aïo</a:t>
            </a:r>
            <a:r>
              <a:rPr lang="en-US" sz="4050" b="1" dirty="0" smtClean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050" b="1" dirty="0" err="1">
                <a:ln/>
                <a:solidFill>
                  <a:srgbClr val="FF0000"/>
                </a:solidFill>
                <a:latin typeface="VNI-Avo" pitchFamily="2" charset="0"/>
              </a:rPr>
              <a:t>ñöùc</a:t>
            </a:r>
            <a:endParaRPr lang="en-US" sz="405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6551" y="4685638"/>
            <a:ext cx="56380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21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2100" dirty="0" smtClean="0">
                <a:solidFill>
                  <a:prstClr val="black"/>
                </a:solidFill>
                <a:latin typeface="VNI-Avo" pitchFamily="2" charset="0"/>
              </a:rPr>
              <a:t>:</a:t>
            </a:r>
            <a:endParaRPr lang="en-US" sz="21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7" name="super-mario-wor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8203" y="5445011"/>
            <a:ext cx="60944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astop VESELI DECEMBER | OŠ Ivana Cankarja Vrhnik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7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hite Background clipart - Film, Graphics, White, transparent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657" y="940252"/>
            <a:ext cx="5713512" cy="49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43717" y="3435801"/>
            <a:ext cx="5261376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0000" b="1" dirty="0" err="1" smtClean="0">
                <a:ln/>
                <a:solidFill>
                  <a:srgbClr val="FFFF00"/>
                </a:solidFill>
                <a:latin typeface="VNI-Avo" pitchFamily="2" charset="0"/>
              </a:rPr>
              <a:t>Saém</a:t>
            </a:r>
            <a:r>
              <a:rPr lang="en-US" sz="10000" b="1" dirty="0" smtClean="0">
                <a:ln/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10000" b="1" dirty="0" err="1" smtClean="0">
                <a:ln/>
                <a:solidFill>
                  <a:srgbClr val="FFFF00"/>
                </a:solidFill>
                <a:latin typeface="VNI-Avo" pitchFamily="2" charset="0"/>
              </a:rPr>
              <a:t>vai</a:t>
            </a:r>
            <a:endParaRPr lang="en-US" sz="10000" b="1" dirty="0">
              <a:ln/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58852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6342" y="0"/>
            <a:ext cx="965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  <a:ea typeface="宋体"/>
              </a:rPr>
              <a:t>1.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  <a:ea typeface="宋体"/>
              </a:rPr>
              <a:t>Saém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  <a:ea typeface="宋体"/>
              </a:rPr>
              <a:t>vai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  <a:ea typeface="宋体"/>
              </a:rPr>
              <a:t>ñeå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  <a:ea typeface="宋体"/>
              </a:rPr>
              <a:t>theå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600" err="1" smtClean="0">
                <a:solidFill>
                  <a:srgbClr val="FF0000"/>
                </a:solidFill>
                <a:latin typeface="VNI-Avo" pitchFamily="2" charset="0"/>
                <a:ea typeface="宋体"/>
              </a:rPr>
              <a:t>hieän</a:t>
            </a:r>
            <a:r>
              <a:rPr lang="en-US" sz="3600" smtClean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600" smtClean="0">
                <a:solidFill>
                  <a:srgbClr val="FF0000"/>
                </a:solidFill>
                <a:latin typeface="VNI-Avo" pitchFamily="2" charset="0"/>
                <a:ea typeface="宋体"/>
              </a:rPr>
              <a:t>tình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  <a:ea typeface="宋体"/>
              </a:rPr>
              <a:t>huoáng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VNI-Avo" pitchFamily="2" charset="0"/>
                <a:ea typeface="宋体"/>
              </a:rPr>
              <a:t>sau</a:t>
            </a:r>
            <a:r>
              <a:rPr lang="en-US" sz="3600" dirty="0" smtClean="0">
                <a:solidFill>
                  <a:srgbClr val="FF0000"/>
                </a:solidFill>
                <a:latin typeface="VNI-Avo" pitchFamily="2" charset="0"/>
                <a:ea typeface="宋体"/>
              </a:rPr>
              <a:t>:</a:t>
            </a:r>
            <a:endParaRPr lang="en-US" sz="3600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t="13535" r="6613" b="29899"/>
          <a:stretch/>
        </p:blipFill>
        <p:spPr>
          <a:xfrm>
            <a:off x="332509" y="808074"/>
            <a:ext cx="11222182" cy="580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>
          <a:xfrm>
            <a:off x="1" y="0"/>
            <a:ext cx="1218882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9126" y="1219200"/>
            <a:ext cx="71212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VNI-Avo" pitchFamily="2" charset="0"/>
                <a:ea typeface="宋体"/>
              </a:rPr>
              <a:t>2</a:t>
            </a:r>
            <a:r>
              <a:rPr lang="en-US" sz="3600" b="1" smtClean="0">
                <a:solidFill>
                  <a:srgbClr val="0070C0"/>
                </a:solidFill>
                <a:latin typeface="VNI-Avo" pitchFamily="2" charset="0"/>
                <a:ea typeface="宋体"/>
              </a:rPr>
              <a:t>. Laøm theo nhöõng taám göông nhaët ñöôïc cuûa rôi traû ngöôøi ñaùnh maát</a:t>
            </a:r>
            <a:endParaRPr lang="en-US" sz="3600" b="1" dirty="0">
              <a:solidFill>
                <a:srgbClr val="0070C0"/>
              </a:solidFill>
              <a:latin typeface="VNI-Avo" pitchFamily="2" charset="0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4147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79" y="0"/>
            <a:ext cx="68006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" y="0"/>
            <a:ext cx="5387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4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8"/>
          <a:stretch/>
        </p:blipFill>
        <p:spPr>
          <a:xfrm>
            <a:off x="8" y="0"/>
            <a:ext cx="1229287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57588" y="1195047"/>
            <a:ext cx="784345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Keát</a:t>
            </a:r>
            <a:r>
              <a:rPr lang="en-US" sz="40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luaän</a:t>
            </a:r>
            <a:endParaRPr lang="en-US" sz="4000" b="1" dirty="0" smtClean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4000" i="1" dirty="0" err="1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Caàn</a:t>
            </a:r>
            <a:r>
              <a:rPr lang="en-US" sz="4000" i="1" dirty="0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töï</a:t>
            </a:r>
            <a:r>
              <a:rPr lang="en-US" sz="4000" i="1" dirty="0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giaùc</a:t>
            </a:r>
            <a:r>
              <a:rPr lang="en-US" sz="4000" i="1" dirty="0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tham</a:t>
            </a:r>
            <a:r>
              <a:rPr lang="en-US" sz="4000" i="1" dirty="0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gia</a:t>
            </a:r>
            <a:r>
              <a:rPr lang="en-US" sz="4000" i="1" dirty="0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caùc</a:t>
            </a:r>
            <a:r>
              <a:rPr lang="en-US" sz="4000" i="1" dirty="0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hoaït</a:t>
            </a:r>
            <a:r>
              <a:rPr lang="en-US" sz="4000" i="1" dirty="0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ñoïng</a:t>
            </a:r>
            <a:r>
              <a:rPr lang="en-US" sz="4000" i="1" dirty="0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hoïc</a:t>
            </a:r>
            <a:r>
              <a:rPr lang="en-US" sz="4000" i="1" dirty="0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taäp</a:t>
            </a:r>
            <a:r>
              <a:rPr lang="en-US" sz="4000" i="1" dirty="0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sinh</a:t>
            </a:r>
            <a:r>
              <a:rPr lang="en-US" sz="4000" i="1" dirty="0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hoaït</a:t>
            </a:r>
            <a:r>
              <a:rPr lang="en-US" sz="4000" i="1" dirty="0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ôû</a:t>
            </a:r>
            <a:r>
              <a:rPr lang="en-US" sz="4000" i="1" dirty="0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tröôøng</a:t>
            </a:r>
            <a:r>
              <a:rPr lang="en-US" sz="4000" i="1" dirty="0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moät</a:t>
            </a:r>
            <a:r>
              <a:rPr lang="en-US" sz="4000" i="1" dirty="0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caùch</a:t>
            </a:r>
            <a:r>
              <a:rPr lang="en-US" sz="4000" i="1" dirty="0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nghieâm</a:t>
            </a:r>
            <a:r>
              <a:rPr lang="en-US" sz="4000" i="1" dirty="0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tuùc</a:t>
            </a:r>
            <a:r>
              <a:rPr lang="en-US" sz="4000" i="1" dirty="0" smtClean="0">
                <a:solidFill>
                  <a:prstClr val="black"/>
                </a:solidFill>
                <a:latin typeface="VNI-Avo" pitchFamily="2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prstClr val="black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05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151" y="-22562"/>
            <a:ext cx="12697241" cy="6880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819" y="2857399"/>
            <a:ext cx="10969943" cy="1905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Em</a:t>
            </a:r>
            <a:r>
              <a:rPr lang="en-US" sz="66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nhôù</a:t>
            </a:r>
            <a:r>
              <a:rPr lang="en-US" sz="66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gì</a:t>
            </a:r>
            <a:r>
              <a:rPr lang="en-US" sz="66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?</a:t>
            </a:r>
            <a:endParaRPr lang="en-US" sz="66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12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95588" y="-456"/>
            <a:ext cx="11469663" cy="4254822"/>
            <a:chOff x="6826" y="4242"/>
            <a:chExt cx="6766" cy="2734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826" y="4242"/>
              <a:ext cx="6766" cy="850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40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Em</a:t>
              </a:r>
              <a:r>
                <a:rPr lang="en-US" altLang="zh-CN" sz="40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40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ñoàng</a:t>
              </a:r>
              <a:r>
                <a:rPr lang="en-US" altLang="zh-CN" sz="40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40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tình</a:t>
              </a:r>
              <a:r>
                <a:rPr lang="en-US" altLang="zh-CN" sz="40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40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vôùi</a:t>
              </a:r>
              <a:r>
                <a:rPr lang="en-US" altLang="zh-CN" sz="40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40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yù</a:t>
              </a:r>
              <a:r>
                <a:rPr lang="en-US" altLang="zh-CN" sz="40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40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kieán</a:t>
              </a:r>
              <a:r>
                <a:rPr lang="en-US" altLang="zh-CN" sz="40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40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cuûa</a:t>
              </a:r>
              <a:r>
                <a:rPr lang="en-US" altLang="zh-CN" sz="40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40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baïn</a:t>
              </a:r>
              <a:r>
                <a:rPr lang="en-US" altLang="zh-CN" sz="40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40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Duõng</a:t>
              </a:r>
              <a:r>
                <a:rPr lang="en-US" altLang="zh-CN" sz="40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hay </a:t>
              </a:r>
              <a:r>
                <a:rPr lang="en-US" altLang="zh-CN" sz="40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cuûa</a:t>
              </a:r>
              <a:r>
                <a:rPr lang="en-US" altLang="zh-CN" sz="40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40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baïn</a:t>
              </a:r>
              <a:r>
                <a:rPr lang="en-US" altLang="zh-CN" sz="40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40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Hoa</a:t>
              </a:r>
              <a:r>
                <a:rPr lang="en-US" altLang="zh-CN" sz="40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? </a:t>
              </a:r>
              <a:r>
                <a:rPr lang="en-US" altLang="zh-CN" sz="40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Vì</a:t>
              </a:r>
              <a:r>
                <a:rPr lang="en-US" altLang="zh-CN" sz="40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40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sao</a:t>
              </a:r>
              <a:r>
                <a:rPr lang="en-US" altLang="zh-CN" sz="40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?</a:t>
              </a:r>
              <a:endParaRPr lang="zh-CN" alt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6" t="11146" r="24018" b="60223"/>
          <a:stretch/>
        </p:blipFill>
        <p:spPr bwMode="auto">
          <a:xfrm>
            <a:off x="1539480" y="1578560"/>
            <a:ext cx="10225783" cy="527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04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07741" cy="73040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08632" y="144982"/>
            <a:ext cx="7290480" cy="217751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4500" b="1" u="sng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4500" b="1" u="sng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500" b="1" u="sng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8</a:t>
            </a:r>
            <a:endParaRPr lang="en-US" sz="4500" b="1" u="sng" dirty="0" smtClean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4600" b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TRAÛ LAÏI CUÛA RÔI</a:t>
            </a:r>
          </a:p>
          <a:p>
            <a:pPr algn="ctr" defTabSz="685800"/>
            <a:r>
              <a:rPr lang="en-US" sz="4600" b="1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( TIEÁT 2)</a:t>
            </a:r>
            <a:endParaRPr lang="en-US" sz="4000" b="1" dirty="0" smtClean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24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623"/>
            <a:ext cx="12188825" cy="6966912"/>
          </a:xfrm>
        </p:spPr>
      </p:pic>
      <p:sp>
        <p:nvSpPr>
          <p:cNvPr id="5" name="Rectangle 4"/>
          <p:cNvSpPr/>
          <p:nvPr/>
        </p:nvSpPr>
        <p:spPr>
          <a:xfrm>
            <a:off x="326448" y="1523622"/>
            <a:ext cx="863789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LUYEÄN TAÄP</a:t>
            </a:r>
            <a:endParaRPr lang="en-US" sz="7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40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22758" y="-877344"/>
            <a:ext cx="10331942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Xöû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huoáng</a:t>
            </a:r>
            <a:endParaRPr lang="en-US" sz="3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271" y="574306"/>
            <a:ext cx="1175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  <a:latin typeface="VNI-Avo" pitchFamily="2" charset="0"/>
              </a:rPr>
              <a:t>Em</a:t>
            </a:r>
            <a:r>
              <a:rPr lang="en-US" sz="24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VNI-Avo" pitchFamily="2" charset="0"/>
              </a:rPr>
              <a:t>seõ</a:t>
            </a:r>
            <a:r>
              <a:rPr lang="en-US" sz="24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VNI-Avo" pitchFamily="2" charset="0"/>
              </a:rPr>
              <a:t>khuyeân</a:t>
            </a:r>
            <a:r>
              <a:rPr lang="en-US" sz="24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err="1" smtClean="0">
                <a:solidFill>
                  <a:srgbClr val="0070C0"/>
                </a:solidFill>
                <a:latin typeface="VNI-Avo" pitchFamily="2" charset="0"/>
              </a:rPr>
              <a:t>baïn</a:t>
            </a:r>
            <a:r>
              <a:rPr lang="en-US" sz="240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smtClean="0">
                <a:solidFill>
                  <a:srgbClr val="0070C0"/>
                </a:solidFill>
                <a:latin typeface="VNI-Avo" pitchFamily="2" charset="0"/>
              </a:rPr>
              <a:t>neân laøm </a:t>
            </a:r>
            <a:r>
              <a:rPr lang="en-US" sz="2400" dirty="0" err="1" smtClean="0">
                <a:solidFill>
                  <a:srgbClr val="0070C0"/>
                </a:solidFill>
                <a:latin typeface="VNI-Avo" pitchFamily="2" charset="0"/>
              </a:rPr>
              <a:t>gì</a:t>
            </a:r>
            <a:r>
              <a:rPr lang="en-US" sz="24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err="1" smtClean="0">
                <a:solidFill>
                  <a:srgbClr val="0070C0"/>
                </a:solidFill>
                <a:latin typeface="VNI-Avo" pitchFamily="2" charset="0"/>
              </a:rPr>
              <a:t>khi</a:t>
            </a:r>
            <a:r>
              <a:rPr lang="en-US" sz="240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smtClean="0">
                <a:solidFill>
                  <a:srgbClr val="0070C0"/>
                </a:solidFill>
                <a:latin typeface="VNI-Avo" pitchFamily="2" charset="0"/>
              </a:rPr>
              <a:t>trong </a:t>
            </a:r>
            <a:r>
              <a:rPr lang="en-US" sz="2400" dirty="0" err="1" smtClean="0">
                <a:solidFill>
                  <a:srgbClr val="0070C0"/>
                </a:solidFill>
                <a:latin typeface="VNI-Avo" pitchFamily="2" charset="0"/>
              </a:rPr>
              <a:t>tình</a:t>
            </a:r>
            <a:r>
              <a:rPr lang="en-US" sz="24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VNI-Avo" pitchFamily="2" charset="0"/>
              </a:rPr>
              <a:t>huoáng</a:t>
            </a:r>
            <a:r>
              <a:rPr lang="en-US" sz="24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VNI-Avo" pitchFamily="2" charset="0"/>
              </a:rPr>
              <a:t>sau</a:t>
            </a:r>
            <a:endParaRPr lang="en-US" sz="2400" dirty="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 t="55354" r="20945" b="23838"/>
          <a:stretch/>
        </p:blipFill>
        <p:spPr>
          <a:xfrm>
            <a:off x="245271" y="1476315"/>
            <a:ext cx="11750325" cy="52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927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4.07407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1" y="0"/>
            <a:ext cx="12188825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17933" y="1819100"/>
            <a:ext cx="5954700" cy="979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Lieân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heä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baûn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thaân</a:t>
            </a:r>
            <a:endParaRPr lang="en-US" sz="3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8572" y="2562831"/>
            <a:ext cx="79042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VNI-Avo" pitchFamily="2" charset="0"/>
              </a:rPr>
              <a:t>Keå</a:t>
            </a:r>
            <a:r>
              <a:rPr lang="en-US" sz="40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VNI-Avo" pitchFamily="2" charset="0"/>
              </a:rPr>
              <a:t>laïi</a:t>
            </a:r>
            <a:r>
              <a:rPr lang="en-US" sz="40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VNI-Avo" pitchFamily="2" charset="0"/>
              </a:rPr>
              <a:t>moät</a:t>
            </a:r>
            <a:r>
              <a:rPr lang="en-US" sz="40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VNI-Avo" pitchFamily="2" charset="0"/>
              </a:rPr>
              <a:t>laàn</a:t>
            </a:r>
            <a:r>
              <a:rPr lang="en-US" sz="4000" dirty="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err="1" smtClean="0">
                <a:solidFill>
                  <a:srgbClr val="0070C0"/>
                </a:solidFill>
                <a:latin typeface="VNI-Avo" pitchFamily="2" charset="0"/>
              </a:rPr>
              <a:t>em</a:t>
            </a:r>
            <a:r>
              <a:rPr lang="en-US" sz="4000" smtClean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smtClean="0">
                <a:solidFill>
                  <a:srgbClr val="0070C0"/>
                </a:solidFill>
                <a:latin typeface="VNI-Avo" pitchFamily="2" charset="0"/>
              </a:rPr>
              <a:t>vaø baïn em nhaët ñöôïc cuûa rôi vaø ñaõ traû laïi cho ngöôøi ñaùnh maát</a:t>
            </a:r>
            <a:endParaRPr lang="en-US" sz="4000" dirty="0">
              <a:solidFill>
                <a:srgbClr val="0070C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23088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4.07407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03" b="9269"/>
          <a:stretch/>
        </p:blipFill>
        <p:spPr>
          <a:xfrm>
            <a:off x="0" y="-24007"/>
            <a:ext cx="12188825" cy="68426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33133" y="1732341"/>
            <a:ext cx="52950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00B050"/>
                </a:solidFill>
                <a:latin typeface="VNI-Avo" pitchFamily="2" charset="0"/>
              </a:rPr>
              <a:t>T</a:t>
            </a:r>
            <a:r>
              <a:rPr lang="en-US" sz="9600" b="1" dirty="0" err="1">
                <a:ln/>
                <a:solidFill>
                  <a:srgbClr val="00B0F0"/>
                </a:solidFill>
                <a:latin typeface="VNI-Avo" pitchFamily="2" charset="0"/>
              </a:rPr>
              <a:t>h</a:t>
            </a:r>
            <a:r>
              <a:rPr lang="en-US" sz="9600" b="1" dirty="0" err="1">
                <a:ln/>
                <a:solidFill>
                  <a:srgbClr val="00B050"/>
                </a:solidFill>
                <a:latin typeface="VNI-Avo" pitchFamily="2" charset="0"/>
              </a:rPr>
              <a:t>ö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prstClr val="black"/>
                </a:solidFill>
                <a:latin typeface="VNI-Avo" pitchFamily="2" charset="0"/>
              </a:rPr>
              <a:t>gi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aõn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2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>
          <a:xfrm>
            <a:off x="1" y="0"/>
            <a:ext cx="12188825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53349" y="1459065"/>
            <a:ext cx="9236678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2. </a:t>
            </a:r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Thöïc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haønh</a:t>
            </a:r>
            <a:endParaRPr lang="en-US" sz="7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2095883" cy="117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480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4.07407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 - &amp;quot;Em nhôù gì?&amp;quot;&quot;/&gt;&lt;property id=&quot;20307&quot; value=&quot;259&quot;/&gt;&lt;/object&gt;&lt;object type=&quot;3&quot; unique_id=&quot;10010&quot;&gt;&lt;property id=&quot;20148&quot; value=&quot;5&quot;/&gt;&lt;property id=&quot;20300&quot; value=&quot;Slide 4&quot;/&gt;&lt;property id=&quot;20307&quot; value=&quot;258&quot;/&gt;&lt;/object&gt;&lt;object type=&quot;3&quot; unique_id=&quot;10011&quot;&gt;&lt;property id=&quot;20148&quot; value=&quot;5&quot;/&gt;&lt;property id=&quot;20300&quot; value=&quot;Slide 5&quot;/&gt;&lt;property id=&quot;20307&quot; value=&quot;265&quot;/&gt;&lt;/object&gt;&lt;object type=&quot;3&quot; unique_id=&quot;10021&quot;&gt;&lt;property id=&quot;20148&quot; value=&quot;5&quot;/&gt;&lt;property id=&quot;20300&quot; value=&quot;Slide 14&quot;/&gt;&lt;property id=&quot;20307&quot; value=&quot;276&quot;/&gt;&lt;/object&gt;&lt;object type=&quot;3&quot; unique_id=&quot;10186&quot;&gt;&lt;property id=&quot;20148&quot; value=&quot;5&quot;/&gt;&lt;property id=&quot;20300&quot; value=&quot;Slide 3&quot;/&gt;&lt;property id=&quot;20307&quot; value=&quot;283&quot;/&gt;&lt;/object&gt;&lt;object type=&quot;3&quot; unique_id=&quot;10363&quot;&gt;&lt;property id=&quot;20148&quot; value=&quot;5&quot;/&gt;&lt;property id=&quot;20300&quot; value=&quot;Slide 6&quot;/&gt;&lt;property id=&quot;20307&quot; value=&quot;284&quot;/&gt;&lt;/object&gt;&lt;object type=&quot;3&quot; unique_id=&quot;10364&quot;&gt;&lt;property id=&quot;20148&quot; value=&quot;5&quot;/&gt;&lt;property id=&quot;20300&quot; value=&quot;Slide 7&quot;/&gt;&lt;property id=&quot;20307&quot; value=&quot;285&quot;/&gt;&lt;/object&gt;&lt;object type=&quot;3&quot; unique_id=&quot;10532&quot;&gt;&lt;property id=&quot;20148&quot; value=&quot;5&quot;/&gt;&lt;property id=&quot;20300&quot; value=&quot;Slide 8&quot;/&gt;&lt;property id=&quot;20307&quot; value=&quot;286&quot;/&gt;&lt;/object&gt;&lt;object type=&quot;3&quot; unique_id=&quot;10533&quot;&gt;&lt;property id=&quot;20148&quot; value=&quot;5&quot;/&gt;&lt;property id=&quot;20300&quot; value=&quot;Slide 9&quot;/&gt;&lt;property id=&quot;20307&quot; value=&quot;287&quot;/&gt;&lt;/object&gt;&lt;object type=&quot;3&quot; unique_id=&quot;10534&quot;&gt;&lt;property id=&quot;20148&quot; value=&quot;5&quot;/&gt;&lt;property id=&quot;20300&quot; value=&quot;Slide 10&quot;/&gt;&lt;property id=&quot;20307&quot; value=&quot;288&quot;/&gt;&lt;/object&gt;&lt;object type=&quot;3&quot; unique_id=&quot;10535&quot;&gt;&lt;property id=&quot;20148&quot; value=&quot;5&quot;/&gt;&lt;property id=&quot;20300&quot; value=&quot;Slide 11&quot;/&gt;&lt;property id=&quot;20307&quot; value=&quot;289&quot;/&gt;&lt;/object&gt;&lt;object type=&quot;3&quot; unique_id=&quot;432570&quot;&gt;&lt;property id=&quot;20148&quot; value=&quot;5&quot;/&gt;&lt;property id=&quot;20300&quot; value=&quot;Slide 12&quot;/&gt;&lt;property id=&quot;20307&quot; value=&quot;292&quot;/&gt;&lt;/object&gt;&lt;object type=&quot;3&quot; unique_id=&quot;432571&quot;&gt;&lt;property id=&quot;20148&quot; value=&quot;5&quot;/&gt;&lt;property id=&quot;20300&quot; value=&quot;Slide 13&quot;/&gt;&lt;property id=&quot;20307&quot; value=&quot;291&quot;/&gt;&lt;/object&gt;&lt;/object&gt;&lt;object type=&quot;8&quot; unique_id=&quot;10056&quot;&gt;&lt;/object&gt;&lt;/object&gt;&lt;/database&gt;"/>
  <p:tag name="SECTOMILLISECCONVERTED" val="1"/>
</p:tagLst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</TotalTime>
  <Words>154</Words>
  <Application>Microsoft Office PowerPoint</Application>
  <PresentationFormat>Custom</PresentationFormat>
  <Paragraphs>25</Paragraphs>
  <Slides>14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1_Office Theme</vt:lpstr>
      <vt:lpstr>Office Theme</vt:lpstr>
      <vt:lpstr>4_Office Theme</vt:lpstr>
      <vt:lpstr>Office 主题</vt:lpstr>
      <vt:lpstr>默认设计模板</vt:lpstr>
      <vt:lpstr>5_Office Theme</vt:lpstr>
      <vt:lpstr>1_默认设计模板</vt:lpstr>
      <vt:lpstr>2_默认设计模板</vt:lpstr>
      <vt:lpstr>Organic</vt:lpstr>
      <vt:lpstr>7_Office 主题​​</vt:lpstr>
      <vt:lpstr>PowerPoint Presentation</vt:lpstr>
      <vt:lpstr>Em nhôù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Windows User</cp:lastModifiedBy>
  <cp:revision>45</cp:revision>
  <dcterms:created xsi:type="dcterms:W3CDTF">2020-10-17T01:03:04Z</dcterms:created>
  <dcterms:modified xsi:type="dcterms:W3CDTF">2020-12-20T09:12:51Z</dcterms:modified>
</cp:coreProperties>
</file>