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58" r:id="rId4"/>
    <p:sldId id="261" r:id="rId5"/>
    <p:sldId id="291" r:id="rId6"/>
    <p:sldId id="292" r:id="rId7"/>
    <p:sldId id="264" r:id="rId8"/>
    <p:sldId id="293" r:id="rId9"/>
    <p:sldId id="279" r:id="rId10"/>
    <p:sldId id="282" r:id="rId11"/>
    <p:sldId id="294" r:id="rId12"/>
    <p:sldId id="284" r:id="rId13"/>
    <p:sldId id="276" r:id="rId14"/>
    <p:sldId id="285" r:id="rId15"/>
    <p:sldId id="295" r:id="rId16"/>
    <p:sldId id="29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8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2805-3B3E-4EBC-A0AB-D909D30532F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F828-C7B1-4F11-9CE8-C7A8BC6FA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3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2805-3B3E-4EBC-A0AB-D909D30532F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F828-C7B1-4F11-9CE8-C7A8BC6FA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9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2805-3B3E-4EBC-A0AB-D909D30532F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F828-C7B1-4F11-9CE8-C7A8BC6FA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79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2805-3B3E-4EBC-A0AB-D909D30532F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F828-C7B1-4F11-9CE8-C7A8BC6FA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2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2805-3B3E-4EBC-A0AB-D909D30532F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F828-C7B1-4F11-9CE8-C7A8BC6FA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5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2805-3B3E-4EBC-A0AB-D909D30532F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F828-C7B1-4F11-9CE8-C7A8BC6FA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49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2805-3B3E-4EBC-A0AB-D909D30532F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F828-C7B1-4F11-9CE8-C7A8BC6FA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35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2805-3B3E-4EBC-A0AB-D909D30532F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F828-C7B1-4F11-9CE8-C7A8BC6FA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35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2805-3B3E-4EBC-A0AB-D909D30532F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F828-C7B1-4F11-9CE8-C7A8BC6FA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1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2805-3B3E-4EBC-A0AB-D909D30532F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F828-C7B1-4F11-9CE8-C7A8BC6FA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4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2805-3B3E-4EBC-A0AB-D909D30532F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F828-C7B1-4F11-9CE8-C7A8BC6FA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09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72805-3B3E-4EBC-A0AB-D909D30532F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2F828-C7B1-4F11-9CE8-C7A8BC6FA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6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4" name="Rectangle 3"/>
          <p:cNvSpPr/>
          <p:nvPr/>
        </p:nvSpPr>
        <p:spPr>
          <a:xfrm>
            <a:off x="248195" y="177593"/>
            <a:ext cx="2416629" cy="7106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VNI-Avo" pitchFamily="2" charset="0"/>
              </a:rPr>
              <a:t>Baøi</a:t>
            </a:r>
            <a:r>
              <a:rPr lang="en-US" sz="5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VNI-Avo" pitchFamily="2" charset="0"/>
              </a:rPr>
              <a:t> 5</a:t>
            </a:r>
          </a:p>
        </p:txBody>
      </p:sp>
      <p:sp>
        <p:nvSpPr>
          <p:cNvPr id="5" name="Rectangle 4"/>
          <p:cNvSpPr/>
          <p:nvPr/>
        </p:nvSpPr>
        <p:spPr>
          <a:xfrm>
            <a:off x="3037116" y="177592"/>
            <a:ext cx="8782593" cy="7106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rgbClr val="FFFF00"/>
                </a:solidFill>
                <a:latin typeface="VNI-Avo" pitchFamily="2" charset="0"/>
              </a:rPr>
              <a:t>Töï</a:t>
            </a:r>
            <a:r>
              <a:rPr lang="en-US" sz="5000" b="1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VNI-Avo" pitchFamily="2" charset="0"/>
              </a:rPr>
              <a:t>giaùc</a:t>
            </a:r>
            <a:r>
              <a:rPr lang="en-US" sz="5000" b="1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VNI-Avo" pitchFamily="2" charset="0"/>
              </a:rPr>
              <a:t>laøm</a:t>
            </a:r>
            <a:r>
              <a:rPr lang="en-US" sz="5000" b="1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VNI-Avo" pitchFamily="2" charset="0"/>
              </a:rPr>
              <a:t>vieäc</a:t>
            </a:r>
            <a:r>
              <a:rPr lang="en-US" sz="5000" b="1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VNI-Avo" pitchFamily="2" charset="0"/>
              </a:rPr>
              <a:t>ôû</a:t>
            </a:r>
            <a:r>
              <a:rPr lang="en-US" sz="5000" b="1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5000" b="1">
                <a:solidFill>
                  <a:srgbClr val="FFFF00"/>
                </a:solidFill>
                <a:latin typeface="VNI-Avo" pitchFamily="2" charset="0"/>
              </a:rPr>
              <a:t>nhaø</a:t>
            </a:r>
            <a:endParaRPr lang="en-US" sz="5000" b="1" dirty="0"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1355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86558" y="3880197"/>
            <a:ext cx="806662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Thöïc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haønh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52738" y="2864534"/>
            <a:ext cx="508394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000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HĐ3:</a:t>
            </a:r>
          </a:p>
        </p:txBody>
      </p:sp>
    </p:spTree>
    <p:extLst>
      <p:ext uri="{BB962C8B-B14F-4D97-AF65-F5344CB8AC3E}">
        <p14:creationId xmlns:p14="http://schemas.microsoft.com/office/powerpoint/2010/main" val="131024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05" y="1720089"/>
            <a:ext cx="3293789" cy="4387668"/>
          </a:xfrm>
        </p:spPr>
      </p:pic>
      <p:sp>
        <p:nvSpPr>
          <p:cNvPr id="5" name="TextBox 4"/>
          <p:cNvSpPr txBox="1"/>
          <p:nvPr/>
        </p:nvSpPr>
        <p:spPr>
          <a:xfrm>
            <a:off x="365759" y="0"/>
            <a:ext cx="116324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latin typeface="VNI-Avo" pitchFamily="2" charset="0"/>
              </a:rPr>
              <a:t>Töï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giaùc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laøm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nhöõng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vieäc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nhaø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vöøa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söùc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vaø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phuø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hôïp</a:t>
            </a:r>
            <a:r>
              <a:rPr lang="en-US" sz="3500" dirty="0">
                <a:latin typeface="VNI-Avo" pitchFamily="2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56" y="2332691"/>
            <a:ext cx="4534533" cy="36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0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6" y="1690688"/>
            <a:ext cx="11636367" cy="3286261"/>
          </a:xfrm>
        </p:spPr>
      </p:pic>
    </p:spTree>
    <p:extLst>
      <p:ext uri="{BB962C8B-B14F-4D97-AF65-F5344CB8AC3E}">
        <p14:creationId xmlns:p14="http://schemas.microsoft.com/office/powerpoint/2010/main" val="329220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0" t="1493" r="18118" b="2799"/>
          <a:stretch/>
        </p:blipFill>
        <p:spPr>
          <a:xfrm>
            <a:off x="4567457" y="2096702"/>
            <a:ext cx="3057086" cy="4493652"/>
          </a:xfrm>
        </p:spPr>
      </p:pic>
      <p:sp>
        <p:nvSpPr>
          <p:cNvPr id="5" name="TextBox 4"/>
          <p:cNvSpPr txBox="1"/>
          <p:nvPr/>
        </p:nvSpPr>
        <p:spPr>
          <a:xfrm>
            <a:off x="7611745" y="4995706"/>
            <a:ext cx="229652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Tr.18 </a:t>
            </a:r>
          </a:p>
        </p:txBody>
      </p:sp>
    </p:spTree>
    <p:extLst>
      <p:ext uri="{BB962C8B-B14F-4D97-AF65-F5344CB8AC3E}">
        <p14:creationId xmlns:p14="http://schemas.microsoft.com/office/powerpoint/2010/main" val="195823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" r="45081"/>
          <a:stretch/>
        </p:blipFill>
        <p:spPr>
          <a:xfrm>
            <a:off x="1126983" y="1933303"/>
            <a:ext cx="5195440" cy="3631474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5" t="-2060" r="-10734" b="3089"/>
          <a:stretch/>
        </p:blipFill>
        <p:spPr>
          <a:xfrm>
            <a:off x="6713531" y="1933303"/>
            <a:ext cx="5195440" cy="36314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6496" y="535577"/>
            <a:ext cx="116324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latin typeface="VNI-Avo" pitchFamily="2" charset="0"/>
              </a:rPr>
              <a:t>Keå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chuyeän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theo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tranh</a:t>
            </a:r>
            <a:endParaRPr lang="en-US" sz="50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18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" r="45081"/>
          <a:stretch/>
        </p:blipFill>
        <p:spPr>
          <a:xfrm>
            <a:off x="815020" y="877492"/>
            <a:ext cx="4160494" cy="2908074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5" t="-2060" r="-10734" b="3089"/>
          <a:stretch/>
        </p:blipFill>
        <p:spPr>
          <a:xfrm>
            <a:off x="6511824" y="861774"/>
            <a:ext cx="4182981" cy="2923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525" y="0"/>
            <a:ext cx="116324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latin typeface="VNI-Avo" pitchFamily="2" charset="0"/>
              </a:rPr>
              <a:t>Keå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chuyeän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theo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tranh</a:t>
            </a:r>
            <a:endParaRPr lang="en-US" sz="5000" dirty="0"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" r="50808"/>
          <a:stretch/>
        </p:blipFill>
        <p:spPr>
          <a:xfrm>
            <a:off x="815020" y="3980329"/>
            <a:ext cx="4160494" cy="2949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7" t="2601" r="1021"/>
          <a:stretch/>
        </p:blipFill>
        <p:spPr>
          <a:xfrm>
            <a:off x="6511825" y="4343501"/>
            <a:ext cx="3547445" cy="25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849" y="1033490"/>
            <a:ext cx="4951549" cy="5824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385" y="89647"/>
            <a:ext cx="116324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latin typeface="VNI-Avo" pitchFamily="2" charset="0"/>
              </a:rPr>
              <a:t>Toâ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maøu</a:t>
            </a:r>
            <a:endParaRPr lang="en-US" sz="50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89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ăm ngón tay ngo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21262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50464" y="2458341"/>
            <a:ext cx="3410385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cap="none" spc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5" name="Rectangle 4"/>
          <p:cNvSpPr/>
          <p:nvPr/>
        </p:nvSpPr>
        <p:spPr>
          <a:xfrm>
            <a:off x="3037671" y="3855984"/>
            <a:ext cx="6480109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cap="none" spc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</p:txBody>
      </p:sp>
    </p:spTree>
    <p:extLst>
      <p:ext uri="{BB962C8B-B14F-4D97-AF65-F5344CB8AC3E}">
        <p14:creationId xmlns:p14="http://schemas.microsoft.com/office/powerpoint/2010/main" val="282304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00005" y="3920539"/>
            <a:ext cx="806662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 LÍ TÌNH HUỐNG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6185" y="2904876"/>
            <a:ext cx="508394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000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HĐ1:</a:t>
            </a:r>
          </a:p>
        </p:txBody>
      </p:sp>
    </p:spTree>
    <p:extLst>
      <p:ext uri="{BB962C8B-B14F-4D97-AF65-F5344CB8AC3E}">
        <p14:creationId xmlns:p14="http://schemas.microsoft.com/office/powerpoint/2010/main" val="90592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7551" y="-763654"/>
            <a:ext cx="6242941" cy="8332629"/>
          </a:xfrm>
        </p:spPr>
      </p:pic>
    </p:spTree>
    <p:extLst>
      <p:ext uri="{BB962C8B-B14F-4D97-AF65-F5344CB8AC3E}">
        <p14:creationId xmlns:p14="http://schemas.microsoft.com/office/powerpoint/2010/main" val="1971265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50718"/>
            <a:ext cx="10493829" cy="5902780"/>
          </a:xfrm>
        </p:spPr>
      </p:pic>
      <p:sp>
        <p:nvSpPr>
          <p:cNvPr id="5" name="TextBox 4"/>
          <p:cNvSpPr txBox="1"/>
          <p:nvPr/>
        </p:nvSpPr>
        <p:spPr>
          <a:xfrm>
            <a:off x="365759" y="0"/>
            <a:ext cx="116324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latin typeface="VNI-Avo" pitchFamily="2" charset="0"/>
              </a:rPr>
              <a:t>Em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seõ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noùi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gì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vôùi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baïn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nöõ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trong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tình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huoáng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sau</a:t>
            </a:r>
            <a:r>
              <a:rPr lang="en-US" sz="3500" dirty="0">
                <a:latin typeface="VNI-Avo" pitchFamily="2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99117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3111" y="3853303"/>
            <a:ext cx="806662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LIEÂN HEÄ BAÛN THAÂN </a:t>
            </a:r>
          </a:p>
        </p:txBody>
      </p:sp>
      <p:sp>
        <p:nvSpPr>
          <p:cNvPr id="6" name="Rectangle 5"/>
          <p:cNvSpPr/>
          <p:nvPr/>
        </p:nvSpPr>
        <p:spPr>
          <a:xfrm>
            <a:off x="2639291" y="2837640"/>
            <a:ext cx="508394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000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HĐ2:</a:t>
            </a:r>
          </a:p>
        </p:txBody>
      </p:sp>
    </p:spTree>
    <p:extLst>
      <p:ext uri="{BB962C8B-B14F-4D97-AF65-F5344CB8AC3E}">
        <p14:creationId xmlns:p14="http://schemas.microsoft.com/office/powerpoint/2010/main" val="83238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8" r="24450" b="1746"/>
          <a:stretch/>
        </p:blipFill>
        <p:spPr>
          <a:xfrm rot="16200000">
            <a:off x="2711632" y="-2186941"/>
            <a:ext cx="1920240" cy="6738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r="35343"/>
          <a:stretch/>
        </p:blipFill>
        <p:spPr>
          <a:xfrm rot="16200000">
            <a:off x="6210298" y="1606921"/>
            <a:ext cx="3079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64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8" b="8060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426720" y="3052482"/>
            <a:ext cx="113385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Keå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laïi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moät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vieäc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ñaõ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töï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giaùc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laøm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ôû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bieát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lôïi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ích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cuûa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vieäc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laøm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ñoù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.</a:t>
            </a:r>
            <a:endParaRPr lang="en-US" sz="4000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720" y="4743170"/>
            <a:ext cx="114648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b. ÔÛ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coøn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chöa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töï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giaùc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laøm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vieäc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seõ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phaán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ñaáu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thöïc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hieän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nhö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theá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naøo</a:t>
            </a:r>
            <a:r>
              <a:rPr lang="en-US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?</a:t>
            </a:r>
            <a:endParaRPr lang="en-US" sz="4000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92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112</Words>
  <Application>Microsoft Office PowerPoint</Application>
  <PresentationFormat>Widescreen</PresentationFormat>
  <Paragraphs>18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44</cp:revision>
  <dcterms:created xsi:type="dcterms:W3CDTF">2020-10-20T08:08:15Z</dcterms:created>
  <dcterms:modified xsi:type="dcterms:W3CDTF">2021-05-27T15:59:25Z</dcterms:modified>
</cp:coreProperties>
</file>