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91" r:id="rId3"/>
    <p:sldId id="265" r:id="rId4"/>
    <p:sldId id="295" r:id="rId5"/>
    <p:sldId id="324" r:id="rId6"/>
    <p:sldId id="325" r:id="rId7"/>
    <p:sldId id="326" r:id="rId8"/>
    <p:sldId id="327" r:id="rId9"/>
    <p:sldId id="271" r:id="rId10"/>
    <p:sldId id="293" r:id="rId11"/>
    <p:sldId id="306" r:id="rId12"/>
    <p:sldId id="273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Ciel Cadena" panose="02000503000000020004" pitchFamily="2" charset="0"/>
      <p:bold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Quicksand Medium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E1"/>
    <a:srgbClr val="FF80B4"/>
    <a:srgbClr val="00ADEE"/>
    <a:srgbClr val="912790"/>
    <a:srgbClr val="EE2227"/>
    <a:srgbClr val="F26031"/>
    <a:srgbClr val="F15A2A"/>
    <a:srgbClr val="BF2174"/>
    <a:srgbClr val="F3B55F"/>
    <a:srgbClr val="3B6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53" autoAdjust="0"/>
    <p:restoredTop sz="89533" autoAdjust="0"/>
  </p:normalViewPr>
  <p:slideViewPr>
    <p:cSldViewPr showGuides="1">
      <p:cViewPr varScale="1">
        <p:scale>
          <a:sx n="101" d="100"/>
          <a:sy n="101" d="100"/>
        </p:scale>
        <p:origin x="45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47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91880" y="843558"/>
            <a:ext cx="6512420" cy="1947770"/>
            <a:chOff x="3396005" y="1866792"/>
            <a:chExt cx="6512420" cy="194777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03254" y="1866792"/>
              <a:ext cx="3746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6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3: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396005" y="2429567"/>
              <a:ext cx="65124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Anh</a:t>
              </a:r>
              <a:r>
                <a:rPr lang="en-US" sz="42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2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chị</a:t>
              </a:r>
              <a:r>
                <a:rPr lang="en-US" sz="42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2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em</a:t>
              </a:r>
              <a:r>
                <a:rPr lang="en-US" sz="42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2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quan</a:t>
              </a:r>
              <a:r>
                <a:rPr lang="en-US" sz="42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2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tâm</a:t>
              </a:r>
              <a:r>
                <a:rPr lang="en-US" sz="42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42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giúp</a:t>
              </a:r>
              <a:r>
                <a:rPr lang="en-US" sz="42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2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đỡ</a:t>
              </a:r>
              <a:r>
                <a:rPr lang="en-US" sz="42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2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nhau</a:t>
              </a:r>
              <a:endParaRPr lang="en-US" sz="42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81C538-4572-4404-B174-F7D186F4F481}"/>
              </a:ext>
            </a:extLst>
          </p:cNvPr>
          <p:cNvSpPr txBox="1"/>
          <p:nvPr/>
        </p:nvSpPr>
        <p:spPr>
          <a:xfrm>
            <a:off x="6948264" y="4659982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FF80B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FF80B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FF80B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FF80B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FF80B4"/>
                </a:solidFill>
                <a:latin typeface="Quicksand Medium" panose="00000600000000000000" pitchFamily="2" charset="0"/>
              </a:rPr>
              <a:t> AES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606439"/>
            <a:ext cx="3744416" cy="3522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60E8A9-0323-4290-8D54-6B9A662E9836}"/>
              </a:ext>
            </a:extLst>
          </p:cNvPr>
          <p:cNvSpPr/>
          <p:nvPr/>
        </p:nvSpPr>
        <p:spPr>
          <a:xfrm>
            <a:off x="7665" y="43730"/>
            <a:ext cx="2195736" cy="4835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766DC-CEFF-4588-9290-8F100BDFD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0" y="583809"/>
            <a:ext cx="1578216" cy="4532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395536" y="1050290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Vẽ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trang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trí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thiệp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tặng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endParaRPr lang="en-GB" sz="16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D562D6-DF99-48C2-A211-308D49A03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69" y="1275606"/>
            <a:ext cx="5089661" cy="37585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506D84-1C40-4525-AD85-85F246EEF752}"/>
              </a:ext>
            </a:extLst>
          </p:cNvPr>
          <p:cNvSpPr/>
          <p:nvPr/>
        </p:nvSpPr>
        <p:spPr>
          <a:xfrm>
            <a:off x="0" y="0"/>
            <a:ext cx="2267744" cy="6275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</p:spTree>
    <p:extLst>
      <p:ext uri="{BB962C8B-B14F-4D97-AF65-F5344CB8AC3E}">
        <p14:creationId xmlns:p14="http://schemas.microsoft.com/office/powerpoint/2010/main" val="40845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291776-92F6-45EF-A9AC-0271FA722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47664" y="1338914"/>
            <a:ext cx="2871346" cy="3104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4766DC-CEFF-4588-9290-8F100BDFD3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0" y="583809"/>
            <a:ext cx="1578216" cy="453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395536" y="10502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Thực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lời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nói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tác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909558" y="1846556"/>
            <a:ext cx="2104432" cy="1244010"/>
          </a:xfrm>
          <a:prstGeom prst="cloudCallout">
            <a:avLst>
              <a:gd name="adj1" fmla="val -63013"/>
              <a:gd name="adj2" fmla="val 53259"/>
            </a:avLst>
          </a:prstGeom>
          <a:ln>
            <a:solidFill>
              <a:srgbClr val="FFCD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a.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Buộc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dây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giày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endParaRPr lang="en-US" sz="1600" dirty="0"/>
          </a:p>
        </p:txBody>
      </p:sp>
      <p:sp>
        <p:nvSpPr>
          <p:cNvPr id="8" name="Cloud Callout 7"/>
          <p:cNvSpPr/>
          <p:nvPr/>
        </p:nvSpPr>
        <p:spPr>
          <a:xfrm>
            <a:off x="4927573" y="1846557"/>
            <a:ext cx="2312323" cy="1244009"/>
          </a:xfrm>
          <a:prstGeom prst="cloudCallout">
            <a:avLst>
              <a:gd name="adj1" fmla="val -63013"/>
              <a:gd name="adj2" fmla="val 53259"/>
            </a:avLst>
          </a:prstGeom>
          <a:ln>
            <a:solidFill>
              <a:srgbClr val="FFCD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b.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Chải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đầu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tết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tóc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endParaRPr lang="en-US" sz="1600" dirty="0"/>
          </a:p>
        </p:txBody>
      </p:sp>
      <p:sp>
        <p:nvSpPr>
          <p:cNvPr id="9" name="Cloud Callout 8"/>
          <p:cNvSpPr/>
          <p:nvPr/>
        </p:nvSpPr>
        <p:spPr>
          <a:xfrm>
            <a:off x="4927573" y="1846555"/>
            <a:ext cx="2160240" cy="1244009"/>
          </a:xfrm>
          <a:prstGeom prst="cloudCallout">
            <a:avLst>
              <a:gd name="adj1" fmla="val -63013"/>
              <a:gd name="adj2" fmla="val 53259"/>
            </a:avLst>
          </a:prstGeom>
          <a:ln>
            <a:solidFill>
              <a:srgbClr val="FFCD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c.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Hỏi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thăm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bị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ốm</a:t>
            </a:r>
            <a:endParaRPr lang="en-US" sz="1600" dirty="0"/>
          </a:p>
        </p:txBody>
      </p:sp>
      <p:sp>
        <p:nvSpPr>
          <p:cNvPr id="10" name="Cloud Callout 9"/>
          <p:cNvSpPr/>
          <p:nvPr/>
        </p:nvSpPr>
        <p:spPr>
          <a:xfrm>
            <a:off x="4966270" y="1846555"/>
            <a:ext cx="2556283" cy="1244009"/>
          </a:xfrm>
          <a:prstGeom prst="cloudCallout">
            <a:avLst>
              <a:gd name="adj1" fmla="val -63013"/>
              <a:gd name="adj2" fmla="val 53259"/>
            </a:avLst>
          </a:prstGeom>
          <a:ln>
            <a:solidFill>
              <a:srgbClr val="FFCD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d. Chia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vui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tích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05907-87C7-45E2-A0E2-75E73654DB2C}"/>
              </a:ext>
            </a:extLst>
          </p:cNvPr>
          <p:cNvSpPr/>
          <p:nvPr/>
        </p:nvSpPr>
        <p:spPr>
          <a:xfrm>
            <a:off x="0" y="0"/>
            <a:ext cx="2267744" cy="6275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</p:spTree>
    <p:extLst>
      <p:ext uri="{BB962C8B-B14F-4D97-AF65-F5344CB8AC3E}">
        <p14:creationId xmlns:p14="http://schemas.microsoft.com/office/powerpoint/2010/main" val="29360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D20BCC-11D8-4BFB-BA03-1B3C38AB2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7693"/>
            <a:ext cx="1664078" cy="2806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4EB2B3-360F-467E-9E2D-2F2931618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418" y="2145142"/>
            <a:ext cx="1664078" cy="2658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A13E94-231A-4E37-A1E2-C96BB5F11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01" y="937463"/>
            <a:ext cx="6794197" cy="18777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D7AE92-16B0-4933-8160-891DABE4C257}"/>
              </a:ext>
            </a:extLst>
          </p:cNvPr>
          <p:cNvSpPr/>
          <p:nvPr/>
        </p:nvSpPr>
        <p:spPr>
          <a:xfrm>
            <a:off x="0" y="0"/>
            <a:ext cx="2267744" cy="6275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2771800" y="702628"/>
            <a:ext cx="36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hát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khó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đấy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n-US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Nhạc</a:t>
            </a:r>
            <a:r>
              <a:rPr lang="en-US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Nguyễn</a:t>
            </a:r>
            <a:r>
              <a:rPr lang="en-US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US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Khiên</a:t>
            </a:r>
            <a:r>
              <a:rPr lang="en-US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pPr algn="r"/>
            <a:r>
              <a:rPr lang="en-US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Thơ</a:t>
            </a:r>
            <a:r>
              <a:rPr lang="en-US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Phan </a:t>
            </a:r>
            <a:r>
              <a:rPr lang="en-US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Thị</a:t>
            </a:r>
            <a:r>
              <a:rPr lang="en-US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Thanh </a:t>
            </a:r>
            <a:r>
              <a:rPr lang="en-US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Nhàn</a:t>
            </a:r>
            <a:endParaRPr lang="en-GB" sz="16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7534"/>
            <a:ext cx="1800200" cy="521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75606"/>
            <a:ext cx="4299942" cy="4299942"/>
          </a:xfrm>
          <a:prstGeom prst="rect">
            <a:avLst/>
          </a:prstGeom>
        </p:spPr>
      </p:pic>
      <p:pic>
        <p:nvPicPr>
          <p:cNvPr id="2" name="LamAnhKhoDay-VuThach-4524038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264" y="702628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B318AB-259E-458E-BF44-E59B21F05103}"/>
              </a:ext>
            </a:extLst>
          </p:cNvPr>
          <p:cNvSpPr/>
          <p:nvPr/>
        </p:nvSpPr>
        <p:spPr>
          <a:xfrm>
            <a:off x="0" y="0"/>
            <a:ext cx="2267744" cy="6275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</p:spTree>
    <p:extLst>
      <p:ext uri="{BB962C8B-B14F-4D97-AF65-F5344CB8AC3E}">
        <p14:creationId xmlns:p14="http://schemas.microsoft.com/office/powerpoint/2010/main" val="7568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4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B67209-CC07-4905-BC8F-0179B70C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15235"/>
            <a:ext cx="7416824" cy="21366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EF949C-974A-4A0B-9550-5CDE1D820F36}"/>
              </a:ext>
            </a:extLst>
          </p:cNvPr>
          <p:cNvSpPr/>
          <p:nvPr/>
        </p:nvSpPr>
        <p:spPr>
          <a:xfrm>
            <a:off x="0" y="0"/>
            <a:ext cx="2267744" cy="6275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395536" y="1068874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mình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huống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D48B1-BE36-4CAE-A457-D79E35F0B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55526"/>
            <a:ext cx="1956141" cy="563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763688" y="69954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1: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Xử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lí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huống</a:t>
            </a:r>
            <a:endParaRPr lang="en-GB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828823" y="1707654"/>
            <a:ext cx="1983538" cy="1152473"/>
          </a:xfrm>
          <a:prstGeom prst="cloudCallout">
            <a:avLst>
              <a:gd name="adj1" fmla="val -94934"/>
              <a:gd name="adj2" fmla="val 34312"/>
            </a:avLst>
          </a:prstGeom>
          <a:ln>
            <a:solidFill>
              <a:srgbClr val="FFCD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hộp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bút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đưa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endParaRPr lang="en-US" sz="1600" dirty="0"/>
          </a:p>
        </p:txBody>
      </p:sp>
      <p:sp>
        <p:nvSpPr>
          <p:cNvPr id="17" name="Cloud Callout 16"/>
          <p:cNvSpPr/>
          <p:nvPr/>
        </p:nvSpPr>
        <p:spPr>
          <a:xfrm>
            <a:off x="5612796" y="3395219"/>
            <a:ext cx="2487596" cy="1048739"/>
          </a:xfrm>
          <a:prstGeom prst="cloudCallout">
            <a:avLst>
              <a:gd name="adj1" fmla="val -77182"/>
              <a:gd name="adj2" fmla="val -43347"/>
            </a:avLst>
          </a:prstGeom>
          <a:ln>
            <a:solidFill>
              <a:srgbClr val="FFCD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Gọi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nhắc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nhớ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hộp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bút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FF7ED4-2B06-44B3-81C5-4B2EE42E6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99" y="1322190"/>
            <a:ext cx="3073980" cy="3697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68ED6B-6103-444B-8177-19E3F4BFB6C8}"/>
              </a:ext>
            </a:extLst>
          </p:cNvPr>
          <p:cNvSpPr/>
          <p:nvPr/>
        </p:nvSpPr>
        <p:spPr>
          <a:xfrm>
            <a:off x="0" y="0"/>
            <a:ext cx="2267744" cy="6275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</p:spTree>
    <p:extLst>
      <p:ext uri="{BB962C8B-B14F-4D97-AF65-F5344CB8AC3E}">
        <p14:creationId xmlns:p14="http://schemas.microsoft.com/office/powerpoint/2010/main" val="27813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395536" y="1068874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mình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huống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D48B1-BE36-4CAE-A457-D79E35F0B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55526"/>
            <a:ext cx="1956141" cy="563524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1043608" y="1707654"/>
            <a:ext cx="2160240" cy="1152473"/>
          </a:xfrm>
          <a:prstGeom prst="cloudCallout">
            <a:avLst>
              <a:gd name="adj1" fmla="val 93053"/>
              <a:gd name="adj2" fmla="val 48087"/>
            </a:avLst>
          </a:prstGeom>
          <a:ln>
            <a:solidFill>
              <a:srgbClr val="FFCD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Chạy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tắt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quạt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máy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</a:t>
            </a:r>
            <a:endParaRPr lang="en-US" sz="1600" dirty="0"/>
          </a:p>
        </p:txBody>
      </p:sp>
      <p:sp>
        <p:nvSpPr>
          <p:cNvPr id="17" name="Cloud Callout 16"/>
          <p:cNvSpPr/>
          <p:nvPr/>
        </p:nvSpPr>
        <p:spPr>
          <a:xfrm>
            <a:off x="683568" y="3357598"/>
            <a:ext cx="2808313" cy="1158368"/>
          </a:xfrm>
          <a:prstGeom prst="cloudCallout">
            <a:avLst>
              <a:gd name="adj1" fmla="val 73516"/>
              <a:gd name="adj2" fmla="val -36892"/>
            </a:avLst>
          </a:prstGeom>
          <a:ln>
            <a:solidFill>
              <a:srgbClr val="FFCD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Bế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chỗ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khác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tránh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xa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chiếc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quạt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máy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80C56-2BCE-4551-9F1B-4AB6AF357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06" y="1315782"/>
            <a:ext cx="3059148" cy="3704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0BCB93-EDFA-434E-9E42-F281C9F67E80}"/>
              </a:ext>
            </a:extLst>
          </p:cNvPr>
          <p:cNvSpPr/>
          <p:nvPr/>
        </p:nvSpPr>
        <p:spPr>
          <a:xfrm>
            <a:off x="0" y="0"/>
            <a:ext cx="2267744" cy="6275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</p:spTree>
    <p:extLst>
      <p:ext uri="{BB962C8B-B14F-4D97-AF65-F5344CB8AC3E}">
        <p14:creationId xmlns:p14="http://schemas.microsoft.com/office/powerpoint/2010/main" val="180768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395536" y="1068874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mình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huống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D48B1-BE36-4CAE-A457-D79E35F0B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55526"/>
            <a:ext cx="1956141" cy="563524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5508104" y="1707654"/>
            <a:ext cx="2736304" cy="1297627"/>
          </a:xfrm>
          <a:prstGeom prst="cloudCallout">
            <a:avLst>
              <a:gd name="adj1" fmla="val -70983"/>
              <a:gd name="adj2" fmla="val 32971"/>
            </a:avLst>
          </a:prstGeom>
          <a:ln>
            <a:solidFill>
              <a:srgbClr val="FFCD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lấy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ghế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cao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hơn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đứng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giữ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ghế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endParaRPr lang="en-US" sz="1600" dirty="0"/>
          </a:p>
        </p:txBody>
      </p:sp>
      <p:sp>
        <p:nvSpPr>
          <p:cNvPr id="17" name="Cloud Callout 16"/>
          <p:cNvSpPr/>
          <p:nvPr/>
        </p:nvSpPr>
        <p:spPr>
          <a:xfrm>
            <a:off x="5580111" y="3363838"/>
            <a:ext cx="2664297" cy="1297626"/>
          </a:xfrm>
          <a:prstGeom prst="cloudCallout">
            <a:avLst>
              <a:gd name="adj1" fmla="val -74615"/>
              <a:gd name="adj2" fmla="val -50267"/>
            </a:avLst>
          </a:prstGeom>
          <a:ln>
            <a:solidFill>
              <a:srgbClr val="FFCD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Gọi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nhờ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bố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ra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lấy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hộ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quyển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sách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F0B659-C331-4866-A1BA-91F9E7BF4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73" y="1381118"/>
            <a:ext cx="3038906" cy="36225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79A011-640F-47B4-9A8D-884FD3A50C74}"/>
              </a:ext>
            </a:extLst>
          </p:cNvPr>
          <p:cNvSpPr/>
          <p:nvPr/>
        </p:nvSpPr>
        <p:spPr>
          <a:xfrm>
            <a:off x="0" y="0"/>
            <a:ext cx="2267744" cy="6275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</p:spTree>
    <p:extLst>
      <p:ext uri="{BB962C8B-B14F-4D97-AF65-F5344CB8AC3E}">
        <p14:creationId xmlns:p14="http://schemas.microsoft.com/office/powerpoint/2010/main" val="24915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395536" y="1068874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mình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huống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D48B1-BE36-4CAE-A457-D79E35F0B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55526"/>
            <a:ext cx="1956141" cy="563524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863588" y="1707654"/>
            <a:ext cx="2664296" cy="1439022"/>
          </a:xfrm>
          <a:prstGeom prst="cloudCallout">
            <a:avLst>
              <a:gd name="adj1" fmla="val 76935"/>
              <a:gd name="adj2" fmla="val 36852"/>
            </a:avLst>
          </a:prstGeom>
          <a:ln>
            <a:solidFill>
              <a:srgbClr val="FFCDE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lấy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nước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sát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khuẩn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bông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xử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lí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vết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endParaRPr lang="en-US" sz="1600" dirty="0"/>
          </a:p>
        </p:txBody>
      </p:sp>
      <p:sp>
        <p:nvSpPr>
          <p:cNvPr id="17" name="Cloud Callout 16"/>
          <p:cNvSpPr/>
          <p:nvPr/>
        </p:nvSpPr>
        <p:spPr>
          <a:xfrm>
            <a:off x="971600" y="3378653"/>
            <a:ext cx="2448272" cy="1281329"/>
          </a:xfrm>
          <a:prstGeom prst="cloudCallout">
            <a:avLst>
              <a:gd name="adj1" fmla="val 84523"/>
              <a:gd name="adj2" fmla="val -26147"/>
            </a:avLst>
          </a:prstGeom>
          <a:ln>
            <a:solidFill>
              <a:srgbClr val="FFCD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mang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băng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ê-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gô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dán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vết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EFD507-1D69-4F56-BB36-262ABE237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06" y="1397484"/>
            <a:ext cx="3048970" cy="36225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2212BD-8BE8-4378-8E40-F5AA14A4500F}"/>
              </a:ext>
            </a:extLst>
          </p:cNvPr>
          <p:cNvSpPr/>
          <p:nvPr/>
        </p:nvSpPr>
        <p:spPr>
          <a:xfrm>
            <a:off x="0" y="0"/>
            <a:ext cx="2267744" cy="6275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</p:spTree>
    <p:extLst>
      <p:ext uri="{BB962C8B-B14F-4D97-AF65-F5344CB8AC3E}">
        <p14:creationId xmlns:p14="http://schemas.microsoft.com/office/powerpoint/2010/main" val="30569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395536" y="1018211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Ở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nhà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chị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mình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Nếu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chưa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16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20" y="1506283"/>
            <a:ext cx="4619960" cy="3435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CD48B1-BE36-4CAE-A457-D79E35F0B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55526"/>
            <a:ext cx="1956141" cy="5635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763688" y="69954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2: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Liên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hệ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bản</a:t>
            </a:r>
            <a:r>
              <a:rPr lang="en-GB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endParaRPr lang="en-GB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932444-9E8A-4ECD-A4AE-AF6D78F8AF67}"/>
              </a:ext>
            </a:extLst>
          </p:cNvPr>
          <p:cNvSpPr/>
          <p:nvPr/>
        </p:nvSpPr>
        <p:spPr>
          <a:xfrm>
            <a:off x="0" y="0"/>
            <a:ext cx="2267744" cy="6275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</p:spTree>
    <p:extLst>
      <p:ext uri="{BB962C8B-B14F-4D97-AF65-F5344CB8AC3E}">
        <p14:creationId xmlns:p14="http://schemas.microsoft.com/office/powerpoint/2010/main" val="19194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BF2910-9E7C-484D-89CC-7CB8C10B4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69187"/>
            <a:ext cx="5900802" cy="16946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44200E-E9BF-4BA5-BA3E-93769B344F3A}"/>
              </a:ext>
            </a:extLst>
          </p:cNvPr>
          <p:cNvSpPr/>
          <p:nvPr/>
        </p:nvSpPr>
        <p:spPr>
          <a:xfrm>
            <a:off x="0" y="0"/>
            <a:ext cx="2267744" cy="6275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</a:p>
        </p:txBody>
      </p:sp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338</Words>
  <Application>Microsoft Office PowerPoint</Application>
  <PresentationFormat>On-screen Show (16:9)</PresentationFormat>
  <Paragraphs>43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iCiel Cucho</vt:lpstr>
      <vt:lpstr>iCiel Cadena</vt:lpstr>
      <vt:lpstr>Arial</vt:lpstr>
      <vt:lpstr>Calibri</vt:lpstr>
      <vt:lpstr>Times New Roman</vt:lpstr>
      <vt:lpstr>Quicksand Medium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Administrator</cp:lastModifiedBy>
  <cp:revision>204</cp:revision>
  <dcterms:created xsi:type="dcterms:W3CDTF">2020-04-29T11:34:14Z</dcterms:created>
  <dcterms:modified xsi:type="dcterms:W3CDTF">2021-06-01T05:37:48Z</dcterms:modified>
</cp:coreProperties>
</file>