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3" r:id="rId4"/>
    <p:sldId id="260" r:id="rId5"/>
    <p:sldId id="279" r:id="rId6"/>
    <p:sldId id="280" r:id="rId7"/>
    <p:sldId id="277" r:id="rId8"/>
    <p:sldId id="281" r:id="rId9"/>
    <p:sldId id="284" r:id="rId10"/>
    <p:sldId id="285" r:id="rId11"/>
    <p:sldId id="286" r:id="rId12"/>
    <p:sldId id="287" r:id="rId13"/>
    <p:sldId id="297" r:id="rId14"/>
    <p:sldId id="283" r:id="rId15"/>
    <p:sldId id="276" r:id="rId16"/>
    <p:sldId id="282" r:id="rId17"/>
    <p:sldId id="278" r:id="rId18"/>
    <p:sldId id="288" r:id="rId19"/>
    <p:sldId id="289" r:id="rId20"/>
    <p:sldId id="292" r:id="rId21"/>
    <p:sldId id="290" r:id="rId22"/>
    <p:sldId id="272" r:id="rId23"/>
    <p:sldId id="294" r:id="rId24"/>
    <p:sldId id="295" r:id="rId25"/>
    <p:sldId id="296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43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898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383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733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632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615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71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226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11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67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8F44-0A26-40B0-B65B-2D0F719AAFA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0005-FF86-4874-A2FF-A85BC667A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88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2.mp4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5011" y="2211514"/>
            <a:ext cx="883471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7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7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4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0"/>
            <a:ext cx="10352314" cy="6879840"/>
          </a:xfrm>
        </p:spPr>
      </p:pic>
    </p:spTree>
    <p:extLst>
      <p:ext uri="{BB962C8B-B14F-4D97-AF65-F5344CB8AC3E}">
        <p14:creationId xmlns:p14="http://schemas.microsoft.com/office/powerpoint/2010/main" xmlns="" val="9528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433" y="0"/>
            <a:ext cx="10569133" cy="6858000"/>
          </a:xfrm>
        </p:spPr>
      </p:pic>
    </p:spTree>
    <p:extLst>
      <p:ext uri="{BB962C8B-B14F-4D97-AF65-F5344CB8AC3E}">
        <p14:creationId xmlns:p14="http://schemas.microsoft.com/office/powerpoint/2010/main" xmlns="" val="13223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755" y="0"/>
            <a:ext cx="10418045" cy="6858000"/>
          </a:xfrm>
        </p:spPr>
      </p:pic>
    </p:spTree>
    <p:extLst>
      <p:ext uri="{BB962C8B-B14F-4D97-AF65-F5344CB8AC3E}">
        <p14:creationId xmlns:p14="http://schemas.microsoft.com/office/powerpoint/2010/main" xmlns="" val="26200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h em như thể chân tay - Bé lớn rồi - Trái tim ấm á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45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93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1466" y="3420939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457" y="2510685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</a:p>
        </p:txBody>
      </p:sp>
    </p:spTree>
    <p:extLst>
      <p:ext uri="{BB962C8B-B14F-4D97-AF65-F5344CB8AC3E}">
        <p14:creationId xmlns:p14="http://schemas.microsoft.com/office/powerpoint/2010/main" xmlns="" val="27684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06" y="171449"/>
            <a:ext cx="7410993" cy="40978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06" y="4462972"/>
            <a:ext cx="8408511" cy="11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62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2256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0"/>
            <a:ext cx="10634663" cy="6858000"/>
          </a:xfrm>
        </p:spPr>
      </p:pic>
    </p:spTree>
    <p:extLst>
      <p:ext uri="{BB962C8B-B14F-4D97-AF65-F5344CB8AC3E}">
        <p14:creationId xmlns:p14="http://schemas.microsoft.com/office/powerpoint/2010/main" xmlns="" val="8728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199" y="157162"/>
            <a:ext cx="10515601" cy="6700837"/>
          </a:xfrm>
        </p:spPr>
      </p:pic>
    </p:spTree>
    <p:extLst>
      <p:ext uri="{BB962C8B-B14F-4D97-AF65-F5344CB8AC3E}">
        <p14:creationId xmlns:p14="http://schemas.microsoft.com/office/powerpoint/2010/main" xmlns="" val="42231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1" y="-1"/>
            <a:ext cx="10515600" cy="6858001"/>
          </a:xfrm>
        </p:spPr>
      </p:pic>
    </p:spTree>
    <p:extLst>
      <p:ext uri="{BB962C8B-B14F-4D97-AF65-F5344CB8AC3E}">
        <p14:creationId xmlns:p14="http://schemas.microsoft.com/office/powerpoint/2010/main" xmlns="" val="34273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9968" y="2020799"/>
            <a:ext cx="341038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 smtClean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7000" b="1" cap="none" spc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5262" y="3356137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8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20" y="868249"/>
            <a:ext cx="10513033" cy="4603637"/>
          </a:xfrm>
        </p:spPr>
      </p:pic>
    </p:spTree>
    <p:extLst>
      <p:ext uri="{BB962C8B-B14F-4D97-AF65-F5344CB8AC3E}">
        <p14:creationId xmlns:p14="http://schemas.microsoft.com/office/powerpoint/2010/main" xmlns="" val="16082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76" y="0"/>
            <a:ext cx="10514376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3123" y="3176775"/>
            <a:ext cx="840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123" y="5149206"/>
            <a:ext cx="840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0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8650" y="-1"/>
            <a:ext cx="7001691" cy="7001691"/>
          </a:xfrm>
        </p:spPr>
      </p:pic>
      <p:sp>
        <p:nvSpPr>
          <p:cNvPr id="5" name="TextBox 4"/>
          <p:cNvSpPr txBox="1"/>
          <p:nvPr/>
        </p:nvSpPr>
        <p:spPr>
          <a:xfrm>
            <a:off x="7746274" y="5577839"/>
            <a:ext cx="24876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Tr. 11 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8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5211"/>
            <a:ext cx="12197626" cy="4715691"/>
          </a:xfrm>
        </p:spPr>
      </p:pic>
    </p:spTree>
    <p:extLst>
      <p:ext uri="{BB962C8B-B14F-4D97-AF65-F5344CB8AC3E}">
        <p14:creationId xmlns:p14="http://schemas.microsoft.com/office/powerpoint/2010/main" xmlns="" val="39811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8213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7317"/>
          </a:xfrm>
        </p:spPr>
      </p:pic>
    </p:spTree>
    <p:extLst>
      <p:ext uri="{BB962C8B-B14F-4D97-AF65-F5344CB8AC3E}">
        <p14:creationId xmlns:p14="http://schemas.microsoft.com/office/powerpoint/2010/main" xmlns="" val="29802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1280" y="-2621280"/>
            <a:ext cx="6949440" cy="12192000"/>
          </a:xfrm>
        </p:spPr>
      </p:pic>
    </p:spTree>
    <p:extLst>
      <p:ext uri="{BB962C8B-B14F-4D97-AF65-F5344CB8AC3E}">
        <p14:creationId xmlns:p14="http://schemas.microsoft.com/office/powerpoint/2010/main" xmlns="" val="9411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5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4981" y="2096820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3638" y="3969578"/>
            <a:ext cx="80666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HÌNH </a:t>
            </a:r>
          </a:p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3875" y="3033199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HĐ1:</a:t>
            </a:r>
          </a:p>
        </p:txBody>
      </p:sp>
    </p:spTree>
    <p:extLst>
      <p:ext uri="{BB962C8B-B14F-4D97-AF65-F5344CB8AC3E}">
        <p14:creationId xmlns:p14="http://schemas.microsoft.com/office/powerpoint/2010/main" xmlns="" val="28505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774" y="4281065"/>
            <a:ext cx="4932452" cy="25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4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1466" y="3420939"/>
            <a:ext cx="80666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6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457" y="2510685"/>
            <a:ext cx="50839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</a:p>
        </p:txBody>
      </p:sp>
    </p:spTree>
    <p:extLst>
      <p:ext uri="{BB962C8B-B14F-4D97-AF65-F5344CB8AC3E}">
        <p14:creationId xmlns:p14="http://schemas.microsoft.com/office/powerpoint/2010/main" xmlns="" val="15471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487" y="0"/>
            <a:ext cx="8984764" cy="6740434"/>
          </a:xfrm>
        </p:spPr>
      </p:pic>
    </p:spTree>
    <p:extLst>
      <p:ext uri="{BB962C8B-B14F-4D97-AF65-F5344CB8AC3E}">
        <p14:creationId xmlns:p14="http://schemas.microsoft.com/office/powerpoint/2010/main" xmlns="" val="9984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553575" cy="6858000"/>
            <a:chOff x="117429" y="0"/>
            <a:chExt cx="955357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8391" y="3724275"/>
              <a:ext cx="9391650" cy="31337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7429" y="0"/>
              <a:ext cx="9553575" cy="385762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472612" y="469272"/>
            <a:ext cx="357171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39086" y="5478236"/>
            <a:ext cx="2452914" cy="13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8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3" y="0"/>
            <a:ext cx="10145486" cy="6858000"/>
          </a:xfrm>
        </p:spPr>
      </p:pic>
    </p:spTree>
    <p:extLst>
      <p:ext uri="{BB962C8B-B14F-4D97-AF65-F5344CB8AC3E}">
        <p14:creationId xmlns:p14="http://schemas.microsoft.com/office/powerpoint/2010/main" xmlns="" val="38724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88</Words>
  <Application>Microsoft Office PowerPoint</Application>
  <PresentationFormat>Custom</PresentationFormat>
  <Paragraphs>18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</cp:lastModifiedBy>
  <cp:revision>40</cp:revision>
  <dcterms:created xsi:type="dcterms:W3CDTF">2020-09-26T02:51:20Z</dcterms:created>
  <dcterms:modified xsi:type="dcterms:W3CDTF">2020-10-03T09:42:49Z</dcterms:modified>
</cp:coreProperties>
</file>