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4" r:id="rId2"/>
    <p:sldMasterId id="2147483756" r:id="rId3"/>
    <p:sldMasterId id="2147483780" r:id="rId4"/>
    <p:sldMasterId id="2147483794" r:id="rId5"/>
  </p:sldMasterIdLst>
  <p:notesMasterIdLst>
    <p:notesMasterId r:id="rId19"/>
  </p:notesMasterIdLst>
  <p:sldIdLst>
    <p:sldId id="319" r:id="rId6"/>
    <p:sldId id="320" r:id="rId7"/>
    <p:sldId id="294" r:id="rId8"/>
    <p:sldId id="258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1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2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1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7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5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23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0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43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9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97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7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3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37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61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7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42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67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6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61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9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91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5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2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62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3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55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90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4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2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705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8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8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9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1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7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5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ết Kế Nền Vườn Mùa Thu, Phim Hoạt Hình, Mùa Thu, Vườn Hình nền Vector để 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7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3632" y="1638821"/>
            <a:ext cx="1123717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/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Ñaïo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7425-2E6D-49CB-A786-5A8EC28C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77B36-FB5B-435A-9A1B-E4B8DF439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A54D7-45AE-462B-ADBB-EE131CF9D376}"/>
              </a:ext>
            </a:extLst>
          </p:cNvPr>
          <p:cNvSpPr txBox="1"/>
          <p:nvPr/>
        </p:nvSpPr>
        <p:spPr>
          <a:xfrm>
            <a:off x="527381" y="1382742"/>
            <a:ext cx="297633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b.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Xách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giúp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endParaRPr lang="en-GB" sz="2133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D15BD-ED28-4364-83FB-24662E684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0" y="778413"/>
            <a:ext cx="2104288" cy="604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FACB5-30B1-403E-BB40-4B9A22CB5CF5}"/>
              </a:ext>
            </a:extLst>
          </p:cNvPr>
          <p:cNvSpPr txBox="1"/>
          <p:nvPr/>
        </p:nvSpPr>
        <p:spPr>
          <a:xfrm>
            <a:off x="2351584" y="932723"/>
            <a:ext cx="739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Sắm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vai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endParaRPr lang="en-GB" sz="24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BD4AD1-A648-4502-8B17-F949949A9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84" y="1605989"/>
            <a:ext cx="7048433" cy="51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0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696B7-8E1C-4096-904B-96932795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BFF35-CB90-46B6-B4F6-E32D9DE7B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A8B55-938F-45C6-9C0F-92802FE9B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0" y="778413"/>
            <a:ext cx="2104288" cy="604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304D1F-D476-4A20-BDB3-C7286C174559}"/>
              </a:ext>
            </a:extLst>
          </p:cNvPr>
          <p:cNvSpPr txBox="1"/>
          <p:nvPr/>
        </p:nvSpPr>
        <p:spPr>
          <a:xfrm>
            <a:off x="527381" y="1412777"/>
            <a:ext cx="1094521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Sử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từ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endParaRPr lang="en-GB" sz="2133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9369D4C3-4118-45AF-8473-F43309361616}"/>
              </a:ext>
            </a:extLst>
          </p:cNvPr>
          <p:cNvSpPr/>
          <p:nvPr/>
        </p:nvSpPr>
        <p:spPr>
          <a:xfrm>
            <a:off x="2447595" y="1913464"/>
            <a:ext cx="2016224" cy="768085"/>
          </a:xfrm>
          <a:prstGeom prst="horizontalScroll">
            <a:avLst/>
          </a:prstGeom>
          <a:solidFill>
            <a:srgbClr val="F7EDF7"/>
          </a:solidFill>
          <a:ln w="25400" cap="flat" cmpd="sng" algn="ctr">
            <a:solidFill>
              <a:srgbClr val="9F429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Các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từ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ngữ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26333A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1EF083CD-05A0-4627-BC6B-0842B6151CF5}"/>
              </a:ext>
            </a:extLst>
          </p:cNvPr>
          <p:cNvSpPr/>
          <p:nvPr/>
        </p:nvSpPr>
        <p:spPr>
          <a:xfrm>
            <a:off x="7536160" y="1913464"/>
            <a:ext cx="2208245" cy="768085"/>
          </a:xfrm>
          <a:prstGeom prst="horizontalScroll">
            <a:avLst/>
          </a:prstGeom>
          <a:solidFill>
            <a:srgbClr val="F7EDF7"/>
          </a:solidFill>
          <a:ln w="25400" cap="flat" cmpd="sng" algn="ctr">
            <a:solidFill>
              <a:srgbClr val="9F429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Các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động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tác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26333A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50544283-FEB5-4D1A-A6B4-4527501BC59B}"/>
              </a:ext>
            </a:extLst>
          </p:cNvPr>
          <p:cNvSpPr/>
          <p:nvPr/>
        </p:nvSpPr>
        <p:spPr>
          <a:xfrm>
            <a:off x="3071664" y="2756925"/>
            <a:ext cx="768085" cy="384043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Ạ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8D366D73-5076-4D7D-9443-9B6F19B86F10}"/>
              </a:ext>
            </a:extLst>
          </p:cNvPr>
          <p:cNvSpPr/>
          <p:nvPr/>
        </p:nvSpPr>
        <p:spPr>
          <a:xfrm>
            <a:off x="3071664" y="3285669"/>
            <a:ext cx="768085" cy="384043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Dạ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934E3A58-3D05-4689-8C3D-0C46D7B93EC5}"/>
              </a:ext>
            </a:extLst>
          </p:cNvPr>
          <p:cNvSpPr/>
          <p:nvPr/>
        </p:nvSpPr>
        <p:spPr>
          <a:xfrm>
            <a:off x="2950005" y="4877953"/>
            <a:ext cx="1011403" cy="384043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Vâng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BD300CD3-B24D-4A54-9B7B-BA422E507B40}"/>
              </a:ext>
            </a:extLst>
          </p:cNvPr>
          <p:cNvSpPr/>
          <p:nvPr/>
        </p:nvSpPr>
        <p:spPr>
          <a:xfrm>
            <a:off x="3071664" y="3814413"/>
            <a:ext cx="768085" cy="384043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Xin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548E8FA6-1E89-4801-96F7-013C723FC2CA}"/>
              </a:ext>
            </a:extLst>
          </p:cNvPr>
          <p:cNvSpPr/>
          <p:nvPr/>
        </p:nvSpPr>
        <p:spPr>
          <a:xfrm>
            <a:off x="2950005" y="4349209"/>
            <a:ext cx="1011403" cy="384043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Thưa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4DD3EADF-2E57-45AB-820A-A4A4AC536DE5}"/>
              </a:ext>
            </a:extLst>
          </p:cNvPr>
          <p:cNvSpPr/>
          <p:nvPr/>
        </p:nvSpPr>
        <p:spPr>
          <a:xfrm>
            <a:off x="2705249" y="5935441"/>
            <a:ext cx="1500915" cy="384043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Xin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phép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77AC229F-0822-417F-A3D1-D3506AB79919}"/>
              </a:ext>
            </a:extLst>
          </p:cNvPr>
          <p:cNvSpPr/>
          <p:nvPr/>
        </p:nvSpPr>
        <p:spPr>
          <a:xfrm>
            <a:off x="2783632" y="5406697"/>
            <a:ext cx="1344149" cy="384043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Cảm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ơn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777517BC-FBBC-4635-8BC1-9CC248306BAE}"/>
              </a:ext>
            </a:extLst>
          </p:cNvPr>
          <p:cNvSpPr/>
          <p:nvPr/>
        </p:nvSpPr>
        <p:spPr>
          <a:xfrm>
            <a:off x="7712993" y="4284849"/>
            <a:ext cx="1854580" cy="384043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Khoanh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tay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234922C2-20D1-4BBB-A37F-BBCE3A0863D1}"/>
              </a:ext>
            </a:extLst>
          </p:cNvPr>
          <p:cNvSpPr/>
          <p:nvPr/>
        </p:nvSpPr>
        <p:spPr>
          <a:xfrm>
            <a:off x="7889825" y="3211824"/>
            <a:ext cx="1500915" cy="384043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Cúi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đầu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D2A5EF1F-DD53-4E06-BA25-4C7C45951AC0}"/>
              </a:ext>
            </a:extLst>
          </p:cNvPr>
          <p:cNvSpPr/>
          <p:nvPr/>
        </p:nvSpPr>
        <p:spPr>
          <a:xfrm>
            <a:off x="7348789" y="5360373"/>
            <a:ext cx="2582985" cy="660915"/>
          </a:xfrm>
          <a:prstGeom prst="flowChartTerminator">
            <a:avLst/>
          </a:prstGeom>
          <a:solidFill>
            <a:srgbClr val="EDD3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Đón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nhận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bằng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hai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tay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9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3FD9-5749-4298-943D-DF0EAF0D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1E078-831D-4D2F-A088-6E9F59EF2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80B90-9F76-4799-A99A-D0A3F553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2756925"/>
            <a:ext cx="2218771" cy="3742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ACB0C-0454-43CB-951F-A99777F0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91" y="2860190"/>
            <a:ext cx="2218771" cy="3545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FA5F9-BA03-41BC-A103-D772731F8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78" y="1416981"/>
            <a:ext cx="8856645" cy="201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2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2" b="15115"/>
          <a:stretch/>
        </p:blipFill>
        <p:spPr>
          <a:xfrm>
            <a:off x="2264855" y="-111513"/>
            <a:ext cx="8105777" cy="594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7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68330" y="-144219"/>
            <a:ext cx="8509123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5" y="3228397"/>
            <a:ext cx="2689134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58945" y="2265397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Khôûi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ñoäng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6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 Ơi Bà Cháu Yêu Bà Lắm - Bé Tường Vy ♫ Nhạc Thiếu Nhi Vui Nhộn Hay Nhất Cho Bé Yêu">
            <a:hlinkClick r:id="" action="ppaction://media"/>
            <a:extLst>
              <a:ext uri="{FF2B5EF4-FFF2-40B4-BE49-F238E27FC236}">
                <a16:creationId xmlns:a16="http://schemas.microsoft.com/office/drawing/2014/main" id="{2404F021-90C1-400E-AF5D-F553BF30E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043954" cy="67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8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9995" y="2024769"/>
            <a:ext cx="11153775" cy="354712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500" b="1" u="sng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5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</a:t>
            </a:r>
          </a:p>
          <a:p>
            <a:pPr algn="ctr" defTabSz="685800"/>
            <a:endParaRPr lang="en-US" sz="4500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TÂM CHĂM SÓC</a:t>
            </a:r>
          </a:p>
          <a:p>
            <a:pPr algn="ctr" defTabSz="685800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ÔNG BÀ CHA MẸ</a:t>
            </a:r>
            <a:endParaRPr lang="en-US" sz="4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9383" y="719997"/>
            <a:ext cx="67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Thöù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ngaøy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thaùng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……….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naêm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490E8-45B8-4A0C-B59C-B4DECD9D2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33"/>
            <a:ext cx="3888432" cy="376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A8BF6-2746-4C84-84BA-14B53CA7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72DA7-FF0B-42F8-B038-837FA798F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5410D-4F2F-4F0D-9FB4-DE82DF0D38EC}"/>
              </a:ext>
            </a:extLst>
          </p:cNvPr>
          <p:cNvSpPr txBox="1"/>
          <p:nvPr/>
        </p:nvSpPr>
        <p:spPr>
          <a:xfrm>
            <a:off x="527381" y="1425166"/>
            <a:ext cx="528058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0D16B-61B9-49C9-9E9D-D4CF82208A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740702"/>
            <a:ext cx="2608188" cy="751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A62D9-4D56-4905-B173-176AB5440516}"/>
              </a:ext>
            </a:extLst>
          </p:cNvPr>
          <p:cNvSpPr txBox="1"/>
          <p:nvPr/>
        </p:nvSpPr>
        <p:spPr>
          <a:xfrm>
            <a:off x="2351584" y="932723"/>
            <a:ext cx="451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Xử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lí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endParaRPr lang="en-GB" sz="24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Cloud Callout 11">
            <a:extLst>
              <a:ext uri="{FF2B5EF4-FFF2-40B4-BE49-F238E27FC236}">
                <a16:creationId xmlns:a16="http://schemas.microsoft.com/office/drawing/2014/main" id="{E7663FEC-2B93-44A8-8BD6-26127616FD81}"/>
              </a:ext>
            </a:extLst>
          </p:cNvPr>
          <p:cNvSpPr/>
          <p:nvPr/>
        </p:nvSpPr>
        <p:spPr>
          <a:xfrm>
            <a:off x="8455151" y="1264477"/>
            <a:ext cx="2633404" cy="1444489"/>
          </a:xfrm>
          <a:prstGeom prst="cloudCallout">
            <a:avLst>
              <a:gd name="adj1" fmla="val -88429"/>
              <a:gd name="adj2" fmla="val 74415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Giúp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bà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sắp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xếp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chén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bát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đã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rửa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Callout 13">
            <a:extLst>
              <a:ext uri="{FF2B5EF4-FFF2-40B4-BE49-F238E27FC236}">
                <a16:creationId xmlns:a16="http://schemas.microsoft.com/office/drawing/2014/main" id="{81BCB104-90EC-4D7A-9DB2-CB6C10DFBA13}"/>
              </a:ext>
            </a:extLst>
          </p:cNvPr>
          <p:cNvSpPr/>
          <p:nvPr/>
        </p:nvSpPr>
        <p:spPr>
          <a:xfrm>
            <a:off x="8455151" y="3140969"/>
            <a:ext cx="2633404" cy="1338031"/>
          </a:xfrm>
          <a:prstGeom prst="cloudCallout">
            <a:avLst>
              <a:gd name="adj1" fmla="val -88759"/>
              <a:gd name="adj2" fmla="val -638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Cùng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bà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rửa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chén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bát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Callout 16">
            <a:extLst>
              <a:ext uri="{FF2B5EF4-FFF2-40B4-BE49-F238E27FC236}">
                <a16:creationId xmlns:a16="http://schemas.microsoft.com/office/drawing/2014/main" id="{1D2C5CCD-D315-415F-A529-BBCEF6B6AC3D}"/>
              </a:ext>
            </a:extLst>
          </p:cNvPr>
          <p:cNvSpPr/>
          <p:nvPr/>
        </p:nvSpPr>
        <p:spPr>
          <a:xfrm>
            <a:off x="8167117" y="4911002"/>
            <a:ext cx="3401491" cy="1398319"/>
          </a:xfrm>
          <a:prstGeom prst="cloudCallout">
            <a:avLst>
              <a:gd name="adj1" fmla="val -70008"/>
              <a:gd name="adj2" fmla="val -72410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Lấy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khăn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cho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bà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lau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tay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sau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khi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rửa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chén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bát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B65086-22E4-415B-A9CA-06945DD50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3" y="1971347"/>
            <a:ext cx="6696375" cy="44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FFD19-F420-4C2A-B621-1942F969C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A4E1D-0F7E-4CCD-9102-6D5AA85F3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8A489-2636-421F-AAF4-180F488C7323}"/>
              </a:ext>
            </a:extLst>
          </p:cNvPr>
          <p:cNvSpPr txBox="1"/>
          <p:nvPr/>
        </p:nvSpPr>
        <p:spPr>
          <a:xfrm>
            <a:off x="431371" y="1425165"/>
            <a:ext cx="1108855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5C592-F2C6-44D8-861F-2515D7FAA4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740702"/>
            <a:ext cx="2608188" cy="751365"/>
          </a:xfrm>
          <a:prstGeom prst="rect">
            <a:avLst/>
          </a:prstGeom>
        </p:spPr>
      </p:pic>
      <p:sp>
        <p:nvSpPr>
          <p:cNvPr id="6" name="Cloud Callout 11">
            <a:extLst>
              <a:ext uri="{FF2B5EF4-FFF2-40B4-BE49-F238E27FC236}">
                <a16:creationId xmlns:a16="http://schemas.microsoft.com/office/drawing/2014/main" id="{949A828C-5DA7-4B8B-BAB5-05FA12E9A5F8}"/>
              </a:ext>
            </a:extLst>
          </p:cNvPr>
          <p:cNvSpPr/>
          <p:nvPr/>
        </p:nvSpPr>
        <p:spPr>
          <a:xfrm>
            <a:off x="8155805" y="1406143"/>
            <a:ext cx="2740728" cy="1361669"/>
          </a:xfrm>
          <a:prstGeom prst="cloudCallout">
            <a:avLst>
              <a:gd name="adj1" fmla="val -74813"/>
              <a:gd name="adj2" fmla="val 63410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Lấy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nước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cho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ông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uống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thuốc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loud Callout 13">
            <a:extLst>
              <a:ext uri="{FF2B5EF4-FFF2-40B4-BE49-F238E27FC236}">
                <a16:creationId xmlns:a16="http://schemas.microsoft.com/office/drawing/2014/main" id="{943BF8AB-F6D8-473B-9A43-05A3547D90E8}"/>
              </a:ext>
            </a:extLst>
          </p:cNvPr>
          <p:cNvSpPr/>
          <p:nvPr/>
        </p:nvSpPr>
        <p:spPr>
          <a:xfrm>
            <a:off x="8304246" y="4846805"/>
            <a:ext cx="2976497" cy="1440159"/>
          </a:xfrm>
          <a:prstGeom prst="cloudCallout">
            <a:avLst>
              <a:gd name="adj1" fmla="val -77686"/>
              <a:gd name="adj2" fmla="val -53593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Đắp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khăn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ướt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lên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trán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cho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ông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hạ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sốt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Callout 16">
            <a:extLst>
              <a:ext uri="{FF2B5EF4-FFF2-40B4-BE49-F238E27FC236}">
                <a16:creationId xmlns:a16="http://schemas.microsoft.com/office/drawing/2014/main" id="{CB7A00FD-E193-4C2B-804A-8CE5A75AC462}"/>
              </a:ext>
            </a:extLst>
          </p:cNvPr>
          <p:cNvSpPr/>
          <p:nvPr/>
        </p:nvSpPr>
        <p:spPr>
          <a:xfrm>
            <a:off x="8304246" y="3129499"/>
            <a:ext cx="2644719" cy="1355619"/>
          </a:xfrm>
          <a:prstGeom prst="cloudCallout">
            <a:avLst>
              <a:gd name="adj1" fmla="val -81345"/>
              <a:gd name="adj2" fmla="val 2546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Hỏi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thăm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sức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khỏe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của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ông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C9F638-E4DF-436F-84F1-2B3FB034D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4" y="1993155"/>
            <a:ext cx="6720747" cy="45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5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9642-AD8C-4BE2-A20E-F498EF29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8599A-9A17-4BE7-B7FD-BC3E10603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AD06B-D7BB-42F8-BECB-B0665E1314FD}"/>
              </a:ext>
            </a:extLst>
          </p:cNvPr>
          <p:cNvSpPr txBox="1"/>
          <p:nvPr/>
        </p:nvSpPr>
        <p:spPr>
          <a:xfrm>
            <a:off x="431371" y="1425165"/>
            <a:ext cx="1108855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2FBF3-5680-49BD-8191-179E60E13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740702"/>
            <a:ext cx="2608188" cy="751365"/>
          </a:xfrm>
          <a:prstGeom prst="rect">
            <a:avLst/>
          </a:prstGeom>
        </p:spPr>
      </p:pic>
      <p:sp>
        <p:nvSpPr>
          <p:cNvPr id="6" name="Cloud Callout 11">
            <a:extLst>
              <a:ext uri="{FF2B5EF4-FFF2-40B4-BE49-F238E27FC236}">
                <a16:creationId xmlns:a16="http://schemas.microsoft.com/office/drawing/2014/main" id="{679564C9-AD8C-4A21-A6A9-75DDDEBBDB3E}"/>
              </a:ext>
            </a:extLst>
          </p:cNvPr>
          <p:cNvSpPr/>
          <p:nvPr/>
        </p:nvSpPr>
        <p:spPr>
          <a:xfrm>
            <a:off x="8496266" y="1264477"/>
            <a:ext cx="2976329" cy="1444489"/>
          </a:xfrm>
          <a:prstGeom prst="cloudCallout">
            <a:avLst>
              <a:gd name="adj1" fmla="val -75332"/>
              <a:gd name="adj2" fmla="val 68554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Trật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tự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cho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mẹ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làm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việc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loud Callout 13">
            <a:extLst>
              <a:ext uri="{FF2B5EF4-FFF2-40B4-BE49-F238E27FC236}">
                <a16:creationId xmlns:a16="http://schemas.microsoft.com/office/drawing/2014/main" id="{24BDA94E-DC48-46C7-9B3E-15B9369F5C78}"/>
              </a:ext>
            </a:extLst>
          </p:cNvPr>
          <p:cNvSpPr/>
          <p:nvPr/>
        </p:nvSpPr>
        <p:spPr>
          <a:xfrm>
            <a:off x="8602876" y="3140969"/>
            <a:ext cx="2763113" cy="1338031"/>
          </a:xfrm>
          <a:prstGeom prst="cloudCallout">
            <a:avLst>
              <a:gd name="adj1" fmla="val -79420"/>
              <a:gd name="adj2" fmla="val 628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Lấy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nước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cho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mẹ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uống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Callout 16">
            <a:extLst>
              <a:ext uri="{FF2B5EF4-FFF2-40B4-BE49-F238E27FC236}">
                <a16:creationId xmlns:a16="http://schemas.microsoft.com/office/drawing/2014/main" id="{05F59221-45C5-4125-8415-999B2EE401FC}"/>
              </a:ext>
            </a:extLst>
          </p:cNvPr>
          <p:cNvSpPr/>
          <p:nvPr/>
        </p:nvSpPr>
        <p:spPr>
          <a:xfrm>
            <a:off x="8688288" y="4911002"/>
            <a:ext cx="2592288" cy="1398319"/>
          </a:xfrm>
          <a:prstGeom prst="cloudCallout">
            <a:avLst>
              <a:gd name="adj1" fmla="val -83119"/>
              <a:gd name="adj2" fmla="val -49402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Không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quấy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rầy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mẹ</a:t>
            </a: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3FF3E6-D16E-4854-9167-7974F5789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1" y="1785429"/>
            <a:ext cx="6720747" cy="471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09840-6947-4C4F-B7D1-681D69B1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33CAA-3D49-4696-AF09-241B16A53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3C7713-D297-48EA-B134-BD38FA42B068}"/>
              </a:ext>
            </a:extLst>
          </p:cNvPr>
          <p:cNvSpPr txBox="1"/>
          <p:nvPr/>
        </p:nvSpPr>
        <p:spPr>
          <a:xfrm>
            <a:off x="431371" y="1425165"/>
            <a:ext cx="1108855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B6DBB-A87F-4CCE-A3E3-2728741AE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740702"/>
            <a:ext cx="2608188" cy="751365"/>
          </a:xfrm>
          <a:prstGeom prst="rect">
            <a:avLst/>
          </a:prstGeom>
        </p:spPr>
      </p:pic>
      <p:sp>
        <p:nvSpPr>
          <p:cNvPr id="6" name="Cloud Callout 11">
            <a:extLst>
              <a:ext uri="{FF2B5EF4-FFF2-40B4-BE49-F238E27FC236}">
                <a16:creationId xmlns:a16="http://schemas.microsoft.com/office/drawing/2014/main" id="{CC41EDC0-52AD-4C46-840F-19398817A9EE}"/>
              </a:ext>
            </a:extLst>
          </p:cNvPr>
          <p:cNvSpPr/>
          <p:nvPr/>
        </p:nvSpPr>
        <p:spPr>
          <a:xfrm>
            <a:off x="8676759" y="1276714"/>
            <a:ext cx="2548707" cy="1444489"/>
          </a:xfrm>
          <a:prstGeom prst="cloudCallout">
            <a:avLst>
              <a:gd name="adj1" fmla="val -91041"/>
              <a:gd name="adj2" fmla="val 70312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Nhắc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bố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đội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nón</a:t>
            </a:r>
            <a:r>
              <a:rPr kumimoji="0" lang="en-GB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GB" sz="2133" b="1" i="0" u="none" strike="noStrike" kern="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mũ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26333A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7" name="Cloud Callout 13">
            <a:extLst>
              <a:ext uri="{FF2B5EF4-FFF2-40B4-BE49-F238E27FC236}">
                <a16:creationId xmlns:a16="http://schemas.microsoft.com/office/drawing/2014/main" id="{44CDAE22-A3D2-40FE-862B-29112B891F77}"/>
              </a:ext>
            </a:extLst>
          </p:cNvPr>
          <p:cNvSpPr/>
          <p:nvPr/>
        </p:nvSpPr>
        <p:spPr>
          <a:xfrm>
            <a:off x="8539847" y="3147087"/>
            <a:ext cx="2836740" cy="1338031"/>
          </a:xfrm>
          <a:prstGeom prst="cloudCallout">
            <a:avLst>
              <a:gd name="adj1" fmla="val -82038"/>
              <a:gd name="adj2" fmla="val -1271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Lấy nón, mũ, nước uống cho bố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26333A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8" name="Cloud Callout 16">
            <a:extLst>
              <a:ext uri="{FF2B5EF4-FFF2-40B4-BE49-F238E27FC236}">
                <a16:creationId xmlns:a16="http://schemas.microsoft.com/office/drawing/2014/main" id="{A9E89D76-BC40-40D5-828B-11A9DD721D08}"/>
              </a:ext>
            </a:extLst>
          </p:cNvPr>
          <p:cNvSpPr/>
          <p:nvPr/>
        </p:nvSpPr>
        <p:spPr>
          <a:xfrm>
            <a:off x="8592278" y="4911002"/>
            <a:ext cx="2717669" cy="1398319"/>
          </a:xfrm>
          <a:prstGeom prst="cloudCallout">
            <a:avLst>
              <a:gd name="adj1" fmla="val -84680"/>
              <a:gd name="adj2" fmla="val -56668"/>
            </a:avLst>
          </a:prstGeom>
          <a:solidFill>
            <a:sysClr val="window" lastClr="FFFFFF"/>
          </a:solidFill>
          <a:ln w="25400" cap="flat" cmpd="sng" algn="ctr">
            <a:solidFill>
              <a:srgbClr val="FFCD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Yêu thương, kính trọng bố hơn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26333A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9F734B-F7F2-41E1-8160-DB0F2570D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4" y="1796819"/>
            <a:ext cx="6720747" cy="469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0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F8AC-7134-4DE0-928A-719DA307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BC00-BF0D-4641-84AA-764BD439F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A71E15-B22B-45DD-9142-C89713A1AC55}"/>
              </a:ext>
            </a:extLst>
          </p:cNvPr>
          <p:cNvSpPr txBox="1"/>
          <p:nvPr/>
        </p:nvSpPr>
        <p:spPr>
          <a:xfrm>
            <a:off x="527381" y="1382742"/>
            <a:ext cx="403244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a.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Lấy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nước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uống</a:t>
            </a:r>
            <a:r>
              <a:rPr lang="en-GB" sz="2133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thuốc</a:t>
            </a:r>
            <a:endParaRPr lang="en-GB" sz="2133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01A39-397C-4C90-B4F4-84BF4B904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0" y="778413"/>
            <a:ext cx="2104288" cy="604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A0343-E1B5-4A1B-A0F1-E04269D05C6D}"/>
              </a:ext>
            </a:extLst>
          </p:cNvPr>
          <p:cNvSpPr txBox="1"/>
          <p:nvPr/>
        </p:nvSpPr>
        <p:spPr>
          <a:xfrm>
            <a:off x="2351584" y="932723"/>
            <a:ext cx="739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Sắm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vai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endParaRPr lang="en-GB" sz="24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1BAAC7-C6D0-4975-A9F7-43B833428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38" y="1683125"/>
            <a:ext cx="7015125" cy="51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1165</TotalTime>
  <Words>250</Words>
  <Application>Microsoft Office PowerPoint</Application>
  <PresentationFormat>Widescreen</PresentationFormat>
  <Paragraphs>47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宋体</vt:lpstr>
      <vt:lpstr>Arial</vt:lpstr>
      <vt:lpstr>Calibri</vt:lpstr>
      <vt:lpstr>Calibri Light</vt:lpstr>
      <vt:lpstr>ITC Avant Garde Std Bk</vt:lpstr>
      <vt:lpstr>Lato</vt:lpstr>
      <vt:lpstr>Times New Roman</vt:lpstr>
      <vt:lpstr>VNI-Avo</vt:lpstr>
      <vt:lpstr>Office Theme</vt:lpstr>
      <vt:lpstr>1_Office Theme</vt:lpstr>
      <vt:lpstr>3_Office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175</cp:revision>
  <dcterms:created xsi:type="dcterms:W3CDTF">2020-10-17T01:03:04Z</dcterms:created>
  <dcterms:modified xsi:type="dcterms:W3CDTF">2021-05-28T04:45:54Z</dcterms:modified>
</cp:coreProperties>
</file>