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4148" r:id="rId2"/>
    <p:sldMasterId id="2147484160" r:id="rId3"/>
    <p:sldMasterId id="2147484172" r:id="rId4"/>
    <p:sldMasterId id="2147484176" r:id="rId5"/>
    <p:sldMasterId id="2147484189" r:id="rId6"/>
    <p:sldMasterId id="2147484201" r:id="rId7"/>
  </p:sldMasterIdLst>
  <p:notesMasterIdLst>
    <p:notesMasterId r:id="rId19"/>
  </p:notesMasterIdLst>
  <p:sldIdLst>
    <p:sldId id="591" r:id="rId8"/>
    <p:sldId id="584" r:id="rId9"/>
    <p:sldId id="322" r:id="rId10"/>
    <p:sldId id="596" r:id="rId11"/>
    <p:sldId id="342" r:id="rId12"/>
    <p:sldId id="316" r:id="rId13"/>
    <p:sldId id="319" r:id="rId14"/>
    <p:sldId id="344" r:id="rId15"/>
    <p:sldId id="345" r:id="rId16"/>
    <p:sldId id="560" r:id="rId17"/>
    <p:sldId id="490" r:id="rId18"/>
  </p:sldIdLst>
  <p:sldSz cx="12033250" cy="6769100"/>
  <p:notesSz cx="6858000" cy="9144000"/>
  <p:custDataLst>
    <p:tags r:id="rId20"/>
  </p:custDataLst>
  <p:defaultTextStyle>
    <a:defPPr>
      <a:defRPr lang="en-US"/>
    </a:defPPr>
    <a:lvl1pPr marL="0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140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6280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4419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2559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0699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68839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46978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25118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2" userDrawn="1">
          <p15:clr>
            <a:srgbClr val="A4A3A4"/>
          </p15:clr>
        </p15:guide>
        <p15:guide id="2" pos="37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FB9"/>
    <a:srgbClr val="CCFFFF"/>
    <a:srgbClr val="8CFECA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>
      <p:cViewPr>
        <p:scale>
          <a:sx n="77" d="100"/>
          <a:sy n="77" d="100"/>
        </p:scale>
        <p:origin x="-498" y="204"/>
      </p:cViewPr>
      <p:guideLst>
        <p:guide orient="horz" pos="2132"/>
        <p:guide pos="379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782B1-1D7A-426F-857A-ACB4EAFCB3BD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E5206-4DE8-4E35-BE1B-AFB0DE63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15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8140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6280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4419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12559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90699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68839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46978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25118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374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896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2494" y="1107814"/>
            <a:ext cx="10228263" cy="2356650"/>
          </a:xfrm>
        </p:spPr>
        <p:txBody>
          <a:bodyPr anchor="b"/>
          <a:lstStyle>
            <a:lvl1pPr algn="ctr">
              <a:defRPr sz="59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4156" y="3555345"/>
            <a:ext cx="9024938" cy="1634298"/>
          </a:xfrm>
        </p:spPr>
        <p:txBody>
          <a:bodyPr/>
          <a:lstStyle>
            <a:lvl1pPr marL="0" indent="0" algn="ctr">
              <a:buNone/>
              <a:defRPr sz="2369"/>
            </a:lvl1pPr>
            <a:lvl2pPr marL="451256" indent="0" algn="ctr">
              <a:buNone/>
              <a:defRPr sz="1974"/>
            </a:lvl2pPr>
            <a:lvl3pPr marL="902513" indent="0" algn="ctr">
              <a:buNone/>
              <a:defRPr sz="1777"/>
            </a:lvl3pPr>
            <a:lvl4pPr marL="1353769" indent="0" algn="ctr">
              <a:buNone/>
              <a:defRPr sz="1579"/>
            </a:lvl4pPr>
            <a:lvl5pPr marL="1805026" indent="0" algn="ctr">
              <a:buNone/>
              <a:defRPr sz="1579"/>
            </a:lvl5pPr>
            <a:lvl6pPr marL="2256282" indent="0" algn="ctr">
              <a:buNone/>
              <a:defRPr sz="1579"/>
            </a:lvl6pPr>
            <a:lvl7pPr marL="2707538" indent="0" algn="ctr">
              <a:buNone/>
              <a:defRPr sz="1579"/>
            </a:lvl7pPr>
            <a:lvl8pPr marL="3158795" indent="0" algn="ctr">
              <a:buNone/>
              <a:defRPr sz="1579"/>
            </a:lvl8pPr>
            <a:lvl9pPr marL="3610051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513"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51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00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513"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51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48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1295" y="360392"/>
            <a:ext cx="2594670" cy="57364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287" y="360392"/>
            <a:ext cx="7633593" cy="57364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513"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51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35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9427" y="-2644723"/>
            <a:ext cx="6794397" cy="1203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1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9427" y="-2644723"/>
            <a:ext cx="6794397" cy="120332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69219" y="-2823655"/>
            <a:ext cx="6680912" cy="126193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9823" y="-1854925"/>
            <a:ext cx="6877381" cy="1031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7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4987" y="-2629164"/>
            <a:ext cx="6763276" cy="1203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6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1662" y="1579457"/>
            <a:ext cx="5339755" cy="4467293"/>
          </a:xfrm>
        </p:spPr>
        <p:txBody>
          <a:bodyPr/>
          <a:lstStyle>
            <a:lvl1pPr>
              <a:defRPr sz="2764"/>
            </a:lvl1pPr>
            <a:lvl2pPr>
              <a:defRPr sz="2369"/>
            </a:lvl2pPr>
            <a:lvl3pPr>
              <a:defRPr sz="1974"/>
            </a:lvl3pPr>
            <a:lvl4pPr>
              <a:defRPr sz="1777"/>
            </a:lvl4pPr>
            <a:lvl5pPr>
              <a:defRPr sz="1777"/>
            </a:lvl5pPr>
            <a:lvl6pPr>
              <a:defRPr sz="1777"/>
            </a:lvl6pPr>
            <a:lvl7pPr>
              <a:defRPr sz="1777"/>
            </a:lvl7pPr>
            <a:lvl8pPr>
              <a:defRPr sz="1777"/>
            </a:lvl8pPr>
            <a:lvl9pPr>
              <a:defRPr sz="177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1833" y="1579457"/>
            <a:ext cx="5339755" cy="4467293"/>
          </a:xfrm>
        </p:spPr>
        <p:txBody>
          <a:bodyPr/>
          <a:lstStyle>
            <a:lvl1pPr>
              <a:defRPr sz="2764"/>
            </a:lvl1pPr>
            <a:lvl2pPr>
              <a:defRPr sz="2369"/>
            </a:lvl2pPr>
            <a:lvl3pPr>
              <a:defRPr sz="1974"/>
            </a:lvl3pPr>
            <a:lvl4pPr>
              <a:defRPr sz="1777"/>
            </a:lvl4pPr>
            <a:lvl5pPr>
              <a:defRPr sz="1777"/>
            </a:lvl5pPr>
            <a:lvl6pPr>
              <a:defRPr sz="1777"/>
            </a:lvl6pPr>
            <a:lvl7pPr>
              <a:defRPr sz="1777"/>
            </a:lvl7pPr>
            <a:lvl8pPr>
              <a:defRPr sz="1777"/>
            </a:lvl8pPr>
            <a:lvl9pPr>
              <a:defRPr sz="177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2021/11/26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78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1662" y="1515213"/>
            <a:ext cx="5316253" cy="631469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1662" y="2146682"/>
            <a:ext cx="5316253" cy="3900068"/>
          </a:xfrm>
        </p:spPr>
        <p:txBody>
          <a:bodyPr/>
          <a:lstStyle>
            <a:lvl1pPr>
              <a:defRPr sz="2369"/>
            </a:lvl1pPr>
            <a:lvl2pPr>
              <a:defRPr sz="1974"/>
            </a:lvl2pPr>
            <a:lvl3pPr>
              <a:defRPr sz="1777"/>
            </a:lvl3pPr>
            <a:lvl4pPr>
              <a:defRPr sz="1579"/>
            </a:lvl4pPr>
            <a:lvl5pPr>
              <a:defRPr sz="1579"/>
            </a:lvl5pPr>
            <a:lvl6pPr>
              <a:defRPr sz="1579"/>
            </a:lvl6pPr>
            <a:lvl7pPr>
              <a:defRPr sz="1579"/>
            </a:lvl7pPr>
            <a:lvl8pPr>
              <a:defRPr sz="1579"/>
            </a:lvl8pPr>
            <a:lvl9pPr>
              <a:defRPr sz="157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12202" y="1515213"/>
            <a:ext cx="5319385" cy="631469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12202" y="2146682"/>
            <a:ext cx="5319385" cy="3900068"/>
          </a:xfrm>
        </p:spPr>
        <p:txBody>
          <a:bodyPr/>
          <a:lstStyle>
            <a:lvl1pPr>
              <a:defRPr sz="2369"/>
            </a:lvl1pPr>
            <a:lvl2pPr>
              <a:defRPr sz="1974"/>
            </a:lvl2pPr>
            <a:lvl3pPr>
              <a:defRPr sz="1777"/>
            </a:lvl3pPr>
            <a:lvl4pPr>
              <a:defRPr sz="1579"/>
            </a:lvl4pPr>
            <a:lvl5pPr>
              <a:defRPr sz="1579"/>
            </a:lvl5pPr>
            <a:lvl6pPr>
              <a:defRPr sz="1579"/>
            </a:lvl6pPr>
            <a:lvl7pPr>
              <a:defRPr sz="1579"/>
            </a:lvl7pPr>
            <a:lvl8pPr>
              <a:defRPr sz="1579"/>
            </a:lvl8pPr>
            <a:lvl9pPr>
              <a:defRPr sz="157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2021/11/26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5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2021/11/26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2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2021/11/26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50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1663" y="269511"/>
            <a:ext cx="3959378" cy="1146986"/>
          </a:xfrm>
        </p:spPr>
        <p:txBody>
          <a:bodyPr anchor="b"/>
          <a:lstStyle>
            <a:lvl1pPr algn="l">
              <a:defRPr sz="1974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05190" y="269511"/>
            <a:ext cx="6726398" cy="5777239"/>
          </a:xfrm>
        </p:spPr>
        <p:txBody>
          <a:bodyPr/>
          <a:lstStyle>
            <a:lvl1pPr>
              <a:defRPr sz="3158"/>
            </a:lvl1pPr>
            <a:lvl2pPr>
              <a:defRPr sz="2764"/>
            </a:lvl2pPr>
            <a:lvl3pPr>
              <a:defRPr sz="2369"/>
            </a:lvl3pPr>
            <a:lvl4pPr>
              <a:defRPr sz="1974"/>
            </a:lvl4pPr>
            <a:lvl5pPr>
              <a:defRPr sz="1974"/>
            </a:lvl5pPr>
            <a:lvl6pPr>
              <a:defRPr sz="1974"/>
            </a:lvl6pPr>
            <a:lvl7pPr>
              <a:defRPr sz="1974"/>
            </a:lvl7pPr>
            <a:lvl8pPr>
              <a:defRPr sz="1974"/>
            </a:lvl8pPr>
            <a:lvl9pPr>
              <a:defRPr sz="197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1663" y="1416497"/>
            <a:ext cx="3959378" cy="4630253"/>
          </a:xfrm>
        </p:spPr>
        <p:txBody>
          <a:bodyPr/>
          <a:lstStyle>
            <a:lvl1pPr marL="0" indent="0">
              <a:buNone/>
              <a:defRPr sz="1382"/>
            </a:lvl1pPr>
            <a:lvl2pPr marL="451256" indent="0">
              <a:buNone/>
              <a:defRPr sz="1184"/>
            </a:lvl2pPr>
            <a:lvl3pPr marL="902513" indent="0">
              <a:buNone/>
              <a:defRPr sz="987"/>
            </a:lvl3pPr>
            <a:lvl4pPr marL="1353769" indent="0">
              <a:buNone/>
              <a:defRPr sz="888"/>
            </a:lvl4pPr>
            <a:lvl5pPr marL="1805026" indent="0">
              <a:buNone/>
              <a:defRPr sz="888"/>
            </a:lvl5pPr>
            <a:lvl6pPr marL="2256282" indent="0">
              <a:buNone/>
              <a:defRPr sz="888"/>
            </a:lvl6pPr>
            <a:lvl7pPr marL="2707538" indent="0">
              <a:buNone/>
              <a:defRPr sz="888"/>
            </a:lvl7pPr>
            <a:lvl8pPr marL="3158795" indent="0">
              <a:buNone/>
              <a:defRPr sz="888"/>
            </a:lvl8pPr>
            <a:lvl9pPr marL="3610051" indent="0">
              <a:buNone/>
              <a:defRPr sz="88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2021/11/26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2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513"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51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036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58079" y="4738370"/>
            <a:ext cx="7219950" cy="559391"/>
          </a:xfrm>
        </p:spPr>
        <p:txBody>
          <a:bodyPr anchor="b"/>
          <a:lstStyle>
            <a:lvl1pPr algn="l">
              <a:defRPr sz="1974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58079" y="604832"/>
            <a:ext cx="7219950" cy="4061460"/>
          </a:xfrm>
        </p:spPr>
        <p:txBody>
          <a:bodyPr/>
          <a:lstStyle>
            <a:lvl1pPr marL="0" indent="0">
              <a:buNone/>
              <a:defRPr sz="3158"/>
            </a:lvl1pPr>
            <a:lvl2pPr marL="451256" indent="0">
              <a:buNone/>
              <a:defRPr sz="2764"/>
            </a:lvl2pPr>
            <a:lvl3pPr marL="902513" indent="0">
              <a:buNone/>
              <a:defRPr sz="2369"/>
            </a:lvl3pPr>
            <a:lvl4pPr marL="1353769" indent="0">
              <a:buNone/>
              <a:defRPr sz="1974"/>
            </a:lvl4pPr>
            <a:lvl5pPr marL="1805026" indent="0">
              <a:buNone/>
              <a:defRPr sz="1974"/>
            </a:lvl5pPr>
            <a:lvl6pPr marL="2256282" indent="0">
              <a:buNone/>
              <a:defRPr sz="1974"/>
            </a:lvl6pPr>
            <a:lvl7pPr marL="2707538" indent="0">
              <a:buNone/>
              <a:defRPr sz="1974"/>
            </a:lvl7pPr>
            <a:lvl8pPr marL="3158795" indent="0">
              <a:buNone/>
              <a:defRPr sz="1974"/>
            </a:lvl8pPr>
            <a:lvl9pPr marL="3610051" indent="0">
              <a:buNone/>
              <a:defRPr sz="1974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58079" y="5297761"/>
            <a:ext cx="7219950" cy="794429"/>
          </a:xfrm>
        </p:spPr>
        <p:txBody>
          <a:bodyPr/>
          <a:lstStyle>
            <a:lvl1pPr marL="0" indent="0">
              <a:buNone/>
              <a:defRPr sz="1382"/>
            </a:lvl1pPr>
            <a:lvl2pPr marL="451256" indent="0">
              <a:buNone/>
              <a:defRPr sz="1184"/>
            </a:lvl2pPr>
            <a:lvl3pPr marL="902513" indent="0">
              <a:buNone/>
              <a:defRPr sz="987"/>
            </a:lvl3pPr>
            <a:lvl4pPr marL="1353769" indent="0">
              <a:buNone/>
              <a:defRPr sz="888"/>
            </a:lvl4pPr>
            <a:lvl5pPr marL="1805026" indent="0">
              <a:buNone/>
              <a:defRPr sz="888"/>
            </a:lvl5pPr>
            <a:lvl6pPr marL="2256282" indent="0">
              <a:buNone/>
              <a:defRPr sz="888"/>
            </a:lvl6pPr>
            <a:lvl7pPr marL="2707538" indent="0">
              <a:buNone/>
              <a:defRPr sz="888"/>
            </a:lvl7pPr>
            <a:lvl8pPr marL="3158795" indent="0">
              <a:buNone/>
              <a:defRPr sz="888"/>
            </a:lvl8pPr>
            <a:lvl9pPr marL="3610051" indent="0">
              <a:buNone/>
              <a:defRPr sz="88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2021/11/26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1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2021/11/26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7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106" y="271078"/>
            <a:ext cx="2707481" cy="577567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1663" y="271078"/>
            <a:ext cx="7972028" cy="577567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2021/11/26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8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9427" y="-2644723"/>
            <a:ext cx="6794397" cy="1203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9427" y="-2644723"/>
            <a:ext cx="6794397" cy="120332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69219" y="-2823655"/>
            <a:ext cx="6680912" cy="126193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9823" y="-1854925"/>
            <a:ext cx="6877381" cy="1031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2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4987" y="-2629164"/>
            <a:ext cx="6763276" cy="1203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2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1662" y="1579457"/>
            <a:ext cx="5339755" cy="4467293"/>
          </a:xfrm>
        </p:spPr>
        <p:txBody>
          <a:bodyPr/>
          <a:lstStyle>
            <a:lvl1pPr>
              <a:defRPr sz="2764"/>
            </a:lvl1pPr>
            <a:lvl2pPr>
              <a:defRPr sz="2369"/>
            </a:lvl2pPr>
            <a:lvl3pPr>
              <a:defRPr sz="1974"/>
            </a:lvl3pPr>
            <a:lvl4pPr>
              <a:defRPr sz="1777"/>
            </a:lvl4pPr>
            <a:lvl5pPr>
              <a:defRPr sz="1777"/>
            </a:lvl5pPr>
            <a:lvl6pPr>
              <a:defRPr sz="1777"/>
            </a:lvl6pPr>
            <a:lvl7pPr>
              <a:defRPr sz="1777"/>
            </a:lvl7pPr>
            <a:lvl8pPr>
              <a:defRPr sz="1777"/>
            </a:lvl8pPr>
            <a:lvl9pPr>
              <a:defRPr sz="177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1833" y="1579457"/>
            <a:ext cx="5339755" cy="4467293"/>
          </a:xfrm>
        </p:spPr>
        <p:txBody>
          <a:bodyPr/>
          <a:lstStyle>
            <a:lvl1pPr>
              <a:defRPr sz="2764"/>
            </a:lvl1pPr>
            <a:lvl2pPr>
              <a:defRPr sz="2369"/>
            </a:lvl2pPr>
            <a:lvl3pPr>
              <a:defRPr sz="1974"/>
            </a:lvl3pPr>
            <a:lvl4pPr>
              <a:defRPr sz="1777"/>
            </a:lvl4pPr>
            <a:lvl5pPr>
              <a:defRPr sz="1777"/>
            </a:lvl5pPr>
            <a:lvl6pPr>
              <a:defRPr sz="1777"/>
            </a:lvl6pPr>
            <a:lvl7pPr>
              <a:defRPr sz="1777"/>
            </a:lvl7pPr>
            <a:lvl8pPr>
              <a:defRPr sz="1777"/>
            </a:lvl8pPr>
            <a:lvl9pPr>
              <a:defRPr sz="177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2021/11/26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7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1662" y="1515213"/>
            <a:ext cx="5316253" cy="631469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1662" y="2146682"/>
            <a:ext cx="5316253" cy="3900068"/>
          </a:xfrm>
        </p:spPr>
        <p:txBody>
          <a:bodyPr/>
          <a:lstStyle>
            <a:lvl1pPr>
              <a:defRPr sz="2369"/>
            </a:lvl1pPr>
            <a:lvl2pPr>
              <a:defRPr sz="1974"/>
            </a:lvl2pPr>
            <a:lvl3pPr>
              <a:defRPr sz="1777"/>
            </a:lvl3pPr>
            <a:lvl4pPr>
              <a:defRPr sz="1579"/>
            </a:lvl4pPr>
            <a:lvl5pPr>
              <a:defRPr sz="1579"/>
            </a:lvl5pPr>
            <a:lvl6pPr>
              <a:defRPr sz="1579"/>
            </a:lvl6pPr>
            <a:lvl7pPr>
              <a:defRPr sz="1579"/>
            </a:lvl7pPr>
            <a:lvl8pPr>
              <a:defRPr sz="1579"/>
            </a:lvl8pPr>
            <a:lvl9pPr>
              <a:defRPr sz="157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12202" y="1515213"/>
            <a:ext cx="5319385" cy="631469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12202" y="2146682"/>
            <a:ext cx="5319385" cy="3900068"/>
          </a:xfrm>
        </p:spPr>
        <p:txBody>
          <a:bodyPr/>
          <a:lstStyle>
            <a:lvl1pPr>
              <a:defRPr sz="2369"/>
            </a:lvl1pPr>
            <a:lvl2pPr>
              <a:defRPr sz="1974"/>
            </a:lvl2pPr>
            <a:lvl3pPr>
              <a:defRPr sz="1777"/>
            </a:lvl3pPr>
            <a:lvl4pPr>
              <a:defRPr sz="1579"/>
            </a:lvl4pPr>
            <a:lvl5pPr>
              <a:defRPr sz="1579"/>
            </a:lvl5pPr>
            <a:lvl6pPr>
              <a:defRPr sz="1579"/>
            </a:lvl6pPr>
            <a:lvl7pPr>
              <a:defRPr sz="1579"/>
            </a:lvl7pPr>
            <a:lvl8pPr>
              <a:defRPr sz="1579"/>
            </a:lvl8pPr>
            <a:lvl9pPr>
              <a:defRPr sz="157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2021/11/26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46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2021/11/26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42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2021/11/26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7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019" y="1687576"/>
            <a:ext cx="10378678" cy="2815757"/>
          </a:xfrm>
        </p:spPr>
        <p:txBody>
          <a:bodyPr anchor="b"/>
          <a:lstStyle>
            <a:lvl1pPr>
              <a:defRPr sz="59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9" y="4529972"/>
            <a:ext cx="10378678" cy="1480740"/>
          </a:xfrm>
        </p:spPr>
        <p:txBody>
          <a:bodyPr/>
          <a:lstStyle>
            <a:lvl1pPr marL="0" indent="0">
              <a:buNone/>
              <a:defRPr sz="2369">
                <a:solidFill>
                  <a:schemeClr val="tx1"/>
                </a:solidFill>
              </a:defRPr>
            </a:lvl1pPr>
            <a:lvl2pPr marL="451256" indent="0">
              <a:buNone/>
              <a:defRPr sz="1974">
                <a:solidFill>
                  <a:schemeClr val="tx1">
                    <a:tint val="75000"/>
                  </a:schemeClr>
                </a:solidFill>
              </a:defRPr>
            </a:lvl2pPr>
            <a:lvl3pPr marL="902513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3pPr>
            <a:lvl4pPr marL="135376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5026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6282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753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879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1005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513"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51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1702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1663" y="269511"/>
            <a:ext cx="3959378" cy="1146986"/>
          </a:xfrm>
        </p:spPr>
        <p:txBody>
          <a:bodyPr anchor="b"/>
          <a:lstStyle>
            <a:lvl1pPr algn="l">
              <a:defRPr sz="1974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05190" y="269511"/>
            <a:ext cx="6726398" cy="5777239"/>
          </a:xfrm>
        </p:spPr>
        <p:txBody>
          <a:bodyPr/>
          <a:lstStyle>
            <a:lvl1pPr>
              <a:defRPr sz="3158"/>
            </a:lvl1pPr>
            <a:lvl2pPr>
              <a:defRPr sz="2764"/>
            </a:lvl2pPr>
            <a:lvl3pPr>
              <a:defRPr sz="2369"/>
            </a:lvl3pPr>
            <a:lvl4pPr>
              <a:defRPr sz="1974"/>
            </a:lvl4pPr>
            <a:lvl5pPr>
              <a:defRPr sz="1974"/>
            </a:lvl5pPr>
            <a:lvl6pPr>
              <a:defRPr sz="1974"/>
            </a:lvl6pPr>
            <a:lvl7pPr>
              <a:defRPr sz="1974"/>
            </a:lvl7pPr>
            <a:lvl8pPr>
              <a:defRPr sz="1974"/>
            </a:lvl8pPr>
            <a:lvl9pPr>
              <a:defRPr sz="197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1663" y="1416497"/>
            <a:ext cx="3959378" cy="4630253"/>
          </a:xfrm>
        </p:spPr>
        <p:txBody>
          <a:bodyPr/>
          <a:lstStyle>
            <a:lvl1pPr marL="0" indent="0">
              <a:buNone/>
              <a:defRPr sz="1382"/>
            </a:lvl1pPr>
            <a:lvl2pPr marL="451256" indent="0">
              <a:buNone/>
              <a:defRPr sz="1184"/>
            </a:lvl2pPr>
            <a:lvl3pPr marL="902513" indent="0">
              <a:buNone/>
              <a:defRPr sz="987"/>
            </a:lvl3pPr>
            <a:lvl4pPr marL="1353769" indent="0">
              <a:buNone/>
              <a:defRPr sz="888"/>
            </a:lvl4pPr>
            <a:lvl5pPr marL="1805026" indent="0">
              <a:buNone/>
              <a:defRPr sz="888"/>
            </a:lvl5pPr>
            <a:lvl6pPr marL="2256282" indent="0">
              <a:buNone/>
              <a:defRPr sz="888"/>
            </a:lvl6pPr>
            <a:lvl7pPr marL="2707538" indent="0">
              <a:buNone/>
              <a:defRPr sz="888"/>
            </a:lvl7pPr>
            <a:lvl8pPr marL="3158795" indent="0">
              <a:buNone/>
              <a:defRPr sz="888"/>
            </a:lvl8pPr>
            <a:lvl9pPr marL="3610051" indent="0">
              <a:buNone/>
              <a:defRPr sz="88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2021/11/26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42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58079" y="4738370"/>
            <a:ext cx="7219950" cy="559391"/>
          </a:xfrm>
        </p:spPr>
        <p:txBody>
          <a:bodyPr anchor="b"/>
          <a:lstStyle>
            <a:lvl1pPr algn="l">
              <a:defRPr sz="1974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58079" y="604832"/>
            <a:ext cx="7219950" cy="4061460"/>
          </a:xfrm>
        </p:spPr>
        <p:txBody>
          <a:bodyPr/>
          <a:lstStyle>
            <a:lvl1pPr marL="0" indent="0">
              <a:buNone/>
              <a:defRPr sz="3158"/>
            </a:lvl1pPr>
            <a:lvl2pPr marL="451256" indent="0">
              <a:buNone/>
              <a:defRPr sz="2764"/>
            </a:lvl2pPr>
            <a:lvl3pPr marL="902513" indent="0">
              <a:buNone/>
              <a:defRPr sz="2369"/>
            </a:lvl3pPr>
            <a:lvl4pPr marL="1353769" indent="0">
              <a:buNone/>
              <a:defRPr sz="1974"/>
            </a:lvl4pPr>
            <a:lvl5pPr marL="1805026" indent="0">
              <a:buNone/>
              <a:defRPr sz="1974"/>
            </a:lvl5pPr>
            <a:lvl6pPr marL="2256282" indent="0">
              <a:buNone/>
              <a:defRPr sz="1974"/>
            </a:lvl6pPr>
            <a:lvl7pPr marL="2707538" indent="0">
              <a:buNone/>
              <a:defRPr sz="1974"/>
            </a:lvl7pPr>
            <a:lvl8pPr marL="3158795" indent="0">
              <a:buNone/>
              <a:defRPr sz="1974"/>
            </a:lvl8pPr>
            <a:lvl9pPr marL="3610051" indent="0">
              <a:buNone/>
              <a:defRPr sz="1974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58079" y="5297761"/>
            <a:ext cx="7219950" cy="794429"/>
          </a:xfrm>
        </p:spPr>
        <p:txBody>
          <a:bodyPr/>
          <a:lstStyle>
            <a:lvl1pPr marL="0" indent="0">
              <a:buNone/>
              <a:defRPr sz="1382"/>
            </a:lvl1pPr>
            <a:lvl2pPr marL="451256" indent="0">
              <a:buNone/>
              <a:defRPr sz="1184"/>
            </a:lvl2pPr>
            <a:lvl3pPr marL="902513" indent="0">
              <a:buNone/>
              <a:defRPr sz="987"/>
            </a:lvl3pPr>
            <a:lvl4pPr marL="1353769" indent="0">
              <a:buNone/>
              <a:defRPr sz="888"/>
            </a:lvl4pPr>
            <a:lvl5pPr marL="1805026" indent="0">
              <a:buNone/>
              <a:defRPr sz="888"/>
            </a:lvl5pPr>
            <a:lvl6pPr marL="2256282" indent="0">
              <a:buNone/>
              <a:defRPr sz="888"/>
            </a:lvl6pPr>
            <a:lvl7pPr marL="2707538" indent="0">
              <a:buNone/>
              <a:defRPr sz="888"/>
            </a:lvl7pPr>
            <a:lvl8pPr marL="3158795" indent="0">
              <a:buNone/>
              <a:defRPr sz="888"/>
            </a:lvl8pPr>
            <a:lvl9pPr marL="3610051" indent="0">
              <a:buNone/>
              <a:defRPr sz="88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2021/11/26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95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2021/11/26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94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106" y="271078"/>
            <a:ext cx="2707481" cy="577567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1663" y="271078"/>
            <a:ext cx="7972028" cy="577567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2021/11/26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77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43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t="2825"/>
          <a:stretch/>
        </p:blipFill>
        <p:spPr>
          <a:xfrm>
            <a:off x="0" y="-11774"/>
            <a:ext cx="12016627" cy="68553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组合 2"/>
          <p:cNvGrpSpPr/>
          <p:nvPr userDrawn="1"/>
        </p:nvGrpSpPr>
        <p:grpSpPr>
          <a:xfrm rot="20983264">
            <a:off x="8880804" y="584124"/>
            <a:ext cx="276642" cy="198231"/>
            <a:chOff x="3425492" y="836712"/>
            <a:chExt cx="850149" cy="812194"/>
          </a:xfrm>
          <a:solidFill>
            <a:srgbClr val="DAC2EC">
              <a:alpha val="63922"/>
            </a:srgbClr>
          </a:solidFill>
        </p:grpSpPr>
        <p:sp>
          <p:nvSpPr>
            <p:cNvPr id="4" name="心形 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5" name="心形 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6" name="心形 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8" name="心形 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9" name="心形 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 rot="1008724">
            <a:off x="-473059" y="1164335"/>
            <a:ext cx="787919" cy="564590"/>
            <a:chOff x="3425492" y="836712"/>
            <a:chExt cx="850149" cy="812194"/>
          </a:xfrm>
          <a:solidFill>
            <a:srgbClr val="FFC2E0">
              <a:alpha val="58824"/>
            </a:srgbClr>
          </a:solidFill>
        </p:grpSpPr>
        <p:sp>
          <p:nvSpPr>
            <p:cNvPr id="11" name="心形 1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2" name="心形 1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3" name="心形 1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4" name="心形 1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5" name="心形 1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28" name="组合 27"/>
          <p:cNvGrpSpPr/>
          <p:nvPr userDrawn="1"/>
        </p:nvGrpSpPr>
        <p:grpSpPr>
          <a:xfrm rot="20983264">
            <a:off x="555098" y="-142931"/>
            <a:ext cx="398938" cy="285863"/>
            <a:chOff x="3425492" y="836712"/>
            <a:chExt cx="850149" cy="812194"/>
          </a:xfrm>
          <a:solidFill>
            <a:srgbClr val="FF3399">
              <a:alpha val="65098"/>
            </a:srgbClr>
          </a:solidFill>
        </p:grpSpPr>
        <p:sp>
          <p:nvSpPr>
            <p:cNvPr id="29" name="心形 2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0" name="心形 2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1" name="心形 3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2" name="心形 3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 rot="20983264">
            <a:off x="-251896" y="381432"/>
            <a:ext cx="885724" cy="634673"/>
            <a:chOff x="3425492" y="836712"/>
            <a:chExt cx="850149" cy="812194"/>
          </a:xfrm>
          <a:solidFill>
            <a:srgbClr val="FFF5CC">
              <a:alpha val="69804"/>
            </a:srgbClr>
          </a:solidFill>
        </p:grpSpPr>
        <p:sp>
          <p:nvSpPr>
            <p:cNvPr id="35" name="心形 34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6" name="心形 35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7" name="心形 36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8" name="心形 3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9" name="心形 3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53" name="组合 52"/>
          <p:cNvGrpSpPr/>
          <p:nvPr userDrawn="1"/>
        </p:nvGrpSpPr>
        <p:grpSpPr>
          <a:xfrm rot="297948">
            <a:off x="11232978" y="1018533"/>
            <a:ext cx="400090" cy="286688"/>
            <a:chOff x="3425492" y="836712"/>
            <a:chExt cx="850149" cy="812194"/>
          </a:xfrm>
          <a:solidFill>
            <a:srgbClr val="D4EBF5">
              <a:alpha val="69804"/>
            </a:srgbClr>
          </a:solidFill>
        </p:grpSpPr>
        <p:sp>
          <p:nvSpPr>
            <p:cNvPr id="54" name="心形 5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55" name="心形 5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56" name="心形 5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57" name="心形 5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58" name="心形 5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72" name="组合 71"/>
          <p:cNvGrpSpPr/>
          <p:nvPr userDrawn="1"/>
        </p:nvGrpSpPr>
        <p:grpSpPr>
          <a:xfrm rot="616736" flipH="1">
            <a:off x="-142944" y="-100930"/>
            <a:ext cx="517421" cy="370762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73" name="心形 7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74" name="心形 7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76" name="心形 7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77" name="心形 7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78" name="心形 7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79" name="组合 78"/>
          <p:cNvGrpSpPr/>
          <p:nvPr userDrawn="1"/>
        </p:nvGrpSpPr>
        <p:grpSpPr>
          <a:xfrm rot="616736" flipH="1">
            <a:off x="760950" y="141608"/>
            <a:ext cx="658765" cy="472044"/>
            <a:chOff x="3425492" y="836712"/>
            <a:chExt cx="850149" cy="812194"/>
          </a:xfrm>
          <a:solidFill>
            <a:schemeClr val="accent2"/>
          </a:solidFill>
        </p:grpSpPr>
        <p:sp>
          <p:nvSpPr>
            <p:cNvPr id="80" name="心形 79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81" name="心形 80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82" name="心形 81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83" name="心形 82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84" name="心形 83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91" name="组合 90"/>
          <p:cNvGrpSpPr/>
          <p:nvPr userDrawn="1"/>
        </p:nvGrpSpPr>
        <p:grpSpPr>
          <a:xfrm rot="20636176" flipH="1">
            <a:off x="1704809" y="10884"/>
            <a:ext cx="418711" cy="30003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2" name="心形 9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93" name="心形 9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94" name="心形 9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95" name="心形 9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96" name="心形 9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97" name="组合 96"/>
          <p:cNvGrpSpPr/>
          <p:nvPr userDrawn="1"/>
        </p:nvGrpSpPr>
        <p:grpSpPr>
          <a:xfrm rot="20636176" flipH="1">
            <a:off x="11050912" y="142406"/>
            <a:ext cx="418711" cy="30003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8" name="心形 97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99" name="心形 98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00" name="心形 99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01" name="心形 100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02" name="心形 101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103" name="组合 102"/>
          <p:cNvGrpSpPr/>
          <p:nvPr userDrawn="1"/>
        </p:nvGrpSpPr>
        <p:grpSpPr>
          <a:xfrm rot="20636176" flipH="1">
            <a:off x="7864243" y="189512"/>
            <a:ext cx="418711" cy="30003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104" name="心形 10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05" name="心形 10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06" name="心形 10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07" name="心形 10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08" name="心形 10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pic>
        <p:nvPicPr>
          <p:cNvPr id="109" name="图片 108" descr="5-6.png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12" b="100000" l="0" r="99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390" b="2888"/>
          <a:stretch/>
        </p:blipFill>
        <p:spPr bwMode="auto">
          <a:xfrm>
            <a:off x="-170013" y="5112986"/>
            <a:ext cx="12621419" cy="1730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图片 109" descr="5-7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099" y="5533774"/>
            <a:ext cx="12203263" cy="133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" name="组合 110"/>
          <p:cNvGrpSpPr/>
          <p:nvPr userDrawn="1"/>
        </p:nvGrpSpPr>
        <p:grpSpPr>
          <a:xfrm rot="616736" flipH="1">
            <a:off x="9834910" y="448125"/>
            <a:ext cx="517421" cy="370762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112" name="心形 11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13" name="心形 11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14" name="心形 11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15" name="心形 11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16" name="心形 11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142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341" b="4051"/>
          <a:stretch/>
        </p:blipFill>
        <p:spPr>
          <a:xfrm>
            <a:off x="-17882" y="0"/>
            <a:ext cx="12042249" cy="676910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 rot="20983264">
            <a:off x="7821631" y="-241709"/>
            <a:ext cx="674640" cy="483419"/>
            <a:chOff x="3425492" y="836712"/>
            <a:chExt cx="850149" cy="812194"/>
          </a:xfrm>
          <a:solidFill>
            <a:srgbClr val="DAC2EC">
              <a:alpha val="63922"/>
            </a:srgbClr>
          </a:solidFill>
        </p:grpSpPr>
        <p:sp>
          <p:nvSpPr>
            <p:cNvPr id="4" name="心形 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5" name="心形 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6" name="心形 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8" name="心形 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9" name="心形 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 rot="1008724">
            <a:off x="9983112" y="282557"/>
            <a:ext cx="787919" cy="564590"/>
            <a:chOff x="3425492" y="836712"/>
            <a:chExt cx="850149" cy="812194"/>
          </a:xfrm>
          <a:solidFill>
            <a:srgbClr val="FFC2E0">
              <a:alpha val="58824"/>
            </a:srgbClr>
          </a:solidFill>
        </p:grpSpPr>
        <p:sp>
          <p:nvSpPr>
            <p:cNvPr id="11" name="心形 1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2" name="心形 1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3" name="心形 1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4" name="心形 1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5" name="心形 1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 rot="297948">
            <a:off x="11479696" y="689440"/>
            <a:ext cx="507620" cy="363740"/>
            <a:chOff x="3425492" y="836712"/>
            <a:chExt cx="850149" cy="812194"/>
          </a:xfrm>
          <a:solidFill>
            <a:srgbClr val="D4EBF5">
              <a:alpha val="69804"/>
            </a:srgbClr>
          </a:solidFill>
        </p:grpSpPr>
        <p:sp>
          <p:nvSpPr>
            <p:cNvPr id="17" name="心形 1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8" name="心形 1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9" name="心形 1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0" name="心形 1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1" name="心形 2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22" name="组合 21"/>
          <p:cNvGrpSpPr/>
          <p:nvPr userDrawn="1"/>
        </p:nvGrpSpPr>
        <p:grpSpPr>
          <a:xfrm rot="20983264">
            <a:off x="8465270" y="113920"/>
            <a:ext cx="623114" cy="446498"/>
            <a:chOff x="3425492" y="836712"/>
            <a:chExt cx="850149" cy="812194"/>
          </a:xfrm>
          <a:solidFill>
            <a:srgbClr val="FFCC00">
              <a:alpha val="65098"/>
            </a:srgbClr>
          </a:solidFill>
        </p:grpSpPr>
        <p:sp>
          <p:nvSpPr>
            <p:cNvPr id="23" name="心形 2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4" name="心形 2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5" name="心形 2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6" name="心形 2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7" name="心形 2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28" name="组合 27"/>
          <p:cNvGrpSpPr/>
          <p:nvPr userDrawn="1"/>
        </p:nvGrpSpPr>
        <p:grpSpPr>
          <a:xfrm rot="20983264">
            <a:off x="9496328" y="-141865"/>
            <a:ext cx="507620" cy="363740"/>
            <a:chOff x="3425492" y="836712"/>
            <a:chExt cx="850149" cy="812194"/>
          </a:xfrm>
          <a:solidFill>
            <a:srgbClr val="FF3399">
              <a:alpha val="65098"/>
            </a:srgbClr>
          </a:solidFill>
        </p:grpSpPr>
        <p:sp>
          <p:nvSpPr>
            <p:cNvPr id="29" name="心形 2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0" name="心形 2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1" name="心形 3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2" name="心形 3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 rot="20983264">
            <a:off x="10801501" y="-245740"/>
            <a:ext cx="1183859" cy="848304"/>
            <a:chOff x="3425492" y="836712"/>
            <a:chExt cx="850149" cy="812194"/>
          </a:xfrm>
          <a:solidFill>
            <a:srgbClr val="FFF5CC">
              <a:alpha val="69804"/>
            </a:srgbClr>
          </a:solidFill>
        </p:grpSpPr>
        <p:sp>
          <p:nvSpPr>
            <p:cNvPr id="35" name="心形 34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6" name="心形 35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7" name="心形 36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8" name="心形 3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9" name="心形 3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296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04185" y="1107851"/>
            <a:ext cx="9025108" cy="2356728"/>
          </a:xfrm>
          <a:prstGeom prst="rect">
            <a:avLst/>
          </a:prstGeom>
        </p:spPr>
        <p:txBody>
          <a:bodyPr anchor="b"/>
          <a:lstStyle>
            <a:lvl1pPr algn="ctr">
              <a:defRPr sz="589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04185" y="3555463"/>
            <a:ext cx="9025108" cy="16343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61"/>
            </a:lvl1pPr>
            <a:lvl2pPr marL="449561" indent="0" algn="ctr">
              <a:buNone/>
              <a:defRPr sz="1965"/>
            </a:lvl2pPr>
            <a:lvl3pPr marL="899122" indent="0" algn="ctr">
              <a:buNone/>
              <a:defRPr sz="1768"/>
            </a:lvl3pPr>
            <a:lvl4pPr marL="1348684" indent="0" algn="ctr">
              <a:buNone/>
              <a:defRPr sz="1572"/>
            </a:lvl4pPr>
            <a:lvl5pPr marL="1797791" indent="0" algn="ctr">
              <a:buNone/>
              <a:defRPr sz="1572"/>
            </a:lvl5pPr>
            <a:lvl6pPr marL="2247352" indent="0" algn="ctr">
              <a:buNone/>
              <a:defRPr sz="1572"/>
            </a:lvl6pPr>
            <a:lvl7pPr marL="2696914" indent="0" algn="ctr">
              <a:buNone/>
              <a:defRPr sz="1572"/>
            </a:lvl7pPr>
            <a:lvl8pPr marL="3146475" indent="0" algn="ctr">
              <a:buNone/>
              <a:defRPr sz="1572"/>
            </a:lvl8pPr>
            <a:lvl9pPr marL="3596036" indent="0" algn="ctr">
              <a:buNone/>
              <a:defRPr sz="157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025963591"/>
      </p:ext>
    </p:extLst>
  </p:cSld>
  <p:clrMapOvr>
    <a:masterClrMapping/>
  </p:clrMapOvr>
  <p:transition advClick="0" advTm="0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7900" y="196416"/>
            <a:ext cx="5902201" cy="81651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7900" y="1143115"/>
            <a:ext cx="5902201" cy="32333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34715474"/>
      </p:ext>
    </p:extLst>
  </p:cSld>
  <p:clrMapOvr>
    <a:masterClrMapping/>
  </p:clrMapOvr>
  <p:transition advClick="0" advTm="0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034" y="1687631"/>
            <a:ext cx="10378874" cy="2815851"/>
          </a:xfrm>
          <a:prstGeom prst="rect">
            <a:avLst/>
          </a:prstGeom>
        </p:spPr>
        <p:txBody>
          <a:bodyPr anchor="b"/>
          <a:lstStyle>
            <a:lvl1pPr>
              <a:defRPr sz="589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1034" y="4530122"/>
            <a:ext cx="10378874" cy="14807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61">
                <a:solidFill>
                  <a:schemeClr val="tx1">
                    <a:tint val="75000"/>
                  </a:schemeClr>
                </a:solidFill>
              </a:defRPr>
            </a:lvl1pPr>
            <a:lvl2pPr marL="449561" indent="0">
              <a:buNone/>
              <a:defRPr sz="1965">
                <a:solidFill>
                  <a:schemeClr val="tx1">
                    <a:tint val="75000"/>
                  </a:schemeClr>
                </a:solidFill>
              </a:defRPr>
            </a:lvl2pPr>
            <a:lvl3pPr marL="899122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3pPr>
            <a:lvl4pPr marL="1348684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4pPr>
            <a:lvl5pPr marL="1797791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5pPr>
            <a:lvl6pPr marL="2247352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6pPr>
            <a:lvl7pPr marL="2696914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7pPr>
            <a:lvl8pPr marL="3146475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8pPr>
            <a:lvl9pPr marL="3596036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25519406"/>
      </p:ext>
    </p:extLst>
  </p:cSld>
  <p:clrMapOvr>
    <a:masterClrMapping/>
  </p:clrMapOvr>
  <p:transition advClick="0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286" y="1801959"/>
            <a:ext cx="5114131" cy="42949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1833" y="1801959"/>
            <a:ext cx="5114131" cy="42949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513"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51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4981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7900" y="196416"/>
            <a:ext cx="5902201" cy="81651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27302" y="1802019"/>
            <a:ext cx="5114228" cy="42950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1948" y="1802019"/>
            <a:ext cx="5114228" cy="42950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81581238"/>
      </p:ext>
    </p:extLst>
  </p:cSld>
  <p:clrMapOvr>
    <a:masterClrMapping/>
  </p:clrMapOvr>
  <p:transition advClick="0" advTm="0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8869" y="360404"/>
            <a:ext cx="10378874" cy="13084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71343" y="1755443"/>
            <a:ext cx="4810207" cy="81325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54"/>
            </a:lvl1pPr>
            <a:lvl2pPr marL="449561" indent="0">
              <a:buNone/>
              <a:defRPr sz="2361"/>
            </a:lvl2pPr>
            <a:lvl3pPr marL="899122" indent="0">
              <a:buNone/>
              <a:defRPr sz="1965"/>
            </a:lvl3pPr>
            <a:lvl4pPr marL="1348684" indent="0">
              <a:buNone/>
              <a:defRPr sz="1768"/>
            </a:lvl4pPr>
            <a:lvl5pPr marL="1797791" indent="0">
              <a:buNone/>
              <a:defRPr sz="1768"/>
            </a:lvl5pPr>
            <a:lvl6pPr marL="2247352" indent="0">
              <a:buNone/>
              <a:defRPr sz="1768"/>
            </a:lvl6pPr>
            <a:lvl7pPr marL="2696914" indent="0">
              <a:buNone/>
              <a:defRPr sz="1768"/>
            </a:lvl7pPr>
            <a:lvl8pPr marL="3146475" indent="0">
              <a:buNone/>
              <a:defRPr sz="1768"/>
            </a:lvl8pPr>
            <a:lvl9pPr marL="3596036" indent="0">
              <a:buNone/>
              <a:defRPr sz="176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71343" y="2630916"/>
            <a:ext cx="4810207" cy="34787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5584" y="1755443"/>
            <a:ext cx="4833897" cy="81325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54"/>
            </a:lvl1pPr>
            <a:lvl2pPr marL="449561" indent="0">
              <a:buNone/>
              <a:defRPr sz="2361"/>
            </a:lvl2pPr>
            <a:lvl3pPr marL="899122" indent="0">
              <a:buNone/>
              <a:defRPr sz="1965"/>
            </a:lvl3pPr>
            <a:lvl4pPr marL="1348684" indent="0">
              <a:buNone/>
              <a:defRPr sz="1768"/>
            </a:lvl4pPr>
            <a:lvl5pPr marL="1797791" indent="0">
              <a:buNone/>
              <a:defRPr sz="1768"/>
            </a:lvl5pPr>
            <a:lvl6pPr marL="2247352" indent="0">
              <a:buNone/>
              <a:defRPr sz="1768"/>
            </a:lvl6pPr>
            <a:lvl7pPr marL="2696914" indent="0">
              <a:buNone/>
              <a:defRPr sz="1768"/>
            </a:lvl7pPr>
            <a:lvl8pPr marL="3146475" indent="0">
              <a:buNone/>
              <a:defRPr sz="1768"/>
            </a:lvl8pPr>
            <a:lvl9pPr marL="3596036" indent="0">
              <a:buNone/>
              <a:defRPr sz="176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5584" y="2630916"/>
            <a:ext cx="4833897" cy="34787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65389066"/>
      </p:ext>
    </p:extLst>
  </p:cSld>
  <p:clrMapOvr>
    <a:masterClrMapping/>
  </p:clrMapOvr>
  <p:transition advClick="0" advTm="0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7900" y="196416"/>
            <a:ext cx="5902201" cy="81651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28527713"/>
      </p:ext>
    </p:extLst>
  </p:cSld>
  <p:clrMapOvr>
    <a:masterClrMapping/>
  </p:clrMapOvr>
  <p:transition advClick="0" advTm="0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583882"/>
      </p:ext>
    </p:extLst>
  </p:cSld>
  <p:clrMapOvr>
    <a:masterClrMapping/>
  </p:clrMapOvr>
  <p:transition advClick="0" advTm="0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8869" y="451289"/>
            <a:ext cx="3881109" cy="1579509"/>
          </a:xfrm>
          <a:prstGeom prst="rect">
            <a:avLst/>
          </a:prstGeom>
        </p:spPr>
        <p:txBody>
          <a:bodyPr anchor="b"/>
          <a:lstStyle>
            <a:lvl1pPr>
              <a:defRPr sz="314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15796" y="974658"/>
            <a:ext cx="6091948" cy="4810609"/>
          </a:xfrm>
          <a:prstGeom prst="rect">
            <a:avLst/>
          </a:prstGeom>
        </p:spPr>
        <p:txBody>
          <a:bodyPr/>
          <a:lstStyle>
            <a:lvl1pPr>
              <a:defRPr sz="3147"/>
            </a:lvl1pPr>
            <a:lvl2pPr>
              <a:defRPr sz="2754"/>
            </a:lvl2pPr>
            <a:lvl3pPr>
              <a:defRPr sz="2361"/>
            </a:lvl3pPr>
            <a:lvl4pPr>
              <a:defRPr sz="1965"/>
            </a:lvl4pPr>
            <a:lvl5pPr>
              <a:defRPr sz="1965"/>
            </a:lvl5pPr>
            <a:lvl6pPr>
              <a:defRPr sz="1965"/>
            </a:lvl6pPr>
            <a:lvl7pPr>
              <a:defRPr sz="1965"/>
            </a:lvl7pPr>
            <a:lvl8pPr>
              <a:defRPr sz="1965"/>
            </a:lvl8pPr>
            <a:lvl9pPr>
              <a:defRPr sz="19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28869" y="2030799"/>
            <a:ext cx="3881109" cy="3762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2"/>
            </a:lvl1pPr>
            <a:lvl2pPr marL="449561" indent="0">
              <a:buNone/>
              <a:defRPr sz="1375"/>
            </a:lvl2pPr>
            <a:lvl3pPr marL="899122" indent="0">
              <a:buNone/>
              <a:defRPr sz="1179"/>
            </a:lvl3pPr>
            <a:lvl4pPr marL="1348684" indent="0">
              <a:buNone/>
              <a:defRPr sz="982"/>
            </a:lvl4pPr>
            <a:lvl5pPr marL="1797791" indent="0">
              <a:buNone/>
              <a:defRPr sz="982"/>
            </a:lvl5pPr>
            <a:lvl6pPr marL="2247352" indent="0">
              <a:buNone/>
              <a:defRPr sz="982"/>
            </a:lvl6pPr>
            <a:lvl7pPr marL="2696914" indent="0">
              <a:buNone/>
              <a:defRPr sz="982"/>
            </a:lvl7pPr>
            <a:lvl8pPr marL="3146475" indent="0">
              <a:buNone/>
              <a:defRPr sz="982"/>
            </a:lvl8pPr>
            <a:lvl9pPr marL="3596036" indent="0">
              <a:buNone/>
              <a:defRPr sz="98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78515870"/>
      </p:ext>
    </p:extLst>
  </p:cSld>
  <p:clrMapOvr>
    <a:masterClrMapping/>
  </p:clrMapOvr>
  <p:transition advClick="0" advTm="0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8869" y="451289"/>
            <a:ext cx="4111191" cy="1579509"/>
          </a:xfrm>
          <a:prstGeom prst="rect">
            <a:avLst/>
          </a:prstGeom>
        </p:spPr>
        <p:txBody>
          <a:bodyPr anchor="b"/>
          <a:lstStyle>
            <a:lvl1pPr>
              <a:defRPr sz="314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15796" y="451289"/>
            <a:ext cx="6091948" cy="5333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47"/>
            </a:lvl1pPr>
            <a:lvl2pPr marL="449561" indent="0">
              <a:buNone/>
              <a:defRPr sz="2754"/>
            </a:lvl2pPr>
            <a:lvl3pPr marL="899122" indent="0">
              <a:buNone/>
              <a:defRPr sz="2361"/>
            </a:lvl3pPr>
            <a:lvl4pPr marL="1348684" indent="0">
              <a:buNone/>
              <a:defRPr sz="1965"/>
            </a:lvl4pPr>
            <a:lvl5pPr marL="1797791" indent="0">
              <a:buNone/>
              <a:defRPr sz="1965"/>
            </a:lvl5pPr>
            <a:lvl6pPr marL="2247352" indent="0">
              <a:buNone/>
              <a:defRPr sz="1965"/>
            </a:lvl6pPr>
            <a:lvl7pPr marL="2696914" indent="0">
              <a:buNone/>
              <a:defRPr sz="1965"/>
            </a:lvl7pPr>
            <a:lvl8pPr marL="3146475" indent="0">
              <a:buNone/>
              <a:defRPr sz="1965"/>
            </a:lvl8pPr>
            <a:lvl9pPr marL="3596036" indent="0">
              <a:buNone/>
              <a:defRPr sz="19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28869" y="2030799"/>
            <a:ext cx="4111191" cy="3762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65"/>
            </a:lvl1pPr>
            <a:lvl2pPr marL="449561" indent="0">
              <a:buNone/>
              <a:defRPr sz="1768"/>
            </a:lvl2pPr>
            <a:lvl3pPr marL="899122" indent="0">
              <a:buNone/>
              <a:defRPr sz="1572"/>
            </a:lvl3pPr>
            <a:lvl4pPr marL="1348684" indent="0">
              <a:buNone/>
              <a:defRPr sz="1375"/>
            </a:lvl4pPr>
            <a:lvl5pPr marL="1797791" indent="0">
              <a:buNone/>
              <a:defRPr sz="1375"/>
            </a:lvl5pPr>
            <a:lvl6pPr marL="2247352" indent="0">
              <a:buNone/>
              <a:defRPr sz="1375"/>
            </a:lvl6pPr>
            <a:lvl7pPr marL="2696914" indent="0">
              <a:buNone/>
              <a:defRPr sz="1375"/>
            </a:lvl7pPr>
            <a:lvl8pPr marL="3146475" indent="0">
              <a:buNone/>
              <a:defRPr sz="1375"/>
            </a:lvl8pPr>
            <a:lvl9pPr marL="3596036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88389749"/>
      </p:ext>
    </p:extLst>
  </p:cSld>
  <p:clrMapOvr>
    <a:masterClrMapping/>
  </p:clrMapOvr>
  <p:transition advClick="0" advTm="0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7900" y="196416"/>
            <a:ext cx="5902201" cy="81651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27900" y="1143115"/>
            <a:ext cx="5902201" cy="323338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48912662"/>
      </p:ext>
    </p:extLst>
  </p:cSld>
  <p:clrMapOvr>
    <a:masterClrMapping/>
  </p:clrMapOvr>
  <p:transition advClick="0" advTm="0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11457" y="360405"/>
            <a:ext cx="2594719" cy="573669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27301" y="360405"/>
            <a:ext cx="7633738" cy="573669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29099645"/>
      </p:ext>
    </p:extLst>
  </p:cSld>
  <p:clrMapOvr>
    <a:masterClrMapping/>
  </p:clrMapOvr>
  <p:transition advClick="0" advTm="0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27302" y="1802019"/>
            <a:ext cx="5114228" cy="42950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091948" y="1802019"/>
            <a:ext cx="5114228" cy="207154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091948" y="4023988"/>
            <a:ext cx="5114228" cy="2073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51564409"/>
      </p:ext>
    </p:extLst>
  </p:cSld>
  <p:clrMapOvr>
    <a:masterClrMapping/>
  </p:clrMapOvr>
  <p:transition advClick="0" advTm="0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2494" y="1107814"/>
            <a:ext cx="10228263" cy="2356650"/>
          </a:xfrm>
        </p:spPr>
        <p:txBody>
          <a:bodyPr anchor="b"/>
          <a:lstStyle>
            <a:lvl1pPr algn="ctr">
              <a:defRPr sz="59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4156" y="3555345"/>
            <a:ext cx="9024938" cy="1634298"/>
          </a:xfrm>
        </p:spPr>
        <p:txBody>
          <a:bodyPr/>
          <a:lstStyle>
            <a:lvl1pPr marL="0" indent="0" algn="ctr">
              <a:buNone/>
              <a:defRPr sz="2369"/>
            </a:lvl1pPr>
            <a:lvl2pPr marL="451256" indent="0" algn="ctr">
              <a:buNone/>
              <a:defRPr sz="1974"/>
            </a:lvl2pPr>
            <a:lvl3pPr marL="902513" indent="0" algn="ctr">
              <a:buNone/>
              <a:defRPr sz="1777"/>
            </a:lvl3pPr>
            <a:lvl4pPr marL="1353769" indent="0" algn="ctr">
              <a:buNone/>
              <a:defRPr sz="1579"/>
            </a:lvl4pPr>
            <a:lvl5pPr marL="1805026" indent="0" algn="ctr">
              <a:buNone/>
              <a:defRPr sz="1579"/>
            </a:lvl5pPr>
            <a:lvl6pPr marL="2256282" indent="0" algn="ctr">
              <a:buNone/>
              <a:defRPr sz="1579"/>
            </a:lvl6pPr>
            <a:lvl7pPr marL="2707538" indent="0" algn="ctr">
              <a:buNone/>
              <a:defRPr sz="1579"/>
            </a:lvl7pPr>
            <a:lvl8pPr marL="3158795" indent="0" algn="ctr">
              <a:buNone/>
              <a:defRPr sz="1579"/>
            </a:lvl8pPr>
            <a:lvl9pPr marL="3610051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0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53" y="360393"/>
            <a:ext cx="10378678" cy="13083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855" y="1659370"/>
            <a:ext cx="5090628" cy="813232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855" y="2472602"/>
            <a:ext cx="5090628" cy="3636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1833" y="1659370"/>
            <a:ext cx="5115699" cy="813232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1833" y="2472602"/>
            <a:ext cx="5115699" cy="3636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513"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51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797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0111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019" y="1687576"/>
            <a:ext cx="10378678" cy="2815757"/>
          </a:xfrm>
        </p:spPr>
        <p:txBody>
          <a:bodyPr anchor="b"/>
          <a:lstStyle>
            <a:lvl1pPr>
              <a:defRPr sz="59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9" y="4529972"/>
            <a:ext cx="10378678" cy="1480740"/>
          </a:xfrm>
        </p:spPr>
        <p:txBody>
          <a:bodyPr/>
          <a:lstStyle>
            <a:lvl1pPr marL="0" indent="0">
              <a:buNone/>
              <a:defRPr sz="2369">
                <a:solidFill>
                  <a:schemeClr val="tx1"/>
                </a:solidFill>
              </a:defRPr>
            </a:lvl1pPr>
            <a:lvl2pPr marL="451256" indent="0">
              <a:buNone/>
              <a:defRPr sz="1974">
                <a:solidFill>
                  <a:schemeClr val="tx1">
                    <a:tint val="75000"/>
                  </a:schemeClr>
                </a:solidFill>
              </a:defRPr>
            </a:lvl2pPr>
            <a:lvl3pPr marL="902513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3pPr>
            <a:lvl4pPr marL="135376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5026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6282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753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879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1005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9129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286" y="1801959"/>
            <a:ext cx="5114131" cy="42949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1833" y="1801959"/>
            <a:ext cx="5114131" cy="42949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840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53" y="360393"/>
            <a:ext cx="10378678" cy="13083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855" y="1659370"/>
            <a:ext cx="5090628" cy="813232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855" y="2472602"/>
            <a:ext cx="5090628" cy="3636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1833" y="1659370"/>
            <a:ext cx="5115699" cy="813232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1833" y="2472602"/>
            <a:ext cx="5115699" cy="3636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433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2799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7980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53" y="451273"/>
            <a:ext cx="3881036" cy="1579457"/>
          </a:xfrm>
        </p:spPr>
        <p:txBody>
          <a:bodyPr anchor="b"/>
          <a:lstStyle>
            <a:lvl1pPr>
              <a:defRPr sz="31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698" y="974627"/>
            <a:ext cx="6091833" cy="4810448"/>
          </a:xfrm>
        </p:spPr>
        <p:txBody>
          <a:bodyPr/>
          <a:lstStyle>
            <a:lvl1pPr>
              <a:defRPr sz="3158"/>
            </a:lvl1pPr>
            <a:lvl2pPr>
              <a:defRPr sz="2764"/>
            </a:lvl2pPr>
            <a:lvl3pPr>
              <a:defRPr sz="2369"/>
            </a:lvl3pPr>
            <a:lvl4pPr>
              <a:defRPr sz="1974"/>
            </a:lvl4pPr>
            <a:lvl5pPr>
              <a:defRPr sz="1974"/>
            </a:lvl5pPr>
            <a:lvl6pPr>
              <a:defRPr sz="1974"/>
            </a:lvl6pPr>
            <a:lvl7pPr>
              <a:defRPr sz="1974"/>
            </a:lvl7pPr>
            <a:lvl8pPr>
              <a:defRPr sz="1974"/>
            </a:lvl8pPr>
            <a:lvl9pPr>
              <a:defRPr sz="197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853" y="2030730"/>
            <a:ext cx="3881036" cy="3762179"/>
          </a:xfrm>
        </p:spPr>
        <p:txBody>
          <a:bodyPr/>
          <a:lstStyle>
            <a:lvl1pPr marL="0" indent="0">
              <a:buNone/>
              <a:defRPr sz="1579"/>
            </a:lvl1pPr>
            <a:lvl2pPr marL="451256" indent="0">
              <a:buNone/>
              <a:defRPr sz="1382"/>
            </a:lvl2pPr>
            <a:lvl3pPr marL="902513" indent="0">
              <a:buNone/>
              <a:defRPr sz="1184"/>
            </a:lvl3pPr>
            <a:lvl4pPr marL="1353769" indent="0">
              <a:buNone/>
              <a:defRPr sz="987"/>
            </a:lvl4pPr>
            <a:lvl5pPr marL="1805026" indent="0">
              <a:buNone/>
              <a:defRPr sz="987"/>
            </a:lvl5pPr>
            <a:lvl6pPr marL="2256282" indent="0">
              <a:buNone/>
              <a:defRPr sz="987"/>
            </a:lvl6pPr>
            <a:lvl7pPr marL="2707538" indent="0">
              <a:buNone/>
              <a:defRPr sz="987"/>
            </a:lvl7pPr>
            <a:lvl8pPr marL="3158795" indent="0">
              <a:buNone/>
              <a:defRPr sz="987"/>
            </a:lvl8pPr>
            <a:lvl9pPr marL="3610051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0629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53" y="451273"/>
            <a:ext cx="3881036" cy="1579457"/>
          </a:xfrm>
        </p:spPr>
        <p:txBody>
          <a:bodyPr anchor="b"/>
          <a:lstStyle>
            <a:lvl1pPr>
              <a:defRPr sz="31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5698" y="974627"/>
            <a:ext cx="6091833" cy="4810448"/>
          </a:xfrm>
        </p:spPr>
        <p:txBody>
          <a:bodyPr anchor="t"/>
          <a:lstStyle>
            <a:lvl1pPr marL="0" indent="0">
              <a:buNone/>
              <a:defRPr sz="3158"/>
            </a:lvl1pPr>
            <a:lvl2pPr marL="451256" indent="0">
              <a:buNone/>
              <a:defRPr sz="2764"/>
            </a:lvl2pPr>
            <a:lvl3pPr marL="902513" indent="0">
              <a:buNone/>
              <a:defRPr sz="2369"/>
            </a:lvl3pPr>
            <a:lvl4pPr marL="1353769" indent="0">
              <a:buNone/>
              <a:defRPr sz="1974"/>
            </a:lvl4pPr>
            <a:lvl5pPr marL="1805026" indent="0">
              <a:buNone/>
              <a:defRPr sz="1974"/>
            </a:lvl5pPr>
            <a:lvl6pPr marL="2256282" indent="0">
              <a:buNone/>
              <a:defRPr sz="1974"/>
            </a:lvl6pPr>
            <a:lvl7pPr marL="2707538" indent="0">
              <a:buNone/>
              <a:defRPr sz="1974"/>
            </a:lvl7pPr>
            <a:lvl8pPr marL="3158795" indent="0">
              <a:buNone/>
              <a:defRPr sz="1974"/>
            </a:lvl8pPr>
            <a:lvl9pPr marL="3610051" indent="0">
              <a:buNone/>
              <a:defRPr sz="197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853" y="2030730"/>
            <a:ext cx="3881036" cy="3762179"/>
          </a:xfrm>
        </p:spPr>
        <p:txBody>
          <a:bodyPr/>
          <a:lstStyle>
            <a:lvl1pPr marL="0" indent="0">
              <a:buNone/>
              <a:defRPr sz="1579"/>
            </a:lvl1pPr>
            <a:lvl2pPr marL="451256" indent="0">
              <a:buNone/>
              <a:defRPr sz="1382"/>
            </a:lvl2pPr>
            <a:lvl3pPr marL="902513" indent="0">
              <a:buNone/>
              <a:defRPr sz="1184"/>
            </a:lvl3pPr>
            <a:lvl4pPr marL="1353769" indent="0">
              <a:buNone/>
              <a:defRPr sz="987"/>
            </a:lvl4pPr>
            <a:lvl5pPr marL="1805026" indent="0">
              <a:buNone/>
              <a:defRPr sz="987"/>
            </a:lvl5pPr>
            <a:lvl6pPr marL="2256282" indent="0">
              <a:buNone/>
              <a:defRPr sz="987"/>
            </a:lvl6pPr>
            <a:lvl7pPr marL="2707538" indent="0">
              <a:buNone/>
              <a:defRPr sz="987"/>
            </a:lvl7pPr>
            <a:lvl8pPr marL="3158795" indent="0">
              <a:buNone/>
              <a:defRPr sz="987"/>
            </a:lvl8pPr>
            <a:lvl9pPr marL="3610051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6810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3273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1295" y="360392"/>
            <a:ext cx="2594670" cy="57364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287" y="360392"/>
            <a:ext cx="7633593" cy="57364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94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513"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51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9091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16793"/>
            <a:ext cx="12033250" cy="29523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75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033250" cy="38167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75" dirty="0"/>
          </a:p>
        </p:txBody>
      </p:sp>
      <p:sp>
        <p:nvSpPr>
          <p:cNvPr id="13" name="Rectangle 12"/>
          <p:cNvSpPr/>
          <p:nvPr/>
        </p:nvSpPr>
        <p:spPr>
          <a:xfrm>
            <a:off x="0" y="2617929"/>
            <a:ext cx="12033250" cy="225636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75" dirty="0"/>
          </a:p>
        </p:txBody>
      </p:sp>
      <p:sp>
        <p:nvSpPr>
          <p:cNvPr id="14" name="Oval 13"/>
          <p:cNvSpPr/>
          <p:nvPr/>
        </p:nvSpPr>
        <p:spPr>
          <a:xfrm>
            <a:off x="0" y="1579457"/>
            <a:ext cx="12033250" cy="503921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75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9473" y="4987052"/>
            <a:ext cx="7418149" cy="870684"/>
          </a:xfrm>
        </p:spPr>
        <p:txBody>
          <a:bodyPr>
            <a:normAutofit/>
          </a:bodyPr>
          <a:lstStyle>
            <a:lvl1pPr marL="0" indent="0" algn="l">
              <a:buNone/>
              <a:defRPr sz="2171">
                <a:solidFill>
                  <a:schemeClr val="tx2"/>
                </a:solidFill>
              </a:defRPr>
            </a:lvl1pPr>
            <a:lvl2pPr marL="451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2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3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5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6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7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58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0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5EEC-48CA-4565-91F5-570DB19B3218}" type="datetimeFigureOut">
              <a:rPr lang="vi-VN" smtClean="0"/>
              <a:t>26/11/2021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B249-F789-47D8-875E-C72F5B40190C}" type="slidenum">
              <a:rPr lang="vi-VN" smtClean="0"/>
              <a:t>‹#›</a:t>
            </a:fld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916" y="3091687"/>
            <a:ext cx="9442563" cy="1769922"/>
          </a:xfrm>
          <a:effectLst/>
        </p:spPr>
        <p:txBody>
          <a:bodyPr>
            <a:noAutofit/>
          </a:bodyPr>
          <a:lstStyle>
            <a:lvl1pPr marL="631759" indent="-451256" algn="l">
              <a:defRPr sz="533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5615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5EEC-48CA-4565-91F5-570DB19B3218}" type="datetimeFigureOut">
              <a:rPr lang="vi-VN" smtClean="0"/>
              <a:t>26/11/2021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B249-F789-47D8-875E-C72F5B40190C}" type="slidenum">
              <a:rPr lang="vi-VN" smtClean="0"/>
              <a:t>‹#›</a:t>
            </a:fld>
            <a:endParaRPr lang="vi-V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04156" y="722038"/>
            <a:ext cx="8423275" cy="34296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1216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16793"/>
            <a:ext cx="12033250" cy="29523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75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033250" cy="38167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75" dirty="0"/>
          </a:p>
        </p:txBody>
      </p:sp>
      <p:sp>
        <p:nvSpPr>
          <p:cNvPr id="9" name="Rectangle 8"/>
          <p:cNvSpPr/>
          <p:nvPr/>
        </p:nvSpPr>
        <p:spPr>
          <a:xfrm>
            <a:off x="0" y="2617929"/>
            <a:ext cx="12033250" cy="225636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75" dirty="0"/>
          </a:p>
        </p:txBody>
      </p:sp>
      <p:sp>
        <p:nvSpPr>
          <p:cNvPr id="10" name="Oval 9"/>
          <p:cNvSpPr/>
          <p:nvPr/>
        </p:nvSpPr>
        <p:spPr>
          <a:xfrm>
            <a:off x="0" y="1579457"/>
            <a:ext cx="12033250" cy="503921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75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5629" y="2144484"/>
            <a:ext cx="7851967" cy="2391932"/>
          </a:xfrm>
          <a:effectLst/>
        </p:spPr>
        <p:txBody>
          <a:bodyPr anchor="b"/>
          <a:lstStyle>
            <a:lvl1pPr algn="r">
              <a:defRPr sz="454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1474" y="4547784"/>
            <a:ext cx="7857004" cy="824630"/>
          </a:xfrm>
        </p:spPr>
        <p:txBody>
          <a:bodyPr anchor="t"/>
          <a:lstStyle>
            <a:lvl1pPr marL="0" indent="0" algn="r">
              <a:buNone/>
              <a:defRPr sz="1974">
                <a:solidFill>
                  <a:schemeClr val="tx2"/>
                </a:solidFill>
              </a:defRPr>
            </a:lvl1pPr>
            <a:lvl2pPr marL="451256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2pPr>
            <a:lvl3pPr marL="902513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353769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4pPr>
            <a:lvl5pPr marL="1805026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5pPr>
            <a:lvl6pPr marL="2256282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6pPr>
            <a:lvl7pPr marL="2707538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7pPr>
            <a:lvl8pPr marL="315879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8pPr>
            <a:lvl9pPr marL="3610051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5EEC-48CA-4565-91F5-570DB19B3218}" type="datetimeFigureOut">
              <a:rPr lang="vi-VN" smtClean="0"/>
              <a:t>26/11/2021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B249-F789-47D8-875E-C72F5B40190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37342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5EEC-48CA-4565-91F5-570DB19B3218}" type="datetimeFigureOut">
              <a:rPr lang="vi-VN" smtClean="0"/>
              <a:t>26/11/2021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B249-F789-47D8-875E-C72F5B40190C}" type="slidenum">
              <a:rPr lang="vi-VN" smtClean="0"/>
              <a:t>‹#›</a:t>
            </a:fld>
            <a:endParaRPr lang="vi-V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04155" y="722037"/>
            <a:ext cx="4404170" cy="34296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12891" y="722038"/>
            <a:ext cx="4404170" cy="34296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29017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4156" y="722037"/>
            <a:ext cx="4404170" cy="631469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369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1852" y="1382175"/>
            <a:ext cx="4404170" cy="2707640"/>
          </a:xfrm>
        </p:spPr>
        <p:txBody>
          <a:bodyPr>
            <a:normAutofit/>
          </a:bodyPr>
          <a:lstStyle>
            <a:lvl1pPr>
              <a:defRPr sz="1777"/>
            </a:lvl1pPr>
            <a:lvl2pPr>
              <a:defRPr sz="1777"/>
            </a:lvl2pPr>
            <a:lvl3pPr>
              <a:defRPr sz="1579"/>
            </a:lvl3pPr>
            <a:lvl4pPr>
              <a:defRPr sz="1579"/>
            </a:lvl4pPr>
            <a:lvl5pPr>
              <a:defRPr sz="1579"/>
            </a:lvl5pPr>
            <a:lvl6pPr>
              <a:defRPr sz="1579"/>
            </a:lvl6pPr>
            <a:lvl7pPr>
              <a:defRPr sz="1579"/>
            </a:lvl7pPr>
            <a:lvl8pPr>
              <a:defRPr sz="1579"/>
            </a:lvl8pPr>
            <a:lvl9pPr>
              <a:defRPr sz="157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15720" y="722037"/>
            <a:ext cx="4404170" cy="631469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369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marL="0" lvl="0" indent="0" algn="ctr" defTabSz="902513" rtl="0" eaLnBrk="1" latinLnBrk="0" hangingPunct="1">
              <a:spcBef>
                <a:spcPct val="20000"/>
              </a:spcBef>
              <a:spcAft>
                <a:spcPts val="296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2724" y="1380896"/>
            <a:ext cx="4404170" cy="2707640"/>
          </a:xfrm>
        </p:spPr>
        <p:txBody>
          <a:bodyPr>
            <a:normAutofit/>
          </a:bodyPr>
          <a:lstStyle>
            <a:lvl1pPr>
              <a:defRPr sz="1777"/>
            </a:lvl1pPr>
            <a:lvl2pPr>
              <a:defRPr sz="1777"/>
            </a:lvl2pPr>
            <a:lvl3pPr>
              <a:defRPr sz="1579"/>
            </a:lvl3pPr>
            <a:lvl4pPr>
              <a:defRPr sz="1579"/>
            </a:lvl4pPr>
            <a:lvl5pPr>
              <a:defRPr sz="1579"/>
            </a:lvl5pPr>
            <a:lvl6pPr>
              <a:defRPr sz="1579"/>
            </a:lvl6pPr>
            <a:lvl7pPr>
              <a:defRPr sz="1579"/>
            </a:lvl7pPr>
            <a:lvl8pPr>
              <a:defRPr sz="1579"/>
            </a:lvl8pPr>
            <a:lvl9pPr>
              <a:defRPr sz="157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5EEC-48CA-4565-91F5-570DB19B3218}" type="datetimeFigureOut">
              <a:rPr lang="vi-VN" smtClean="0"/>
              <a:t>26/11/2021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B249-F789-47D8-875E-C72F5B40190C}" type="slidenum">
              <a:rPr lang="vi-VN" smtClean="0"/>
              <a:t>‹#›</a:t>
            </a:fld>
            <a:endParaRPr lang="vi-V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1634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5EEC-48CA-4565-91F5-570DB19B3218}" type="datetimeFigureOut">
              <a:rPr lang="vi-VN" smtClean="0"/>
              <a:t>26/11/2021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B249-F789-47D8-875E-C72F5B40190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54700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5EEC-48CA-4565-91F5-570DB19B3218}" type="datetimeFigureOut">
              <a:rPr lang="vi-VN" smtClean="0"/>
              <a:t>26/11/2021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B249-F789-47D8-875E-C72F5B40190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0440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228" y="2181157"/>
            <a:ext cx="4784987" cy="1242179"/>
          </a:xfrm>
          <a:effectLst/>
        </p:spPr>
        <p:txBody>
          <a:bodyPr anchor="b">
            <a:noAutofit/>
          </a:bodyPr>
          <a:lstStyle>
            <a:lvl1pPr marL="225628" indent="-225628" algn="l">
              <a:defRPr sz="2764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4940" y="722037"/>
            <a:ext cx="5286372" cy="4831280"/>
          </a:xfrm>
        </p:spPr>
        <p:txBody>
          <a:bodyPr anchor="ctr"/>
          <a:lstStyle>
            <a:lvl1pPr>
              <a:defRPr sz="2171"/>
            </a:lvl1pPr>
            <a:lvl2pPr>
              <a:defRPr sz="1974"/>
            </a:lvl2pPr>
            <a:lvl3pPr>
              <a:defRPr sz="1777"/>
            </a:lvl3pPr>
            <a:lvl4pPr>
              <a:defRPr sz="1579"/>
            </a:lvl4pPr>
            <a:lvl5pPr>
              <a:defRPr sz="1382"/>
            </a:lvl5pPr>
            <a:lvl6pPr>
              <a:defRPr sz="1974"/>
            </a:lvl6pPr>
            <a:lvl7pPr>
              <a:defRPr sz="1974"/>
            </a:lvl7pPr>
            <a:lvl8pPr>
              <a:defRPr sz="1974"/>
            </a:lvl8pPr>
            <a:lvl9pPr>
              <a:defRPr sz="19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5678" y="3452460"/>
            <a:ext cx="4459382" cy="2111784"/>
          </a:xfrm>
        </p:spPr>
        <p:txBody>
          <a:bodyPr/>
          <a:lstStyle>
            <a:lvl1pPr marL="0" indent="0">
              <a:buNone/>
              <a:defRPr sz="1382"/>
            </a:lvl1pPr>
            <a:lvl2pPr marL="451256" indent="0">
              <a:buNone/>
              <a:defRPr sz="1184"/>
            </a:lvl2pPr>
            <a:lvl3pPr marL="902513" indent="0">
              <a:buNone/>
              <a:defRPr sz="987"/>
            </a:lvl3pPr>
            <a:lvl4pPr marL="1353769" indent="0">
              <a:buNone/>
              <a:defRPr sz="888"/>
            </a:lvl4pPr>
            <a:lvl5pPr marL="1805026" indent="0">
              <a:buNone/>
              <a:defRPr sz="888"/>
            </a:lvl5pPr>
            <a:lvl6pPr marL="2256282" indent="0">
              <a:buNone/>
              <a:defRPr sz="888"/>
            </a:lvl6pPr>
            <a:lvl7pPr marL="2707538" indent="0">
              <a:buNone/>
              <a:defRPr sz="888"/>
            </a:lvl7pPr>
            <a:lvl8pPr marL="3158795" indent="0">
              <a:buNone/>
              <a:defRPr sz="888"/>
            </a:lvl8pPr>
            <a:lvl9pPr marL="3610051" indent="0">
              <a:buNone/>
              <a:defRPr sz="8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5EEC-48CA-4565-91F5-570DB19B3218}" type="datetimeFigureOut">
              <a:rPr lang="vi-VN" smtClean="0"/>
              <a:t>26/11/2021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B249-F789-47D8-875E-C72F5B40190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31119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16793"/>
            <a:ext cx="12033250" cy="29523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75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033250" cy="38167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75" dirty="0"/>
          </a:p>
        </p:txBody>
      </p:sp>
      <p:sp>
        <p:nvSpPr>
          <p:cNvPr id="10" name="Rectangle 9"/>
          <p:cNvSpPr/>
          <p:nvPr/>
        </p:nvSpPr>
        <p:spPr>
          <a:xfrm>
            <a:off x="0" y="2617929"/>
            <a:ext cx="12033250" cy="225636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75" dirty="0"/>
          </a:p>
        </p:txBody>
      </p:sp>
      <p:sp>
        <p:nvSpPr>
          <p:cNvPr id="11" name="Oval 10"/>
          <p:cNvSpPr/>
          <p:nvPr/>
        </p:nvSpPr>
        <p:spPr>
          <a:xfrm>
            <a:off x="0" y="1579457"/>
            <a:ext cx="12033250" cy="503921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75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89206" y="1128184"/>
            <a:ext cx="5414963" cy="3087260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1974"/>
            </a:lvl1pPr>
            <a:lvl2pPr marL="451256" indent="0">
              <a:buNone/>
              <a:defRPr sz="2764"/>
            </a:lvl2pPr>
            <a:lvl3pPr marL="902513" indent="0">
              <a:buNone/>
              <a:defRPr sz="2369"/>
            </a:lvl3pPr>
            <a:lvl4pPr marL="1353769" indent="0">
              <a:buNone/>
              <a:defRPr sz="1974"/>
            </a:lvl4pPr>
            <a:lvl5pPr marL="1805026" indent="0">
              <a:buNone/>
              <a:defRPr sz="1974"/>
            </a:lvl5pPr>
            <a:lvl6pPr marL="2256282" indent="0">
              <a:buNone/>
              <a:defRPr sz="1974"/>
            </a:lvl6pPr>
            <a:lvl7pPr marL="2707538" indent="0">
              <a:buNone/>
              <a:defRPr sz="1974"/>
            </a:lvl7pPr>
            <a:lvl8pPr marL="3158795" indent="0">
              <a:buNone/>
              <a:defRPr sz="1974"/>
            </a:lvl8pPr>
            <a:lvl9pPr marL="3610051" indent="0">
              <a:buNone/>
              <a:defRPr sz="1974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75" y="997387"/>
            <a:ext cx="4861351" cy="2134981"/>
          </a:xfrm>
        </p:spPr>
        <p:txBody>
          <a:bodyPr anchor="b"/>
          <a:lstStyle>
            <a:lvl1pPr marL="180503" indent="-180503">
              <a:buFont typeface="Georgia" pitchFamily="18" charset="0"/>
              <a:buChar char="*"/>
              <a:defRPr sz="1579"/>
            </a:lvl1pPr>
            <a:lvl2pPr marL="451256" indent="0">
              <a:buNone/>
              <a:defRPr sz="1184"/>
            </a:lvl2pPr>
            <a:lvl3pPr marL="902513" indent="0">
              <a:buNone/>
              <a:defRPr sz="987"/>
            </a:lvl3pPr>
            <a:lvl4pPr marL="1353769" indent="0">
              <a:buNone/>
              <a:defRPr sz="888"/>
            </a:lvl4pPr>
            <a:lvl5pPr marL="1805026" indent="0">
              <a:buNone/>
              <a:defRPr sz="888"/>
            </a:lvl5pPr>
            <a:lvl6pPr marL="2256282" indent="0">
              <a:buNone/>
              <a:defRPr sz="888"/>
            </a:lvl6pPr>
            <a:lvl7pPr marL="2707538" indent="0">
              <a:buNone/>
              <a:defRPr sz="888"/>
            </a:lvl7pPr>
            <a:lvl8pPr marL="3158795" indent="0">
              <a:buNone/>
              <a:defRPr sz="888"/>
            </a:lvl8pPr>
            <a:lvl9pPr marL="3610051" indent="0">
              <a:buNone/>
              <a:defRPr sz="8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5EEC-48CA-4565-91F5-570DB19B3218}" type="datetimeFigureOut">
              <a:rPr lang="vi-VN" smtClean="0"/>
              <a:t>26/11/2021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B249-F789-47D8-875E-C72F5B40190C}" type="slidenum">
              <a:rPr lang="vi-VN" smtClean="0"/>
              <a:t>‹#›</a:t>
            </a:fld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064" y="4406549"/>
            <a:ext cx="8400559" cy="1128183"/>
          </a:xfrm>
        </p:spPr>
        <p:txBody>
          <a:bodyPr anchor="b">
            <a:noAutofit/>
          </a:bodyPr>
          <a:lstStyle>
            <a:lvl1pPr algn="l">
              <a:defRPr sz="454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669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6927" y="722037"/>
            <a:ext cx="8423275" cy="34296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5EEC-48CA-4565-91F5-570DB19B3218}" type="datetimeFigureOut">
              <a:rPr lang="vi-VN" smtClean="0"/>
              <a:t>26/11/2021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B249-F789-47D8-875E-C72F5B40190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568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513"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51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60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8314" y="371638"/>
            <a:ext cx="2707481" cy="5170435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74442" y="722039"/>
            <a:ext cx="6355208" cy="48312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5EEC-48CA-4565-91F5-570DB19B3218}" type="datetimeFigureOut">
              <a:rPr lang="vi-VN" smtClean="0"/>
              <a:t>26/11/2021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B249-F789-47D8-875E-C72F5B40190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1597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53" y="451273"/>
            <a:ext cx="3881036" cy="1579457"/>
          </a:xfrm>
        </p:spPr>
        <p:txBody>
          <a:bodyPr anchor="b"/>
          <a:lstStyle>
            <a:lvl1pPr>
              <a:defRPr sz="31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698" y="974627"/>
            <a:ext cx="6091833" cy="4810448"/>
          </a:xfrm>
        </p:spPr>
        <p:txBody>
          <a:bodyPr/>
          <a:lstStyle>
            <a:lvl1pPr>
              <a:defRPr sz="3158"/>
            </a:lvl1pPr>
            <a:lvl2pPr>
              <a:defRPr sz="2764"/>
            </a:lvl2pPr>
            <a:lvl3pPr>
              <a:defRPr sz="2369"/>
            </a:lvl3pPr>
            <a:lvl4pPr>
              <a:defRPr sz="1974"/>
            </a:lvl4pPr>
            <a:lvl5pPr>
              <a:defRPr sz="1974"/>
            </a:lvl5pPr>
            <a:lvl6pPr>
              <a:defRPr sz="1974"/>
            </a:lvl6pPr>
            <a:lvl7pPr>
              <a:defRPr sz="1974"/>
            </a:lvl7pPr>
            <a:lvl8pPr>
              <a:defRPr sz="1974"/>
            </a:lvl8pPr>
            <a:lvl9pPr>
              <a:defRPr sz="197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853" y="2030730"/>
            <a:ext cx="3881036" cy="3762179"/>
          </a:xfrm>
        </p:spPr>
        <p:txBody>
          <a:bodyPr/>
          <a:lstStyle>
            <a:lvl1pPr marL="0" indent="0">
              <a:buNone/>
              <a:defRPr sz="1579"/>
            </a:lvl1pPr>
            <a:lvl2pPr marL="451256" indent="0">
              <a:buNone/>
              <a:defRPr sz="1382"/>
            </a:lvl2pPr>
            <a:lvl3pPr marL="902513" indent="0">
              <a:buNone/>
              <a:defRPr sz="1184"/>
            </a:lvl3pPr>
            <a:lvl4pPr marL="1353769" indent="0">
              <a:buNone/>
              <a:defRPr sz="987"/>
            </a:lvl4pPr>
            <a:lvl5pPr marL="1805026" indent="0">
              <a:buNone/>
              <a:defRPr sz="987"/>
            </a:lvl5pPr>
            <a:lvl6pPr marL="2256282" indent="0">
              <a:buNone/>
              <a:defRPr sz="987"/>
            </a:lvl6pPr>
            <a:lvl7pPr marL="2707538" indent="0">
              <a:buNone/>
              <a:defRPr sz="987"/>
            </a:lvl7pPr>
            <a:lvl8pPr marL="3158795" indent="0">
              <a:buNone/>
              <a:defRPr sz="987"/>
            </a:lvl8pPr>
            <a:lvl9pPr marL="3610051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513"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51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959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53" y="451273"/>
            <a:ext cx="3881036" cy="1579457"/>
          </a:xfrm>
        </p:spPr>
        <p:txBody>
          <a:bodyPr anchor="b"/>
          <a:lstStyle>
            <a:lvl1pPr>
              <a:defRPr sz="31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5698" y="974627"/>
            <a:ext cx="6091833" cy="4810448"/>
          </a:xfrm>
        </p:spPr>
        <p:txBody>
          <a:bodyPr anchor="t"/>
          <a:lstStyle>
            <a:lvl1pPr marL="0" indent="0">
              <a:buNone/>
              <a:defRPr sz="3158"/>
            </a:lvl1pPr>
            <a:lvl2pPr marL="451256" indent="0">
              <a:buNone/>
              <a:defRPr sz="2764"/>
            </a:lvl2pPr>
            <a:lvl3pPr marL="902513" indent="0">
              <a:buNone/>
              <a:defRPr sz="2369"/>
            </a:lvl3pPr>
            <a:lvl4pPr marL="1353769" indent="0">
              <a:buNone/>
              <a:defRPr sz="1974"/>
            </a:lvl4pPr>
            <a:lvl5pPr marL="1805026" indent="0">
              <a:buNone/>
              <a:defRPr sz="1974"/>
            </a:lvl5pPr>
            <a:lvl6pPr marL="2256282" indent="0">
              <a:buNone/>
              <a:defRPr sz="1974"/>
            </a:lvl6pPr>
            <a:lvl7pPr marL="2707538" indent="0">
              <a:buNone/>
              <a:defRPr sz="1974"/>
            </a:lvl7pPr>
            <a:lvl8pPr marL="3158795" indent="0">
              <a:buNone/>
              <a:defRPr sz="1974"/>
            </a:lvl8pPr>
            <a:lvl9pPr marL="3610051" indent="0">
              <a:buNone/>
              <a:defRPr sz="197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853" y="2030730"/>
            <a:ext cx="3881036" cy="3762179"/>
          </a:xfrm>
        </p:spPr>
        <p:txBody>
          <a:bodyPr/>
          <a:lstStyle>
            <a:lvl1pPr marL="0" indent="0">
              <a:buNone/>
              <a:defRPr sz="1579"/>
            </a:lvl1pPr>
            <a:lvl2pPr marL="451256" indent="0">
              <a:buNone/>
              <a:defRPr sz="1382"/>
            </a:lvl2pPr>
            <a:lvl3pPr marL="902513" indent="0">
              <a:buNone/>
              <a:defRPr sz="1184"/>
            </a:lvl3pPr>
            <a:lvl4pPr marL="1353769" indent="0">
              <a:buNone/>
              <a:defRPr sz="987"/>
            </a:lvl4pPr>
            <a:lvl5pPr marL="1805026" indent="0">
              <a:buNone/>
              <a:defRPr sz="987"/>
            </a:lvl5pPr>
            <a:lvl6pPr marL="2256282" indent="0">
              <a:buNone/>
              <a:defRPr sz="987"/>
            </a:lvl6pPr>
            <a:lvl7pPr marL="2707538" indent="0">
              <a:buNone/>
              <a:defRPr sz="987"/>
            </a:lvl7pPr>
            <a:lvl8pPr marL="3158795" indent="0">
              <a:buNone/>
              <a:defRPr sz="987"/>
            </a:lvl8pPr>
            <a:lvl9pPr marL="3610051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513"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51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1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286" y="360393"/>
            <a:ext cx="10378678" cy="1308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286" y="1801959"/>
            <a:ext cx="10378678" cy="4294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286" y="6273954"/>
            <a:ext cx="2707481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513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513"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86014" y="6273954"/>
            <a:ext cx="4061222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51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8483" y="6273954"/>
            <a:ext cx="2707481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513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251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3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02513" rtl="0" eaLnBrk="1" latinLnBrk="0" hangingPunct="1">
        <a:lnSpc>
          <a:spcPct val="90000"/>
        </a:lnSpc>
        <a:spcBef>
          <a:spcPct val="0"/>
        </a:spcBef>
        <a:buNone/>
        <a:defRPr sz="4343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628" indent="-225628" algn="l" defTabSz="902513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1pPr>
      <a:lvl2pPr marL="676885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9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28141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3pPr>
      <a:lvl4pPr marL="1579397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2030654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0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933167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384423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835679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1pPr>
      <a:lvl2pPr marL="45125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902513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353769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0502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56282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707538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158795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610051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1663" y="271078"/>
            <a:ext cx="10829925" cy="1128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1663" y="1579457"/>
            <a:ext cx="10829925" cy="4467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1663" y="6273953"/>
            <a:ext cx="2807758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2021/11/26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1361" y="6273953"/>
            <a:ext cx="3810529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23829" y="6273953"/>
            <a:ext cx="2807758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98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xStyles>
    <p:titleStyle>
      <a:lvl1pPr algn="ctr" defTabSz="902513" rtl="0" eaLnBrk="1" latinLnBrk="0" hangingPunct="1">
        <a:spcBef>
          <a:spcPct val="0"/>
        </a:spcBef>
        <a:buNone/>
        <a:defRPr sz="43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442" indent="-338442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3158" kern="1200">
          <a:solidFill>
            <a:schemeClr val="tx1"/>
          </a:solidFill>
          <a:latin typeface="+mn-lt"/>
          <a:ea typeface="+mn-ea"/>
          <a:cs typeface="+mn-cs"/>
        </a:defRPr>
      </a:lvl1pPr>
      <a:lvl2pPr marL="733292" indent="-282035" algn="l" defTabSz="902513" rtl="0" eaLnBrk="1" latinLnBrk="0" hangingPunct="1">
        <a:spcBef>
          <a:spcPct val="20000"/>
        </a:spcBef>
        <a:buFont typeface="Arial" panose="020B0604020202020204" pitchFamily="34" charset="0"/>
        <a:buChar char="–"/>
        <a:defRPr sz="2764" kern="1200">
          <a:solidFill>
            <a:schemeClr val="tx1"/>
          </a:solidFill>
          <a:latin typeface="+mn-lt"/>
          <a:ea typeface="+mn-ea"/>
          <a:cs typeface="+mn-cs"/>
        </a:defRPr>
      </a:lvl2pPr>
      <a:lvl3pPr marL="1128141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69" kern="1200">
          <a:solidFill>
            <a:schemeClr val="tx1"/>
          </a:solidFill>
          <a:latin typeface="+mn-lt"/>
          <a:ea typeface="+mn-ea"/>
          <a:cs typeface="+mn-cs"/>
        </a:defRPr>
      </a:lvl3pPr>
      <a:lvl4pPr marL="1579397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–"/>
        <a:defRPr sz="1974" kern="1200">
          <a:solidFill>
            <a:schemeClr val="tx1"/>
          </a:solidFill>
          <a:latin typeface="+mn-lt"/>
          <a:ea typeface="+mn-ea"/>
          <a:cs typeface="+mn-cs"/>
        </a:defRPr>
      </a:lvl4pPr>
      <a:lvl5pPr marL="2030654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»"/>
        <a:defRPr sz="1974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0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6pPr>
      <a:lvl7pPr marL="2933167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7pPr>
      <a:lvl8pPr marL="3384423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8pPr>
      <a:lvl9pPr marL="3835679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1pPr>
      <a:lvl2pPr marL="45125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902513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353769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0502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56282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707538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158795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610051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1663" y="271078"/>
            <a:ext cx="10829925" cy="1128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1663" y="1579457"/>
            <a:ext cx="10829925" cy="4467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1663" y="6273953"/>
            <a:ext cx="2807758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2021/11/26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1361" y="6273953"/>
            <a:ext cx="3810529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23829" y="6273953"/>
            <a:ext cx="2807758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2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xStyles>
    <p:titleStyle>
      <a:lvl1pPr algn="ctr" defTabSz="902513" rtl="0" eaLnBrk="1" latinLnBrk="0" hangingPunct="1">
        <a:spcBef>
          <a:spcPct val="0"/>
        </a:spcBef>
        <a:buNone/>
        <a:defRPr sz="43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442" indent="-338442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3158" kern="1200">
          <a:solidFill>
            <a:schemeClr val="tx1"/>
          </a:solidFill>
          <a:latin typeface="+mn-lt"/>
          <a:ea typeface="+mn-ea"/>
          <a:cs typeface="+mn-cs"/>
        </a:defRPr>
      </a:lvl1pPr>
      <a:lvl2pPr marL="733292" indent="-282035" algn="l" defTabSz="902513" rtl="0" eaLnBrk="1" latinLnBrk="0" hangingPunct="1">
        <a:spcBef>
          <a:spcPct val="20000"/>
        </a:spcBef>
        <a:buFont typeface="Arial" panose="020B0604020202020204" pitchFamily="34" charset="0"/>
        <a:buChar char="–"/>
        <a:defRPr sz="2764" kern="1200">
          <a:solidFill>
            <a:schemeClr val="tx1"/>
          </a:solidFill>
          <a:latin typeface="+mn-lt"/>
          <a:ea typeface="+mn-ea"/>
          <a:cs typeface="+mn-cs"/>
        </a:defRPr>
      </a:lvl2pPr>
      <a:lvl3pPr marL="1128141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69" kern="1200">
          <a:solidFill>
            <a:schemeClr val="tx1"/>
          </a:solidFill>
          <a:latin typeface="+mn-lt"/>
          <a:ea typeface="+mn-ea"/>
          <a:cs typeface="+mn-cs"/>
        </a:defRPr>
      </a:lvl3pPr>
      <a:lvl4pPr marL="1579397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–"/>
        <a:defRPr sz="1974" kern="1200">
          <a:solidFill>
            <a:schemeClr val="tx1"/>
          </a:solidFill>
          <a:latin typeface="+mn-lt"/>
          <a:ea typeface="+mn-ea"/>
          <a:cs typeface="+mn-cs"/>
        </a:defRPr>
      </a:lvl4pPr>
      <a:lvl5pPr marL="2030654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»"/>
        <a:defRPr sz="1974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0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6pPr>
      <a:lvl7pPr marL="2933167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7pPr>
      <a:lvl8pPr marL="3384423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8pPr>
      <a:lvl9pPr marL="3835679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1pPr>
      <a:lvl2pPr marL="45125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902513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353769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0502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56282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707538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158795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610051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05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xStyles>
    <p:titleStyle>
      <a:lvl1pPr algn="ctr" defTabSz="902513" rtl="0" eaLnBrk="1" latinLnBrk="0" hangingPunct="1">
        <a:spcBef>
          <a:spcPct val="0"/>
        </a:spcBef>
        <a:buNone/>
        <a:defRPr sz="43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442" indent="-338442" algn="l" defTabSz="902513" rtl="0" eaLnBrk="1" latinLnBrk="0" hangingPunct="1">
        <a:spcBef>
          <a:spcPct val="20000"/>
        </a:spcBef>
        <a:buFont typeface="Arial" pitchFamily="34" charset="0"/>
        <a:buChar char="•"/>
        <a:defRPr sz="3158" kern="1200">
          <a:solidFill>
            <a:schemeClr val="tx1"/>
          </a:solidFill>
          <a:latin typeface="+mn-lt"/>
          <a:ea typeface="+mn-ea"/>
          <a:cs typeface="+mn-cs"/>
        </a:defRPr>
      </a:lvl1pPr>
      <a:lvl2pPr marL="733292" indent="-282035" algn="l" defTabSz="902513" rtl="0" eaLnBrk="1" latinLnBrk="0" hangingPunct="1">
        <a:spcBef>
          <a:spcPct val="20000"/>
        </a:spcBef>
        <a:buFont typeface="Arial" pitchFamily="34" charset="0"/>
        <a:buChar char="–"/>
        <a:defRPr sz="2764" kern="1200">
          <a:solidFill>
            <a:schemeClr val="tx1"/>
          </a:solidFill>
          <a:latin typeface="+mn-lt"/>
          <a:ea typeface="+mn-ea"/>
          <a:cs typeface="+mn-cs"/>
        </a:defRPr>
      </a:lvl2pPr>
      <a:lvl3pPr marL="1128141" indent="-225628" algn="l" defTabSz="902513" rtl="0" eaLnBrk="1" latinLnBrk="0" hangingPunct="1">
        <a:spcBef>
          <a:spcPct val="20000"/>
        </a:spcBef>
        <a:buFont typeface="Arial" pitchFamily="34" charset="0"/>
        <a:buChar char="•"/>
        <a:defRPr sz="2369" kern="1200">
          <a:solidFill>
            <a:schemeClr val="tx1"/>
          </a:solidFill>
          <a:latin typeface="+mn-lt"/>
          <a:ea typeface="+mn-ea"/>
          <a:cs typeface="+mn-cs"/>
        </a:defRPr>
      </a:lvl3pPr>
      <a:lvl4pPr marL="1579397" indent="-225628" algn="l" defTabSz="902513" rtl="0" eaLnBrk="1" latinLnBrk="0" hangingPunct="1">
        <a:spcBef>
          <a:spcPct val="20000"/>
        </a:spcBef>
        <a:buFont typeface="Arial" pitchFamily="34" charset="0"/>
        <a:buChar char="–"/>
        <a:defRPr sz="1974" kern="1200">
          <a:solidFill>
            <a:schemeClr val="tx1"/>
          </a:solidFill>
          <a:latin typeface="+mn-lt"/>
          <a:ea typeface="+mn-ea"/>
          <a:cs typeface="+mn-cs"/>
        </a:defRPr>
      </a:lvl4pPr>
      <a:lvl5pPr marL="2030654" indent="-225628" algn="l" defTabSz="902513" rtl="0" eaLnBrk="1" latinLnBrk="0" hangingPunct="1">
        <a:spcBef>
          <a:spcPct val="20000"/>
        </a:spcBef>
        <a:buFont typeface="Arial" pitchFamily="34" charset="0"/>
        <a:buChar char="»"/>
        <a:defRPr sz="1974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0" indent="-225628" algn="l" defTabSz="902513" rtl="0" eaLnBrk="1" latinLnBrk="0" hangingPunct="1">
        <a:spcBef>
          <a:spcPct val="20000"/>
        </a:spcBef>
        <a:buFont typeface="Arial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6pPr>
      <a:lvl7pPr marL="2933167" indent="-225628" algn="l" defTabSz="902513" rtl="0" eaLnBrk="1" latinLnBrk="0" hangingPunct="1">
        <a:spcBef>
          <a:spcPct val="20000"/>
        </a:spcBef>
        <a:buFont typeface="Arial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7pPr>
      <a:lvl8pPr marL="3384423" indent="-225628" algn="l" defTabSz="902513" rtl="0" eaLnBrk="1" latinLnBrk="0" hangingPunct="1">
        <a:spcBef>
          <a:spcPct val="20000"/>
        </a:spcBef>
        <a:buFont typeface="Arial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8pPr>
      <a:lvl9pPr marL="3835679" indent="-225628" algn="l" defTabSz="902513" rtl="0" eaLnBrk="1" latinLnBrk="0" hangingPunct="1">
        <a:spcBef>
          <a:spcPct val="20000"/>
        </a:spcBef>
        <a:buFont typeface="Arial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1pPr>
      <a:lvl2pPr marL="45125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902513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353769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0502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56282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707538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158795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610051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39" y="1135"/>
            <a:ext cx="12030972" cy="676683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0327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  <p:sldLayoutId id="2147484188" r:id="rId12"/>
  </p:sldLayoutIdLst>
  <p:transition advClick="0" advTm="0">
    <p:random/>
  </p:transition>
  <p:hf sldNum="0" hdr="0"/>
  <p:txStyles>
    <p:titleStyle>
      <a:lvl1pPr marL="0" lvl="0" indent="0" algn="ctr" defTabSz="107196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144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1475" lvl="0" indent="-401475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70996" lvl="1" indent="-335697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28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39611" lvl="2" indent="-267650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78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875818" lvl="3" indent="-268557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11118" lvl="4" indent="-267650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96430" lvl="5" indent="-163312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23054" lvl="6" indent="-163312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49678" lvl="7" indent="-163312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76301" lvl="8" indent="-163312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28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26624" lvl="1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53247" lvl="2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79871" lvl="3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06495" lvl="4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33118" lvl="5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59742" lvl="6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366" lvl="7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12989" lvl="8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286" y="360393"/>
            <a:ext cx="10378678" cy="1308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286" y="1801959"/>
            <a:ext cx="10378678" cy="4294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286" y="6273954"/>
            <a:ext cx="2707481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86014" y="6273954"/>
            <a:ext cx="4061222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8483" y="6273954"/>
            <a:ext cx="2707481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20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</p:sldLayoutIdLst>
  <p:txStyles>
    <p:titleStyle>
      <a:lvl1pPr algn="l" defTabSz="902513" rtl="0" eaLnBrk="1" latinLnBrk="0" hangingPunct="1">
        <a:lnSpc>
          <a:spcPct val="90000"/>
        </a:lnSpc>
        <a:spcBef>
          <a:spcPct val="0"/>
        </a:spcBef>
        <a:buNone/>
        <a:defRPr sz="43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628" indent="-225628" algn="l" defTabSz="902513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1pPr>
      <a:lvl2pPr marL="676885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9" kern="1200">
          <a:solidFill>
            <a:schemeClr val="tx1"/>
          </a:solidFill>
          <a:latin typeface="+mn-lt"/>
          <a:ea typeface="+mn-ea"/>
          <a:cs typeface="+mn-cs"/>
        </a:defRPr>
      </a:lvl2pPr>
      <a:lvl3pPr marL="1128141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3pPr>
      <a:lvl4pPr marL="1579397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2030654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0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933167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384423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835679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1pPr>
      <a:lvl2pPr marL="45125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902513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353769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0502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56282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707538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158795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610051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039219"/>
            <a:ext cx="12033250" cy="1729881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75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033250" cy="503921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75" dirty="0"/>
          </a:p>
        </p:txBody>
      </p:sp>
      <p:sp>
        <p:nvSpPr>
          <p:cNvPr id="9" name="Rectangle 8"/>
          <p:cNvSpPr/>
          <p:nvPr/>
        </p:nvSpPr>
        <p:spPr>
          <a:xfrm>
            <a:off x="0" y="3719455"/>
            <a:ext cx="12033250" cy="225636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75" dirty="0"/>
          </a:p>
        </p:txBody>
      </p:sp>
      <p:sp>
        <p:nvSpPr>
          <p:cNvPr id="10" name="Oval 9"/>
          <p:cNvSpPr/>
          <p:nvPr/>
        </p:nvSpPr>
        <p:spPr>
          <a:xfrm>
            <a:off x="0" y="1579457"/>
            <a:ext cx="12033250" cy="503921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75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59920" y="4315492"/>
            <a:ext cx="8570284" cy="11281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4156" y="722768"/>
            <a:ext cx="8423275" cy="3429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22444" y="6092192"/>
            <a:ext cx="3309144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6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DD75EEC-48CA-4565-91F5-570DB19B3218}" type="datetimeFigureOut">
              <a:rPr lang="vi-VN" smtClean="0"/>
              <a:t>26/11/2021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663" y="6092192"/>
            <a:ext cx="4412193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6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13854" y="6092192"/>
            <a:ext cx="2406650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EB0B249-F789-47D8-875E-C72F5B40190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151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txStyles>
    <p:titleStyle>
      <a:lvl1pPr marL="315879" indent="-315879" algn="r" defTabSz="902513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54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5628" indent="-180503" algn="l" defTabSz="902513" rtl="0" eaLnBrk="1" latinLnBrk="0" hangingPunct="1">
        <a:spcBef>
          <a:spcPct val="20000"/>
        </a:spcBef>
        <a:spcAft>
          <a:spcPts val="29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1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1508" indent="-180503" algn="l" defTabSz="902513" rtl="0" eaLnBrk="1" latinLnBrk="0" hangingPunct="1">
        <a:spcBef>
          <a:spcPct val="20000"/>
        </a:spcBef>
        <a:spcAft>
          <a:spcPts val="29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97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2262" indent="-180503" algn="l" defTabSz="902513" rtl="0" eaLnBrk="1" latinLnBrk="0" hangingPunct="1">
        <a:spcBef>
          <a:spcPct val="20000"/>
        </a:spcBef>
        <a:spcAft>
          <a:spcPts val="29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7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83015" indent="-180503" algn="l" defTabSz="902513" rtl="0" eaLnBrk="1" latinLnBrk="0" hangingPunct="1">
        <a:spcBef>
          <a:spcPct val="20000"/>
        </a:spcBef>
        <a:spcAft>
          <a:spcPts val="29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7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71819" indent="-180503" algn="l" defTabSz="902513" rtl="0" eaLnBrk="1" latinLnBrk="0" hangingPunct="1">
        <a:spcBef>
          <a:spcPct val="20000"/>
        </a:spcBef>
        <a:spcAft>
          <a:spcPts val="29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38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2573" indent="-180503" algn="l" defTabSz="902513" rtl="0" eaLnBrk="1" latinLnBrk="0" hangingPunct="1">
        <a:spcBef>
          <a:spcPct val="20000"/>
        </a:spcBef>
        <a:spcAft>
          <a:spcPts val="29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38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40403" indent="-180503" algn="l" defTabSz="902513" rtl="0" eaLnBrk="1" latinLnBrk="0" hangingPunct="1">
        <a:spcBef>
          <a:spcPct val="20000"/>
        </a:spcBef>
        <a:spcAft>
          <a:spcPts val="29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38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6282" indent="-180503" algn="l" defTabSz="902513" rtl="0" eaLnBrk="1" latinLnBrk="0" hangingPunct="1">
        <a:spcBef>
          <a:spcPct val="20000"/>
        </a:spcBef>
        <a:spcAft>
          <a:spcPts val="29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38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54111" indent="-180503" algn="l" defTabSz="902513" rtl="0" eaLnBrk="1" latinLnBrk="0" hangingPunct="1">
        <a:spcBef>
          <a:spcPct val="20000"/>
        </a:spcBef>
        <a:spcAft>
          <a:spcPts val="29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38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1pPr>
      <a:lvl2pPr marL="45125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902513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353769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0502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56282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707538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158795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610051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图片 2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33249" cy="6796129"/>
          </a:xfrm>
          <a:prstGeom prst="rect">
            <a:avLst/>
          </a:prstGeom>
        </p:spPr>
      </p:pic>
      <p:grpSp>
        <p:nvGrpSpPr>
          <p:cNvPr id="132" name="组合 131"/>
          <p:cNvGrpSpPr/>
          <p:nvPr/>
        </p:nvGrpSpPr>
        <p:grpSpPr>
          <a:xfrm rot="1294943" flipH="1">
            <a:off x="9304960" y="217497"/>
            <a:ext cx="497889" cy="475661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3" name="心形 13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34" name="心形 13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35" name="心形 13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36" name="心形 13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37" name="心形 13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 rot="288855" flipH="1">
            <a:off x="7224523" y="266248"/>
            <a:ext cx="494103" cy="472044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39" name="心形 13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40" name="心形 13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41" name="心形 14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42" name="心形 14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43" name="心形 14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186" name="组合 185"/>
          <p:cNvGrpSpPr/>
          <p:nvPr/>
        </p:nvGrpSpPr>
        <p:grpSpPr>
          <a:xfrm rot="616736" flipH="1">
            <a:off x="9997595" y="297107"/>
            <a:ext cx="380738" cy="363740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87" name="心形 18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88" name="心形 18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89" name="心形 18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90" name="心形 18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91" name="心形 19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258" name="组合 257"/>
          <p:cNvGrpSpPr/>
          <p:nvPr/>
        </p:nvGrpSpPr>
        <p:grpSpPr>
          <a:xfrm rot="616736" flipH="1">
            <a:off x="10068749" y="1202305"/>
            <a:ext cx="380738" cy="363740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59" name="心形 25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60" name="心形 25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61" name="心形 26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62" name="心形 26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63" name="心形 26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270" name="组合 269"/>
          <p:cNvGrpSpPr/>
          <p:nvPr/>
        </p:nvGrpSpPr>
        <p:grpSpPr>
          <a:xfrm rot="616736" flipH="1">
            <a:off x="6744519" y="797992"/>
            <a:ext cx="380738" cy="363740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71" name="心形 27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72" name="心形 27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73" name="心形 27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74" name="心形 27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75" name="心形 27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282" name="组合 281"/>
          <p:cNvGrpSpPr/>
          <p:nvPr/>
        </p:nvGrpSpPr>
        <p:grpSpPr>
          <a:xfrm rot="616736" flipH="1">
            <a:off x="7371387" y="1086428"/>
            <a:ext cx="696588" cy="665489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83" name="心形 28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84" name="心形 28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85" name="心形 28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86" name="心形 28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87" name="心形 28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276" name="组合 275"/>
          <p:cNvGrpSpPr/>
          <p:nvPr/>
        </p:nvGrpSpPr>
        <p:grpSpPr>
          <a:xfrm rot="616736" flipH="1">
            <a:off x="9631254" y="1750371"/>
            <a:ext cx="380738" cy="363740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77" name="心形 27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78" name="心形 27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79" name="心形 27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80" name="心形 27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81" name="心形 28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pic>
        <p:nvPicPr>
          <p:cNvPr id="295" name="图片 29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08" y="-265611"/>
            <a:ext cx="4323288" cy="2149149"/>
          </a:xfrm>
          <a:prstGeom prst="rect">
            <a:avLst/>
          </a:prstGeom>
          <a:noFill/>
        </p:spPr>
      </p:pic>
      <p:grpSp>
        <p:nvGrpSpPr>
          <p:cNvPr id="320" name="组合 319"/>
          <p:cNvGrpSpPr/>
          <p:nvPr/>
        </p:nvGrpSpPr>
        <p:grpSpPr>
          <a:xfrm rot="20591276" flipH="1">
            <a:off x="1569487" y="287407"/>
            <a:ext cx="590974" cy="564590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21" name="心形 32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22" name="心形 32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23" name="心形 32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24" name="心形 32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25" name="心形 32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326" name="组合 325"/>
          <p:cNvGrpSpPr/>
          <p:nvPr/>
        </p:nvGrpSpPr>
        <p:grpSpPr>
          <a:xfrm rot="616736" flipH="1">
            <a:off x="3256461" y="184543"/>
            <a:ext cx="380738" cy="363740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27" name="心形 32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28" name="心形 32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29" name="心形 32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30" name="心形 32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31" name="心形 33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pic>
        <p:nvPicPr>
          <p:cNvPr id="289" name="图片 28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073" y="3399295"/>
            <a:ext cx="4941364" cy="2826460"/>
          </a:xfrm>
          <a:prstGeom prst="rect">
            <a:avLst/>
          </a:prstGeom>
        </p:spPr>
      </p:pic>
      <p:grpSp>
        <p:nvGrpSpPr>
          <p:cNvPr id="336" name="组合 335"/>
          <p:cNvGrpSpPr/>
          <p:nvPr/>
        </p:nvGrpSpPr>
        <p:grpSpPr>
          <a:xfrm rot="616736" flipH="1">
            <a:off x="2628164" y="952094"/>
            <a:ext cx="541493" cy="517319"/>
            <a:chOff x="3425492" y="836712"/>
            <a:chExt cx="850149" cy="81219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37" name="心形 33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38" name="心形 33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39" name="心形 33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40" name="心形 33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41" name="心形 34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sp>
        <p:nvSpPr>
          <p:cNvPr id="343" name="椭圆 342"/>
          <p:cNvSpPr/>
          <p:nvPr/>
        </p:nvSpPr>
        <p:spPr>
          <a:xfrm>
            <a:off x="8362086" y="1175667"/>
            <a:ext cx="1591363" cy="1569212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025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77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           </a:t>
            </a:r>
            <a:endParaRPr kumimoji="0" lang="zh-CN" altLang="en-US" sz="177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346" name="椭圆 345"/>
          <p:cNvSpPr/>
          <p:nvPr/>
        </p:nvSpPr>
        <p:spPr>
          <a:xfrm>
            <a:off x="8902992" y="1735452"/>
            <a:ext cx="512930" cy="505790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025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77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           </a:t>
            </a:r>
            <a:endParaRPr kumimoji="0" lang="zh-CN" altLang="en-US" sz="177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349" name="椭圆 348"/>
          <p:cNvSpPr/>
          <p:nvPr/>
        </p:nvSpPr>
        <p:spPr>
          <a:xfrm>
            <a:off x="1807818" y="1904048"/>
            <a:ext cx="512930" cy="505790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025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77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           </a:t>
            </a:r>
            <a:endParaRPr kumimoji="0" lang="zh-CN" altLang="en-US" sz="177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011573" y="1501736"/>
            <a:ext cx="7904221" cy="1842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751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72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NI-Avo" pitchFamily="2" charset="0"/>
              <a:ea typeface="微软雅黑"/>
              <a:cs typeface="Times New Roman" panose="02020603050405020304" pitchFamily="18" charset="0"/>
            </a:endParaRPr>
          </a:p>
          <a:p>
            <a:pPr marL="0" marR="0" lvl="0" indent="0" algn="ctr" defTabSz="6751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800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微软雅黑"/>
                <a:cs typeface="Times New Roman" panose="02020603050405020304" pitchFamily="18" charset="0"/>
              </a:rPr>
              <a:t>CHAØO MÖØNG CAÙC CON ÑEÁN VÔÙI TIEÁT TIEÁNG VIEÄT</a:t>
            </a:r>
          </a:p>
        </p:txBody>
      </p:sp>
    </p:spTree>
    <p:extLst>
      <p:ext uri="{BB962C8B-B14F-4D97-AF65-F5344CB8AC3E}">
        <p14:creationId xmlns:p14="http://schemas.microsoft.com/office/powerpoint/2010/main" val="359134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6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67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67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67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67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67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67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4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4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6500" fill="hold"/>
                                        <p:tgtEl>
                                          <p:spTgt spid="343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6500" fill="hold"/>
                                        <p:tgtEl>
                                          <p:spTgt spid="346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6500" fill="hold"/>
                                        <p:tgtEl>
                                          <p:spTgt spid="349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6623E-7 -1.57598E-6 L 3.16623E-7 -0.07223 " pathEditMode="relative" rAng="0" ptsTypes="AA">
                                      <p:cBhvr>
                                        <p:cTn id="8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2"/>
                                    </p:animMotion>
                                    <p:animRot by="1500000">
                                      <p:cBhvr>
                                        <p:cTn id="8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" grpId="0" animBg="1"/>
      <p:bldP spid="346" grpId="0" animBg="1"/>
      <p:bldP spid="34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" y="-1"/>
            <a:ext cx="12033179" cy="67691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565325" y="2016398"/>
            <a:ext cx="13163968" cy="2585648"/>
          </a:xfrm>
          <a:prstGeom prst="rect">
            <a:avLst/>
          </a:prstGeom>
          <a:noFill/>
        </p:spPr>
        <p:txBody>
          <a:bodyPr wrap="square" lIns="122243" tIns="61121" rIns="122243" bIns="6112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Chaøo</a:t>
            </a:r>
            <a:r>
              <a:rPr kumimoji="0" lang="en-US" sz="8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taïm</a:t>
            </a:r>
            <a:r>
              <a:rPr kumimoji="0" lang="en-US" sz="8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bieät</a:t>
            </a:r>
            <a:r>
              <a:rPr kumimoji="0" lang="en-US" sz="8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caùc</a:t>
            </a:r>
            <a:r>
              <a:rPr kumimoji="0" lang="en-US" sz="8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309220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145" y="-215850"/>
            <a:ext cx="8280919" cy="82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7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图片 37896" descr="1-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93" y="2190416"/>
            <a:ext cx="4655244" cy="34837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4" name="图片 37893" descr="1-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0184" y="4104630"/>
            <a:ext cx="3131091" cy="28305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5" name="图片 37894" descr="1-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353" y="0"/>
            <a:ext cx="8311839" cy="68053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6" name="图片 37895" descr="1-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009" y="360214"/>
            <a:ext cx="3596699" cy="31970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4215441" y="2131649"/>
            <a:ext cx="5507929" cy="3601311"/>
          </a:xfrm>
          <a:prstGeom prst="rect">
            <a:avLst/>
          </a:prstGeom>
          <a:noFill/>
        </p:spPr>
        <p:txBody>
          <a:bodyPr wrap="none" lIns="122243" tIns="61121" rIns="122243" bIns="6112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Baøi</a:t>
            </a:r>
            <a:r>
              <a:rPr kumimoji="0" lang="en-US" sz="8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 5</a:t>
            </a:r>
          </a:p>
          <a:p>
            <a:pPr marL="0" marR="0" lvl="0" indent="0" algn="ct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Thöïc</a:t>
            </a:r>
            <a:r>
              <a:rPr kumimoji="0" lang="en-US" sz="8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haønh</a:t>
            </a:r>
            <a:endParaRPr kumimoji="0" lang="en-US" sz="80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宋体"/>
              <a:cs typeface="+mn-cs"/>
            </a:endParaRPr>
          </a:p>
          <a:p>
            <a:pPr marL="0" marR="0" lvl="0" indent="0" algn="ct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VBT/...</a:t>
            </a:r>
          </a:p>
        </p:txBody>
      </p:sp>
    </p:spTree>
    <p:extLst>
      <p:ext uri="{BB962C8B-B14F-4D97-AF65-F5344CB8AC3E}">
        <p14:creationId xmlns:p14="http://schemas.microsoft.com/office/powerpoint/2010/main" val="39447723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esktop\Tranh-STViet\Screenshot_20201102_212459_com.android.chrom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" t="22157" r="5889" b="40579"/>
          <a:stretch/>
        </p:blipFill>
        <p:spPr bwMode="auto">
          <a:xfrm>
            <a:off x="236201" y="0"/>
            <a:ext cx="11560847" cy="676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4191764B-54F4-43F9-A1BA-63213DA04EDC}"/>
              </a:ext>
            </a:extLst>
          </p:cNvPr>
          <p:cNvGrpSpPr/>
          <p:nvPr/>
        </p:nvGrpSpPr>
        <p:grpSpPr>
          <a:xfrm>
            <a:off x="7738145" y="5775742"/>
            <a:ext cx="3366347" cy="943444"/>
            <a:chOff x="904057" y="4866429"/>
            <a:chExt cx="3366347" cy="943444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D983D64C-00E4-4F05-BEEA-E55852CAFE10}"/>
                </a:ext>
              </a:extLst>
            </p:cNvPr>
            <p:cNvSpPr txBox="1"/>
            <p:nvPr/>
          </p:nvSpPr>
          <p:spPr>
            <a:xfrm>
              <a:off x="1966148" y="5163542"/>
              <a:ext cx="2304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NI-Avo" pitchFamily="2" charset="0"/>
                  <a:ea typeface="宋体"/>
                </a:rPr>
                <a:t>vòt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宋体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="" xmlns:a16="http://schemas.microsoft.com/office/drawing/2014/main" id="{CB3E9FE6-B900-49FE-BC8E-B912C75956DD}"/>
                </a:ext>
              </a:extLst>
            </p:cNvPr>
            <p:cNvCxnSpPr/>
            <p:nvPr/>
          </p:nvCxnSpPr>
          <p:spPr>
            <a:xfrm flipH="1" flipV="1">
              <a:off x="904057" y="4866429"/>
              <a:ext cx="1224136" cy="534345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8313AC53-A003-40D2-8671-51EB7BB76953}"/>
              </a:ext>
            </a:extLst>
          </p:cNvPr>
          <p:cNvGrpSpPr/>
          <p:nvPr/>
        </p:nvGrpSpPr>
        <p:grpSpPr>
          <a:xfrm>
            <a:off x="309888" y="792262"/>
            <a:ext cx="2610393" cy="914746"/>
            <a:chOff x="976065" y="5183015"/>
            <a:chExt cx="2610393" cy="914746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7F342DBC-75C7-421C-9F5E-5A4AFD41068D}"/>
                </a:ext>
              </a:extLst>
            </p:cNvPr>
            <p:cNvSpPr txBox="1"/>
            <p:nvPr/>
          </p:nvSpPr>
          <p:spPr>
            <a:xfrm>
              <a:off x="976065" y="5183015"/>
              <a:ext cx="1307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NI-Avo" pitchFamily="2" charset="0"/>
                  <a:ea typeface="宋体"/>
                </a:rPr>
                <a:t>toùc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宋体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="" xmlns:a16="http://schemas.microsoft.com/office/drawing/2014/main" id="{590204CD-39C2-45A7-A2E0-7DED56F0DBC6}"/>
                </a:ext>
              </a:extLst>
            </p:cNvPr>
            <p:cNvCxnSpPr>
              <a:cxnSpLocks/>
            </p:cNvCxnSpPr>
            <p:nvPr/>
          </p:nvCxnSpPr>
          <p:spPr>
            <a:xfrm>
              <a:off x="1815566" y="5687071"/>
              <a:ext cx="1770892" cy="41069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38B07D8A-EEA3-46CD-BD7C-D14945927CE4}"/>
              </a:ext>
            </a:extLst>
          </p:cNvPr>
          <p:cNvGrpSpPr/>
          <p:nvPr/>
        </p:nvGrpSpPr>
        <p:grpSpPr>
          <a:xfrm>
            <a:off x="9869913" y="3614048"/>
            <a:ext cx="2799929" cy="1556890"/>
            <a:chOff x="976064" y="5183015"/>
            <a:chExt cx="3030119" cy="1613501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D2B34B1D-67CB-4FB7-88AA-1C209E990871}"/>
                </a:ext>
              </a:extLst>
            </p:cNvPr>
            <p:cNvSpPr txBox="1"/>
            <p:nvPr/>
          </p:nvSpPr>
          <p:spPr>
            <a:xfrm>
              <a:off x="976064" y="5183015"/>
              <a:ext cx="3030119" cy="669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kern="0" dirty="0" err="1">
                  <a:solidFill>
                    <a:srgbClr val="FF0000"/>
                  </a:solidFill>
                  <a:latin typeface="VNI-Avo" pitchFamily="2" charset="0"/>
                  <a:ea typeface="宋体"/>
                </a:rPr>
                <a:t>thaét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宋体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="" xmlns:a16="http://schemas.microsoft.com/office/drawing/2014/main" id="{EB3CA0AD-6B0F-4E68-9080-9C725CB3E7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3737" y="5730499"/>
              <a:ext cx="640986" cy="1066017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9ED9C8E7-98B2-46DF-A43B-287888E7BD90}"/>
              </a:ext>
            </a:extLst>
          </p:cNvPr>
          <p:cNvGrpSpPr/>
          <p:nvPr/>
        </p:nvGrpSpPr>
        <p:grpSpPr>
          <a:xfrm>
            <a:off x="4304250" y="4149295"/>
            <a:ext cx="2304256" cy="1418527"/>
            <a:chOff x="1759854" y="4366352"/>
            <a:chExt cx="2304256" cy="1418527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46FC86FD-C649-4117-A836-51EA47F4765C}"/>
                </a:ext>
              </a:extLst>
            </p:cNvPr>
            <p:cNvSpPr txBox="1"/>
            <p:nvPr/>
          </p:nvSpPr>
          <p:spPr>
            <a:xfrm>
              <a:off x="1759854" y="5138548"/>
              <a:ext cx="2304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NI-Avo" pitchFamily="2" charset="0"/>
                  <a:ea typeface="宋体"/>
                </a:rPr>
                <a:t>reùt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宋体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="" xmlns:a16="http://schemas.microsoft.com/office/drawing/2014/main" id="{8AD9C5A5-4796-478F-8D8C-74D976393F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8193" y="4366352"/>
              <a:ext cx="0" cy="1034422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8EB6C065-D6F4-4BFD-B787-30CF935796CD}"/>
              </a:ext>
            </a:extLst>
          </p:cNvPr>
          <p:cNvGrpSpPr/>
          <p:nvPr/>
        </p:nvGrpSpPr>
        <p:grpSpPr>
          <a:xfrm>
            <a:off x="6608506" y="511899"/>
            <a:ext cx="2874394" cy="1195109"/>
            <a:chOff x="919874" y="5289505"/>
            <a:chExt cx="2874394" cy="1195109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20B74401-DF4F-4DB2-A401-0EDB64E0C3A7}"/>
                </a:ext>
              </a:extLst>
            </p:cNvPr>
            <p:cNvSpPr txBox="1"/>
            <p:nvPr/>
          </p:nvSpPr>
          <p:spPr>
            <a:xfrm>
              <a:off x="1490012" y="5289505"/>
              <a:ext cx="2304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kern="0" dirty="0" err="1">
                  <a:solidFill>
                    <a:srgbClr val="FF0000"/>
                  </a:solidFill>
                  <a:latin typeface="VNI-Avo" pitchFamily="2" charset="0"/>
                  <a:ea typeface="宋体"/>
                </a:rPr>
                <a:t>maùt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宋体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="" xmlns:a16="http://schemas.microsoft.com/office/drawing/2014/main" id="{42D99DE5-6DA5-496D-919C-247AD3A2DA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9874" y="5764862"/>
              <a:ext cx="681199" cy="719752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2" name="Freeform: Shape 1">
            <a:extLst>
              <a:ext uri="{FF2B5EF4-FFF2-40B4-BE49-F238E27FC236}">
                <a16:creationId xmlns="" xmlns:a16="http://schemas.microsoft.com/office/drawing/2014/main" id="{0C7DE163-0C35-47D8-B899-EE5ED75A53C2}"/>
              </a:ext>
            </a:extLst>
          </p:cNvPr>
          <p:cNvSpPr/>
          <p:nvPr/>
        </p:nvSpPr>
        <p:spPr>
          <a:xfrm>
            <a:off x="2138403" y="1201278"/>
            <a:ext cx="8669631" cy="5377884"/>
          </a:xfrm>
          <a:custGeom>
            <a:avLst/>
            <a:gdLst>
              <a:gd name="connsiteX0" fmla="*/ 6171879 w 8669631"/>
              <a:gd name="connsiteY0" fmla="*/ 1945334 h 5377884"/>
              <a:gd name="connsiteX1" fmla="*/ 5163350 w 8669631"/>
              <a:gd name="connsiteY1" fmla="*/ 2093251 h 5377884"/>
              <a:gd name="connsiteX2" fmla="*/ 4786832 w 8669631"/>
              <a:gd name="connsiteY2" fmla="*/ 1407451 h 5377884"/>
              <a:gd name="connsiteX3" fmla="*/ 5055773 w 8669631"/>
              <a:gd name="connsiteY3" fmla="*/ 425816 h 5377884"/>
              <a:gd name="connsiteX4" fmla="*/ 3469021 w 8669631"/>
              <a:gd name="connsiteY4" fmla="*/ 8957 h 5377884"/>
              <a:gd name="connsiteX5" fmla="*/ 1546091 w 8669631"/>
              <a:gd name="connsiteY5" fmla="*/ 129981 h 5377884"/>
              <a:gd name="connsiteX6" fmla="*/ 13126 w 8669631"/>
              <a:gd name="connsiteY6" fmla="*/ 210663 h 5377884"/>
              <a:gd name="connsiteX7" fmla="*/ 793056 w 8669631"/>
              <a:gd name="connsiteY7" fmla="*/ 802334 h 5377884"/>
              <a:gd name="connsiteX8" fmla="*/ 564456 w 8669631"/>
              <a:gd name="connsiteY8" fmla="*/ 2173934 h 5377884"/>
              <a:gd name="connsiteX9" fmla="*/ 631691 w 8669631"/>
              <a:gd name="connsiteY9" fmla="*/ 2281510 h 5377884"/>
              <a:gd name="connsiteX10" fmla="*/ 954421 w 8669631"/>
              <a:gd name="connsiteY10" fmla="*/ 2335298 h 5377884"/>
              <a:gd name="connsiteX11" fmla="*/ 1774691 w 8669631"/>
              <a:gd name="connsiteY11" fmla="*/ 2375640 h 5377884"/>
              <a:gd name="connsiteX12" fmla="*/ 2245338 w 8669631"/>
              <a:gd name="connsiteY12" fmla="*/ 2456322 h 5377884"/>
              <a:gd name="connsiteX13" fmla="*/ 2568068 w 8669631"/>
              <a:gd name="connsiteY13" fmla="*/ 2752157 h 5377884"/>
              <a:gd name="connsiteX14" fmla="*/ 2675644 w 8669631"/>
              <a:gd name="connsiteY14" fmla="*/ 3034546 h 5377884"/>
              <a:gd name="connsiteX15" fmla="*/ 2944585 w 8669631"/>
              <a:gd name="connsiteY15" fmla="*/ 3209357 h 5377884"/>
              <a:gd name="connsiteX16" fmla="*/ 3388338 w 8669631"/>
              <a:gd name="connsiteY16" fmla="*/ 3411063 h 5377884"/>
              <a:gd name="connsiteX17" fmla="*/ 4047244 w 8669631"/>
              <a:gd name="connsiteY17" fmla="*/ 3572428 h 5377884"/>
              <a:gd name="connsiteX18" fmla="*/ 5338162 w 8669631"/>
              <a:gd name="connsiteY18" fmla="*/ 3706898 h 5377884"/>
              <a:gd name="connsiteX19" fmla="*/ 6077750 w 8669631"/>
              <a:gd name="connsiteY19" fmla="*/ 3693451 h 5377884"/>
              <a:gd name="connsiteX20" fmla="*/ 6629079 w 8669631"/>
              <a:gd name="connsiteY20" fmla="*/ 3545534 h 5377884"/>
              <a:gd name="connsiteX21" fmla="*/ 7274538 w 8669631"/>
              <a:gd name="connsiteY21" fmla="*/ 3518640 h 5377884"/>
              <a:gd name="connsiteX22" fmla="*/ 8041021 w 8669631"/>
              <a:gd name="connsiteY22" fmla="*/ 3572428 h 5377884"/>
              <a:gd name="connsiteX23" fmla="*/ 8350303 w 8669631"/>
              <a:gd name="connsiteY23" fmla="*/ 3666557 h 5377884"/>
              <a:gd name="connsiteX24" fmla="*/ 8632691 w 8669631"/>
              <a:gd name="connsiteY24" fmla="*/ 3975840 h 5377884"/>
              <a:gd name="connsiteX25" fmla="*/ 8659585 w 8669631"/>
              <a:gd name="connsiteY25" fmla="*/ 4190993 h 5377884"/>
              <a:gd name="connsiteX26" fmla="*/ 8659585 w 8669631"/>
              <a:gd name="connsiteY26" fmla="*/ 4392698 h 5377884"/>
              <a:gd name="connsiteX27" fmla="*/ 8538562 w 8669631"/>
              <a:gd name="connsiteY27" fmla="*/ 4486828 h 5377884"/>
              <a:gd name="connsiteX28" fmla="*/ 8430985 w 8669631"/>
              <a:gd name="connsiteY28" fmla="*/ 4567510 h 5377884"/>
              <a:gd name="connsiteX29" fmla="*/ 8175491 w 8669631"/>
              <a:gd name="connsiteY29" fmla="*/ 4688534 h 5377884"/>
              <a:gd name="connsiteX30" fmla="*/ 7704844 w 8669631"/>
              <a:gd name="connsiteY30" fmla="*/ 4688534 h 5377884"/>
              <a:gd name="connsiteX31" fmla="*/ 7274538 w 8669631"/>
              <a:gd name="connsiteY31" fmla="*/ 4634746 h 5377884"/>
              <a:gd name="connsiteX32" fmla="*/ 6602185 w 8669631"/>
              <a:gd name="connsiteY32" fmla="*/ 4567510 h 5377884"/>
              <a:gd name="connsiteX33" fmla="*/ 5956726 w 8669631"/>
              <a:gd name="connsiteY33" fmla="*/ 4473381 h 5377884"/>
              <a:gd name="connsiteX34" fmla="*/ 5432291 w 8669631"/>
              <a:gd name="connsiteY34" fmla="*/ 4365804 h 5377884"/>
              <a:gd name="connsiteX35" fmla="*/ 5109562 w 8669631"/>
              <a:gd name="connsiteY35" fmla="*/ 4325463 h 5377884"/>
              <a:gd name="connsiteX36" fmla="*/ 4733044 w 8669631"/>
              <a:gd name="connsiteY36" fmla="*/ 4352357 h 5377884"/>
              <a:gd name="connsiteX37" fmla="*/ 4477550 w 8669631"/>
              <a:gd name="connsiteY37" fmla="*/ 4486828 h 5377884"/>
              <a:gd name="connsiteX38" fmla="*/ 4181715 w 8669631"/>
              <a:gd name="connsiteY38" fmla="*/ 4836451 h 5377884"/>
              <a:gd name="connsiteX39" fmla="*/ 4074138 w 8669631"/>
              <a:gd name="connsiteY39" fmla="*/ 5038157 h 5377884"/>
              <a:gd name="connsiteX40" fmla="*/ 3818644 w 8669631"/>
              <a:gd name="connsiteY40" fmla="*/ 5253310 h 5377884"/>
              <a:gd name="connsiteX41" fmla="*/ 3590044 w 8669631"/>
              <a:gd name="connsiteY41" fmla="*/ 5333993 h 5377884"/>
              <a:gd name="connsiteX42" fmla="*/ 2944585 w 8669631"/>
              <a:gd name="connsiteY42" fmla="*/ 5374334 h 5377884"/>
              <a:gd name="connsiteX43" fmla="*/ 2406703 w 8669631"/>
              <a:gd name="connsiteY43" fmla="*/ 5374334 h 5377884"/>
              <a:gd name="connsiteX44" fmla="*/ 1828479 w 8669631"/>
              <a:gd name="connsiteY44" fmla="*/ 5360887 h 5377884"/>
              <a:gd name="connsiteX45" fmla="*/ 1183021 w 8669631"/>
              <a:gd name="connsiteY45" fmla="*/ 5360887 h 5377884"/>
              <a:gd name="connsiteX46" fmla="*/ 1129232 w 8669631"/>
              <a:gd name="connsiteY46" fmla="*/ 5360887 h 537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8669631" h="5377884">
                <a:moveTo>
                  <a:pt x="6171879" y="1945334"/>
                </a:moveTo>
                <a:cubicBezTo>
                  <a:pt x="5783035" y="2064116"/>
                  <a:pt x="5394191" y="2182898"/>
                  <a:pt x="5163350" y="2093251"/>
                </a:cubicBezTo>
                <a:cubicBezTo>
                  <a:pt x="4932509" y="2003604"/>
                  <a:pt x="4804761" y="1685357"/>
                  <a:pt x="4786832" y="1407451"/>
                </a:cubicBezTo>
                <a:cubicBezTo>
                  <a:pt x="4768903" y="1129545"/>
                  <a:pt x="5275408" y="658898"/>
                  <a:pt x="5055773" y="425816"/>
                </a:cubicBezTo>
                <a:cubicBezTo>
                  <a:pt x="4836138" y="192734"/>
                  <a:pt x="4053968" y="58263"/>
                  <a:pt x="3469021" y="8957"/>
                </a:cubicBezTo>
                <a:cubicBezTo>
                  <a:pt x="2884074" y="-40349"/>
                  <a:pt x="1546091" y="129981"/>
                  <a:pt x="1546091" y="129981"/>
                </a:cubicBezTo>
                <a:cubicBezTo>
                  <a:pt x="970108" y="163599"/>
                  <a:pt x="138632" y="98604"/>
                  <a:pt x="13126" y="210663"/>
                </a:cubicBezTo>
                <a:cubicBezTo>
                  <a:pt x="-112380" y="322722"/>
                  <a:pt x="701168" y="475122"/>
                  <a:pt x="793056" y="802334"/>
                </a:cubicBezTo>
                <a:cubicBezTo>
                  <a:pt x="884944" y="1129546"/>
                  <a:pt x="591350" y="1927405"/>
                  <a:pt x="564456" y="2173934"/>
                </a:cubicBezTo>
                <a:cubicBezTo>
                  <a:pt x="537562" y="2420463"/>
                  <a:pt x="566697" y="2254616"/>
                  <a:pt x="631691" y="2281510"/>
                </a:cubicBezTo>
                <a:cubicBezTo>
                  <a:pt x="696685" y="2308404"/>
                  <a:pt x="763921" y="2319610"/>
                  <a:pt x="954421" y="2335298"/>
                </a:cubicBezTo>
                <a:cubicBezTo>
                  <a:pt x="1144921" y="2350986"/>
                  <a:pt x="1559538" y="2355469"/>
                  <a:pt x="1774691" y="2375640"/>
                </a:cubicBezTo>
                <a:cubicBezTo>
                  <a:pt x="1989844" y="2395811"/>
                  <a:pt x="2113108" y="2393569"/>
                  <a:pt x="2245338" y="2456322"/>
                </a:cubicBezTo>
                <a:cubicBezTo>
                  <a:pt x="2377567" y="2519075"/>
                  <a:pt x="2496350" y="2655786"/>
                  <a:pt x="2568068" y="2752157"/>
                </a:cubicBezTo>
                <a:cubicBezTo>
                  <a:pt x="2639786" y="2848528"/>
                  <a:pt x="2612891" y="2958346"/>
                  <a:pt x="2675644" y="3034546"/>
                </a:cubicBezTo>
                <a:cubicBezTo>
                  <a:pt x="2738397" y="3110746"/>
                  <a:pt x="2825803" y="3146604"/>
                  <a:pt x="2944585" y="3209357"/>
                </a:cubicBezTo>
                <a:cubicBezTo>
                  <a:pt x="3063367" y="3272110"/>
                  <a:pt x="3204561" y="3350551"/>
                  <a:pt x="3388338" y="3411063"/>
                </a:cubicBezTo>
                <a:cubicBezTo>
                  <a:pt x="3572115" y="3471575"/>
                  <a:pt x="3722273" y="3523122"/>
                  <a:pt x="4047244" y="3572428"/>
                </a:cubicBezTo>
                <a:cubicBezTo>
                  <a:pt x="4372215" y="3621734"/>
                  <a:pt x="4999744" y="3686728"/>
                  <a:pt x="5338162" y="3706898"/>
                </a:cubicBezTo>
                <a:cubicBezTo>
                  <a:pt x="5676580" y="3727069"/>
                  <a:pt x="5862597" y="3720345"/>
                  <a:pt x="6077750" y="3693451"/>
                </a:cubicBezTo>
                <a:cubicBezTo>
                  <a:pt x="6292903" y="3666557"/>
                  <a:pt x="6429614" y="3574669"/>
                  <a:pt x="6629079" y="3545534"/>
                </a:cubicBezTo>
                <a:cubicBezTo>
                  <a:pt x="6828544" y="3516399"/>
                  <a:pt x="7039214" y="3514158"/>
                  <a:pt x="7274538" y="3518640"/>
                </a:cubicBezTo>
                <a:cubicBezTo>
                  <a:pt x="7509862" y="3523122"/>
                  <a:pt x="7861727" y="3547775"/>
                  <a:pt x="8041021" y="3572428"/>
                </a:cubicBezTo>
                <a:cubicBezTo>
                  <a:pt x="8220315" y="3597081"/>
                  <a:pt x="8251691" y="3599322"/>
                  <a:pt x="8350303" y="3666557"/>
                </a:cubicBezTo>
                <a:cubicBezTo>
                  <a:pt x="8448915" y="3733792"/>
                  <a:pt x="8581144" y="3888434"/>
                  <a:pt x="8632691" y="3975840"/>
                </a:cubicBezTo>
                <a:cubicBezTo>
                  <a:pt x="8684238" y="4063246"/>
                  <a:pt x="8655103" y="4121517"/>
                  <a:pt x="8659585" y="4190993"/>
                </a:cubicBezTo>
                <a:cubicBezTo>
                  <a:pt x="8664067" y="4260469"/>
                  <a:pt x="8679755" y="4343392"/>
                  <a:pt x="8659585" y="4392698"/>
                </a:cubicBezTo>
                <a:cubicBezTo>
                  <a:pt x="8639415" y="4442004"/>
                  <a:pt x="8576662" y="4457693"/>
                  <a:pt x="8538562" y="4486828"/>
                </a:cubicBezTo>
                <a:cubicBezTo>
                  <a:pt x="8500462" y="4515963"/>
                  <a:pt x="8491497" y="4533892"/>
                  <a:pt x="8430985" y="4567510"/>
                </a:cubicBezTo>
                <a:cubicBezTo>
                  <a:pt x="8370473" y="4601128"/>
                  <a:pt x="8296514" y="4668363"/>
                  <a:pt x="8175491" y="4688534"/>
                </a:cubicBezTo>
                <a:cubicBezTo>
                  <a:pt x="8054468" y="4708705"/>
                  <a:pt x="7855003" y="4697499"/>
                  <a:pt x="7704844" y="4688534"/>
                </a:cubicBezTo>
                <a:cubicBezTo>
                  <a:pt x="7554685" y="4679569"/>
                  <a:pt x="7274538" y="4634746"/>
                  <a:pt x="7274538" y="4634746"/>
                </a:cubicBezTo>
                <a:cubicBezTo>
                  <a:pt x="7090762" y="4614575"/>
                  <a:pt x="6821820" y="4594404"/>
                  <a:pt x="6602185" y="4567510"/>
                </a:cubicBezTo>
                <a:cubicBezTo>
                  <a:pt x="6382550" y="4540616"/>
                  <a:pt x="6151708" y="4506999"/>
                  <a:pt x="5956726" y="4473381"/>
                </a:cubicBezTo>
                <a:cubicBezTo>
                  <a:pt x="5761744" y="4439763"/>
                  <a:pt x="5573485" y="4390457"/>
                  <a:pt x="5432291" y="4365804"/>
                </a:cubicBezTo>
                <a:cubicBezTo>
                  <a:pt x="5291097" y="4341151"/>
                  <a:pt x="5226103" y="4327704"/>
                  <a:pt x="5109562" y="4325463"/>
                </a:cubicBezTo>
                <a:cubicBezTo>
                  <a:pt x="4993021" y="4323222"/>
                  <a:pt x="4838379" y="4325463"/>
                  <a:pt x="4733044" y="4352357"/>
                </a:cubicBezTo>
                <a:cubicBezTo>
                  <a:pt x="4627709" y="4379251"/>
                  <a:pt x="4569438" y="4406146"/>
                  <a:pt x="4477550" y="4486828"/>
                </a:cubicBezTo>
                <a:cubicBezTo>
                  <a:pt x="4385662" y="4567510"/>
                  <a:pt x="4248950" y="4744563"/>
                  <a:pt x="4181715" y="4836451"/>
                </a:cubicBezTo>
                <a:cubicBezTo>
                  <a:pt x="4114480" y="4928339"/>
                  <a:pt x="4134650" y="4968681"/>
                  <a:pt x="4074138" y="5038157"/>
                </a:cubicBezTo>
                <a:cubicBezTo>
                  <a:pt x="4013626" y="5107633"/>
                  <a:pt x="3899326" y="5204004"/>
                  <a:pt x="3818644" y="5253310"/>
                </a:cubicBezTo>
                <a:cubicBezTo>
                  <a:pt x="3737962" y="5302616"/>
                  <a:pt x="3735721" y="5313822"/>
                  <a:pt x="3590044" y="5333993"/>
                </a:cubicBezTo>
                <a:cubicBezTo>
                  <a:pt x="3444367" y="5354164"/>
                  <a:pt x="3141808" y="5367611"/>
                  <a:pt x="2944585" y="5374334"/>
                </a:cubicBezTo>
                <a:cubicBezTo>
                  <a:pt x="2747362" y="5381057"/>
                  <a:pt x="2592721" y="5376575"/>
                  <a:pt x="2406703" y="5374334"/>
                </a:cubicBezTo>
                <a:cubicBezTo>
                  <a:pt x="2220685" y="5372093"/>
                  <a:pt x="2032426" y="5363128"/>
                  <a:pt x="1828479" y="5360887"/>
                </a:cubicBezTo>
                <a:cubicBezTo>
                  <a:pt x="1624532" y="5358646"/>
                  <a:pt x="1183021" y="5360887"/>
                  <a:pt x="1183021" y="5360887"/>
                </a:cubicBezTo>
                <a:lnTo>
                  <a:pt x="1129232" y="5360887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9"/>
          <a:stretch/>
        </p:blipFill>
        <p:spPr>
          <a:xfrm>
            <a:off x="0" y="27475"/>
            <a:ext cx="12033249" cy="6769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48273" y="1152302"/>
            <a:ext cx="6689343" cy="1600763"/>
          </a:xfrm>
          <a:prstGeom prst="rect">
            <a:avLst/>
          </a:prstGeom>
          <a:noFill/>
        </p:spPr>
        <p:txBody>
          <a:bodyPr wrap="none" lIns="122243" tIns="61121" rIns="122243" bIns="6112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Luyeän</a:t>
            </a:r>
            <a:r>
              <a:rPr kumimoji="0" lang="en-US" sz="96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宋体"/>
                <a:cs typeface="+mn-cs"/>
              </a:rPr>
              <a:t>ñoïc</a:t>
            </a:r>
            <a:endParaRPr kumimoji="0" lang="en-US" sz="96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3884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Tranh-STViet\Screenshot_20201102_212459_com.android.chrom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" t="59422" r="14799" b="23738"/>
          <a:stretch/>
        </p:blipFill>
        <p:spPr bwMode="auto">
          <a:xfrm>
            <a:off x="0" y="0"/>
            <a:ext cx="12088711" cy="669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D967C9B-016D-4B38-A548-C3C028498C56}"/>
              </a:ext>
            </a:extLst>
          </p:cNvPr>
          <p:cNvSpPr txBox="1"/>
          <p:nvPr/>
        </p:nvSpPr>
        <p:spPr>
          <a:xfrm>
            <a:off x="6007073" y="5328766"/>
            <a:ext cx="5050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VNI-Avo" pitchFamily="2" charset="0"/>
                <a:ea typeface="宋体"/>
              </a:rPr>
              <a:t>chít</a:t>
            </a:r>
            <a:r>
              <a:rPr lang="en-US" sz="4800" dirty="0">
                <a:solidFill>
                  <a:srgbClr val="FF0000"/>
                </a:solidFill>
                <a:latin typeface="VNI-Avo" pitchFamily="2" charset="0"/>
                <a:ea typeface="宋体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VNI-Avo" pitchFamily="2" charset="0"/>
                <a:ea typeface="宋体"/>
              </a:rPr>
              <a:t>chít</a:t>
            </a:r>
            <a:r>
              <a:rPr lang="en-US" sz="4800" dirty="0" smtClean="0">
                <a:solidFill>
                  <a:srgbClr val="FF0000"/>
                </a:solidFill>
                <a:latin typeface="VNI-Avo" pitchFamily="2" charset="0"/>
                <a:ea typeface="宋体"/>
              </a:rPr>
              <a:t>, </a:t>
            </a:r>
            <a:r>
              <a:rPr lang="en-US" sz="4800" dirty="0" err="1" smtClean="0">
                <a:solidFill>
                  <a:srgbClr val="FF0000"/>
                </a:solidFill>
                <a:latin typeface="VNI-Avo" pitchFamily="2" charset="0"/>
                <a:ea typeface="宋体"/>
              </a:rPr>
              <a:t>vít</a:t>
            </a:r>
            <a:r>
              <a:rPr lang="en-US" sz="4800" dirty="0" smtClean="0">
                <a:solidFill>
                  <a:srgbClr val="FF0000"/>
                </a:solidFill>
                <a:latin typeface="VNI-Avo" pitchFamily="2" charset="0"/>
                <a:ea typeface="宋体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VNI-Avo" pitchFamily="2" charset="0"/>
                <a:ea typeface="宋体"/>
              </a:rPr>
              <a:t>vít</a:t>
            </a:r>
            <a:endParaRPr lang="en-US" sz="4800" dirty="0">
              <a:solidFill>
                <a:srgbClr val="FF0000"/>
              </a:solidFill>
              <a:latin typeface="VNI-Avo" pitchFamily="2" charset="0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12723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Screenshot_20201102_223941_com.microsoft.office.officehubro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24716" r="7636" b="41350"/>
          <a:stretch/>
        </p:blipFill>
        <p:spPr bwMode="auto">
          <a:xfrm>
            <a:off x="20334" y="-1"/>
            <a:ext cx="12012915" cy="674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D5E01EF-D467-428C-8D63-68225AA67FAB}"/>
              </a:ext>
            </a:extLst>
          </p:cNvPr>
          <p:cNvSpPr txBox="1"/>
          <p:nvPr/>
        </p:nvSpPr>
        <p:spPr>
          <a:xfrm>
            <a:off x="6010270" y="1296318"/>
            <a:ext cx="404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VNI-Avo" pitchFamily="2" charset="0"/>
                <a:ea typeface="宋体"/>
              </a:rPr>
              <a:t>veït</a:t>
            </a:r>
            <a:endParaRPr lang="en-US" sz="4000" dirty="0">
              <a:solidFill>
                <a:srgbClr val="FF0000"/>
              </a:solidFill>
              <a:latin typeface="VNI-Avo" pitchFamily="2" charset="0"/>
              <a:ea typeface="宋体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88C2853-577C-4E89-93E4-5770C63EED49}"/>
              </a:ext>
            </a:extLst>
          </p:cNvPr>
          <p:cNvSpPr txBox="1"/>
          <p:nvPr/>
        </p:nvSpPr>
        <p:spPr>
          <a:xfrm>
            <a:off x="9401001" y="2304430"/>
            <a:ext cx="404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VNI-Avo" pitchFamily="2" charset="0"/>
                <a:ea typeface="宋体"/>
              </a:rPr>
              <a:t>ôùt</a:t>
            </a:r>
            <a:endParaRPr lang="en-US" sz="4000" dirty="0">
              <a:solidFill>
                <a:srgbClr val="FF0000"/>
              </a:solidFill>
              <a:latin typeface="VNI-Avo" pitchFamily="2" charset="0"/>
              <a:ea typeface="宋体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0C73852-4279-4487-B81E-E04BB1A18A69}"/>
              </a:ext>
            </a:extLst>
          </p:cNvPr>
          <p:cNvSpPr txBox="1"/>
          <p:nvPr/>
        </p:nvSpPr>
        <p:spPr>
          <a:xfrm>
            <a:off x="7744817" y="3402842"/>
            <a:ext cx="404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VNI-Avo" pitchFamily="2" charset="0"/>
                <a:ea typeface="宋体"/>
              </a:rPr>
              <a:t>ñuùt</a:t>
            </a:r>
            <a:endParaRPr lang="en-US" sz="4000" dirty="0">
              <a:solidFill>
                <a:srgbClr val="FF0000"/>
              </a:solidFill>
              <a:latin typeface="VNI-Avo" pitchFamily="2" charset="0"/>
              <a:ea typeface="宋体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D7A25BB-B9DC-40BE-A836-54DD98C61F74}"/>
              </a:ext>
            </a:extLst>
          </p:cNvPr>
          <p:cNvSpPr txBox="1"/>
          <p:nvPr/>
        </p:nvSpPr>
        <p:spPr>
          <a:xfrm>
            <a:off x="8824937" y="4498660"/>
            <a:ext cx="404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VNI-Avo" pitchFamily="2" charset="0"/>
                <a:ea typeface="宋体"/>
              </a:rPr>
              <a:t>gaät</a:t>
            </a:r>
            <a:endParaRPr lang="en-US" sz="4000" dirty="0">
              <a:solidFill>
                <a:srgbClr val="FF0000"/>
              </a:solidFill>
              <a:latin typeface="VNI-Avo" pitchFamily="2" charset="0"/>
              <a:ea typeface="宋体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4671A9B-4A7E-4C9C-8592-33D23CA867BA}"/>
              </a:ext>
            </a:extLst>
          </p:cNvPr>
          <p:cNvSpPr txBox="1"/>
          <p:nvPr/>
        </p:nvSpPr>
        <p:spPr>
          <a:xfrm>
            <a:off x="8743378" y="5688806"/>
            <a:ext cx="404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VNI-Avo" pitchFamily="2" charset="0"/>
                <a:ea typeface="宋体"/>
              </a:rPr>
              <a:t>toát</a:t>
            </a:r>
            <a:endParaRPr lang="en-US" sz="4000" dirty="0">
              <a:solidFill>
                <a:srgbClr val="FF0000"/>
              </a:solidFill>
              <a:latin typeface="VNI-Avo" pitchFamily="2" charset="0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53400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ownloads\Screenshot_20201102_223941_com.microsoft.office.officehubro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7" t="61939" r="6114" b="19978"/>
          <a:stretch/>
        </p:blipFill>
        <p:spPr bwMode="auto">
          <a:xfrm>
            <a:off x="0" y="32483"/>
            <a:ext cx="12033250" cy="662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21620FF-EA71-4AE4-8FFF-66552D303F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7" t="43679" b="33237"/>
          <a:stretch/>
        </p:blipFill>
        <p:spPr bwMode="auto">
          <a:xfrm>
            <a:off x="5872609" y="5485893"/>
            <a:ext cx="492146" cy="32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8DFE6BD8-B5E0-4461-81E8-BF26002448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 r="50000" b="60143"/>
          <a:stretch/>
        </p:blipFill>
        <p:spPr bwMode="auto">
          <a:xfrm>
            <a:off x="2056185" y="5472782"/>
            <a:ext cx="537865" cy="37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7648F307-9B7B-4226-823F-4CE38F9BB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 r="50000" b="60143"/>
          <a:stretch/>
        </p:blipFill>
        <p:spPr bwMode="auto">
          <a:xfrm>
            <a:off x="9184977" y="5439368"/>
            <a:ext cx="537865" cy="37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117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istrator\Desktop\Tranh-STViet\Screenshot_20201102_212506_com.android.chrom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2" t="13565" r="12396" b="50239"/>
          <a:stretch/>
        </p:blipFill>
        <p:spPr bwMode="auto">
          <a:xfrm>
            <a:off x="13858" y="29566"/>
            <a:ext cx="12019391" cy="681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5FB7486-96A9-4199-9173-9E1A495091E2}"/>
              </a:ext>
            </a:extLst>
          </p:cNvPr>
          <p:cNvSpPr txBox="1"/>
          <p:nvPr/>
        </p:nvSpPr>
        <p:spPr>
          <a:xfrm>
            <a:off x="8608913" y="792262"/>
            <a:ext cx="404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VNI-Avo" pitchFamily="2" charset="0"/>
                <a:ea typeface="宋体"/>
              </a:rPr>
              <a:t>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2E29E2C-6EC2-45C2-8250-580CF85B8B48}"/>
              </a:ext>
            </a:extLst>
          </p:cNvPr>
          <p:cNvSpPr txBox="1"/>
          <p:nvPr/>
        </p:nvSpPr>
        <p:spPr>
          <a:xfrm>
            <a:off x="4432449" y="2376438"/>
            <a:ext cx="404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VNI-Avo" pitchFamily="2" charset="0"/>
                <a:ea typeface="宋体"/>
              </a:rPr>
              <a:t>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8D23B5F-0494-4973-A15E-2E1A0F42EF7F}"/>
              </a:ext>
            </a:extLst>
          </p:cNvPr>
          <p:cNvSpPr txBox="1"/>
          <p:nvPr/>
        </p:nvSpPr>
        <p:spPr>
          <a:xfrm>
            <a:off x="10658998" y="2367368"/>
            <a:ext cx="404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VNI-Avo" pitchFamily="2" charset="0"/>
                <a:ea typeface="宋体"/>
              </a:rPr>
              <a:t>teùt</a:t>
            </a:r>
            <a:endParaRPr lang="en-US" sz="4000" dirty="0">
              <a:solidFill>
                <a:srgbClr val="FF0000"/>
              </a:solidFill>
              <a:latin typeface="VNI-Avo" pitchFamily="2" charset="0"/>
              <a:ea typeface="宋体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03320EE-2DD9-49AD-A482-4A6B50C964F3}"/>
              </a:ext>
            </a:extLst>
          </p:cNvPr>
          <p:cNvSpPr txBox="1"/>
          <p:nvPr/>
        </p:nvSpPr>
        <p:spPr>
          <a:xfrm>
            <a:off x="4288433" y="3930525"/>
            <a:ext cx="404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VNI-Avo" pitchFamily="2" charset="0"/>
                <a:ea typeface="宋体"/>
              </a:rPr>
              <a:t>gi</a:t>
            </a:r>
            <a:endParaRPr lang="en-US" sz="4000" dirty="0">
              <a:solidFill>
                <a:srgbClr val="FF0000"/>
              </a:solidFill>
              <a:latin typeface="VNI-Avo" pitchFamily="2" charset="0"/>
              <a:ea typeface="宋体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12BF79A-B203-489E-B3A3-48CCC5CF6FDA}"/>
              </a:ext>
            </a:extLst>
          </p:cNvPr>
          <p:cNvSpPr txBox="1"/>
          <p:nvPr/>
        </p:nvSpPr>
        <p:spPr>
          <a:xfrm>
            <a:off x="10584007" y="3942474"/>
            <a:ext cx="404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VNI-Avo" pitchFamily="2" charset="0"/>
                <a:ea typeface="宋体"/>
              </a:rPr>
              <a:t>giaët</a:t>
            </a:r>
            <a:endParaRPr lang="en-US" sz="4000" dirty="0">
              <a:solidFill>
                <a:srgbClr val="FF0000"/>
              </a:solidFill>
              <a:latin typeface="VNI-Avo" pitchFamily="2" charset="0"/>
              <a:ea typeface="宋体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29E9E34-C73F-45DF-B958-C77DB30BC044}"/>
              </a:ext>
            </a:extLst>
          </p:cNvPr>
          <p:cNvSpPr txBox="1"/>
          <p:nvPr/>
        </p:nvSpPr>
        <p:spPr>
          <a:xfrm>
            <a:off x="6279082" y="5622895"/>
            <a:ext cx="404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VNI-Avo" pitchFamily="2" charset="0"/>
                <a:ea typeface="宋体"/>
              </a:rPr>
              <a:t>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DA07759-AF0B-4BDB-B231-B75C3E2B60E7}"/>
              </a:ext>
            </a:extLst>
          </p:cNvPr>
          <p:cNvSpPr txBox="1"/>
          <p:nvPr/>
        </p:nvSpPr>
        <p:spPr>
          <a:xfrm>
            <a:off x="10346415" y="5546499"/>
            <a:ext cx="404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VNI-Avo" pitchFamily="2" charset="0"/>
                <a:ea typeface="宋体"/>
              </a:rPr>
              <a:t>buùt</a:t>
            </a:r>
            <a:endParaRPr lang="en-US" sz="4000" dirty="0">
              <a:solidFill>
                <a:srgbClr val="FF0000"/>
              </a:solidFill>
              <a:latin typeface="VNI-Avo" pitchFamily="2" charset="0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61633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Tranh-STViet\Screenshot_20201102_212506_com.android.chrom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" t="52856" r="9406" b="24740"/>
          <a:stretch/>
        </p:blipFill>
        <p:spPr bwMode="auto">
          <a:xfrm>
            <a:off x="0" y="0"/>
            <a:ext cx="12033250" cy="675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7016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1415&quot;&gt;&lt;object type=&quot;3&quot; unique_id=&quot;11416&quot;&gt;&lt;property id=&quot;20148&quot; value=&quot;5&quot;/&gt;&lt;property id=&quot;20300&quot; value=&quot;Slide 1&quot;/&gt;&lt;property id=&quot;20307&quot; value=&quot;601&quot;/&gt;&lt;/object&gt;&lt;object type=&quot;3&quot; unique_id=&quot;11417&quot;&gt;&lt;property id=&quot;20148&quot; value=&quot;5&quot;/&gt;&lt;property id=&quot;20300&quot; value=&quot;Slide 2&quot;/&gt;&lt;property id=&quot;20307&quot; value=&quot;599&quot;/&gt;&lt;/object&gt;&lt;object type=&quot;3&quot; unique_id=&quot;11418&quot;&gt;&lt;property id=&quot;20148&quot; value=&quot;5&quot;/&gt;&lt;property id=&quot;20300&quot; value=&quot;Slide 3&quot;/&gt;&lt;property id=&quot;20307&quot; value=&quot;600&quot;/&gt;&lt;/object&gt;&lt;object type=&quot;3&quot; unique_id=&quot;11419&quot;&gt;&lt;property id=&quot;20148&quot; value=&quot;5&quot;/&gt;&lt;property id=&quot;20300&quot; value=&quot;Slide 4&quot;/&gt;&lt;property id=&quot;20307&quot; value=&quot;604&quot;/&gt;&lt;/object&gt;&lt;object type=&quot;3&quot; unique_id=&quot;11420&quot;&gt;&lt;property id=&quot;20148&quot; value=&quot;5&quot;/&gt;&lt;property id=&quot;20300&quot; value=&quot;Slide 5&quot;/&gt;&lt;property id=&quot;20307&quot; value=&quot;603&quot;/&gt;&lt;/object&gt;&lt;object type=&quot;3&quot; unique_id=&quot;11421&quot;&gt;&lt;property id=&quot;20148&quot; value=&quot;5&quot;/&gt;&lt;property id=&quot;20300&quot; value=&quot;Slide 6&quot;/&gt;&lt;property id=&quot;20307&quot; value=&quot;596&quot;/&gt;&lt;/object&gt;&lt;object type=&quot;3&quot; unique_id=&quot;11422&quot;&gt;&lt;property id=&quot;20148&quot; value=&quot;5&quot;/&gt;&lt;property id=&quot;20300&quot; value=&quot;Slide 7&quot;/&gt;&lt;property id=&quot;20307&quot; value=&quot;602&quot;/&gt;&lt;/object&gt;&lt;object type=&quot;3&quot; unique_id=&quot;11423&quot;&gt;&lt;property id=&quot;20148&quot; value=&quot;5&quot;/&gt;&lt;property id=&quot;20300&quot; value=&quot;Slide 8&quot;/&gt;&lt;property id=&quot;20307&quot; value=&quot;588&quot;/&gt;&lt;/object&gt;&lt;object type=&quot;3&quot; unique_id=&quot;11424&quot;&gt;&lt;property id=&quot;20148&quot; value=&quot;5&quot;/&gt;&lt;property id=&quot;20300&quot; value=&quot;Slide 9&quot;/&gt;&lt;property id=&quot;20307&quot; value=&quot;605&quot;/&gt;&lt;/object&gt;&lt;object type=&quot;3&quot; unique_id=&quot;11425&quot;&gt;&lt;property id=&quot;20148&quot; value=&quot;5&quot;/&gt;&lt;property id=&quot;20300&quot; value=&quot;Slide 10&quot;/&gt;&lt;property id=&quot;20307&quot; value=&quot;595&quot;/&gt;&lt;/object&gt;&lt;object type=&quot;3&quot; unique_id=&quot;11426&quot;&gt;&lt;property id=&quot;20148&quot; value=&quot;5&quot;/&gt;&lt;property id=&quot;20300&quot; value=&quot;Slide 11&quot;/&gt;&lt;property id=&quot;20307&quot; value=&quot;606&quot;/&gt;&lt;/object&gt;&lt;object type=&quot;3&quot; unique_id=&quot;11427&quot;&gt;&lt;property id=&quot;20148&quot; value=&quot;5&quot;/&gt;&lt;property id=&quot;20300&quot; value=&quot;Slide 12&quot;/&gt;&lt;property id=&quot;20307&quot; value=&quot;560&quot;/&gt;&lt;/object&gt;&lt;object type=&quot;3&quot; unique_id=&quot;11428&quot;&gt;&lt;property id=&quot;20148&quot; value=&quot;5&quot;/&gt;&lt;property id=&quot;20300&quot; value=&quot;Slide 13&quot;/&gt;&lt;property id=&quot;20307&quot; value=&quot;490&quot;/&gt;&lt;/object&gt;&lt;/object&gt;&lt;object type=&quot;8&quot; unique_id=&quot;1144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2_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B80006"/>
      </a:accent1>
      <a:accent2>
        <a:srgbClr val="F55050"/>
      </a:accent2>
      <a:accent3>
        <a:srgbClr val="FB7B7B"/>
      </a:accent3>
      <a:accent4>
        <a:srgbClr val="FD6666"/>
      </a:accent4>
      <a:accent5>
        <a:srgbClr val="ED2221"/>
      </a:accent5>
      <a:accent6>
        <a:srgbClr val="D22828"/>
      </a:accent6>
      <a:hlink>
        <a:srgbClr val="B8000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B80006"/>
      </a:accent1>
      <a:accent2>
        <a:srgbClr val="F55050"/>
      </a:accent2>
      <a:accent3>
        <a:srgbClr val="FB7B7B"/>
      </a:accent3>
      <a:accent4>
        <a:srgbClr val="FD6666"/>
      </a:accent4>
      <a:accent5>
        <a:srgbClr val="ED2221"/>
      </a:accent5>
      <a:accent6>
        <a:srgbClr val="D22828"/>
      </a:accent6>
      <a:hlink>
        <a:srgbClr val="B8000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自定义 80">
      <a:dk1>
        <a:srgbClr val="280014"/>
      </a:dk1>
      <a:lt1>
        <a:srgbClr val="FFFFFF"/>
      </a:lt1>
      <a:dk2>
        <a:srgbClr val="211B0E"/>
      </a:dk2>
      <a:lt2>
        <a:srgbClr val="F6F2EA"/>
      </a:lt2>
      <a:accent1>
        <a:srgbClr val="2D99C9"/>
      </a:accent1>
      <a:accent2>
        <a:srgbClr val="FFCC00"/>
      </a:accent2>
      <a:accent3>
        <a:srgbClr val="FF99CC"/>
      </a:accent3>
      <a:accent4>
        <a:srgbClr val="4BD55B"/>
      </a:accent4>
      <a:accent5>
        <a:srgbClr val="FF9B05"/>
      </a:accent5>
      <a:accent6>
        <a:srgbClr val="FF0066"/>
      </a:accent6>
      <a:hlink>
        <a:srgbClr val="319095"/>
      </a:hlink>
      <a:folHlink>
        <a:srgbClr val="164C64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3448</TotalTime>
  <Words>49</Words>
  <Application>Microsoft Office PowerPoint</Application>
  <PresentationFormat>Custom</PresentationFormat>
  <Paragraphs>31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2_Office 主题​​</vt:lpstr>
      <vt:lpstr>自定义设计方案</vt:lpstr>
      <vt:lpstr>1_自定义设计方案</vt:lpstr>
      <vt:lpstr>Office 主题​​</vt:lpstr>
      <vt:lpstr>1_默认设计模板</vt:lpstr>
      <vt:lpstr>3_Office 主题​​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21AK22</cp:lastModifiedBy>
  <cp:revision>498</cp:revision>
  <dcterms:created xsi:type="dcterms:W3CDTF">2020-08-29T13:29:14Z</dcterms:created>
  <dcterms:modified xsi:type="dcterms:W3CDTF">2021-11-26T00:14:49Z</dcterms:modified>
</cp:coreProperties>
</file>