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media/image18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984" r:id="rId2"/>
    <p:sldMasterId id="2147484068" r:id="rId3"/>
    <p:sldMasterId id="2147484080" r:id="rId4"/>
    <p:sldMasterId id="2147484107" r:id="rId5"/>
    <p:sldMasterId id="2147484152" r:id="rId6"/>
    <p:sldMasterId id="2147484160" r:id="rId7"/>
    <p:sldMasterId id="2147484172" r:id="rId8"/>
  </p:sldMasterIdLst>
  <p:notesMasterIdLst>
    <p:notesMasterId r:id="rId23"/>
  </p:notesMasterIdLst>
  <p:sldIdLst>
    <p:sldId id="311" r:id="rId9"/>
    <p:sldId id="586" r:id="rId10"/>
    <p:sldId id="276" r:id="rId11"/>
    <p:sldId id="260" r:id="rId12"/>
    <p:sldId id="262" r:id="rId13"/>
    <p:sldId id="607" r:id="rId14"/>
    <p:sldId id="261" r:id="rId15"/>
    <p:sldId id="516" r:id="rId16"/>
    <p:sldId id="258" r:id="rId17"/>
    <p:sldId id="272" r:id="rId18"/>
    <p:sldId id="553" r:id="rId19"/>
    <p:sldId id="266" r:id="rId20"/>
    <p:sldId id="270" r:id="rId21"/>
    <p:sldId id="560" r:id="rId22"/>
  </p:sldIdLst>
  <p:sldSz cx="12033250" cy="6769100"/>
  <p:notesSz cx="6858000" cy="9144000"/>
  <p:custDataLst>
    <p:tags r:id="rId24"/>
  </p:custDataLst>
  <p:defaultTextStyle>
    <a:defPPr>
      <a:defRPr lang="en-US"/>
    </a:defPPr>
    <a:lvl1pPr marL="0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78140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56280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3441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1255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39069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86883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346978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825118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32" userDrawn="1">
          <p15:clr>
            <a:srgbClr val="A4A3A4"/>
          </p15:clr>
        </p15:guide>
        <p15:guide id="2" pos="379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E8D7"/>
    <a:srgbClr val="6DC15F"/>
    <a:srgbClr val="CCFFFF"/>
    <a:srgbClr val="48CC48"/>
    <a:srgbClr val="46DA54"/>
    <a:srgbClr val="4CEA81"/>
    <a:srgbClr val="38FE5E"/>
    <a:srgbClr val="53EB5A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>
      <p:cViewPr>
        <p:scale>
          <a:sx n="66" d="100"/>
          <a:sy n="66" d="100"/>
        </p:scale>
        <p:origin x="846" y="-96"/>
      </p:cViewPr>
      <p:guideLst>
        <p:guide orient="horz" pos="2132"/>
        <p:guide pos="379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5782B1-1D7A-426F-857A-ACB4EAFCB3BD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6E5206-4DE8-4E35-BE1B-AFB0DE63F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315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78140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56280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3441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1255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39069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86883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346978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825118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png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Layouts/_rels/slideLayout5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498" y="2102814"/>
            <a:ext cx="10228261" cy="14509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4990" y="3835827"/>
            <a:ext cx="8423276" cy="17298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39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78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17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56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196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353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745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13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013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105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107" y="271081"/>
            <a:ext cx="2707482" cy="577567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1663" y="271081"/>
            <a:ext cx="7921889" cy="577567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1676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494" y="1107814"/>
            <a:ext cx="10228263" cy="2356650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4156" y="3555345"/>
            <a:ext cx="9024938" cy="1634298"/>
          </a:xfr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6541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5866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019" y="1687576"/>
            <a:ext cx="10378678" cy="2815757"/>
          </a:xfrm>
        </p:spPr>
        <p:txBody>
          <a:bodyPr anchor="b"/>
          <a:lstStyle>
            <a:lvl1pPr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19" y="4529972"/>
            <a:ext cx="10378678" cy="1480740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/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4443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286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1833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6745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360393"/>
            <a:ext cx="10378678" cy="13083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8855" y="1659370"/>
            <a:ext cx="5090628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8855" y="2472602"/>
            <a:ext cx="5090628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1833" y="1659370"/>
            <a:ext cx="5115699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1833" y="2472602"/>
            <a:ext cx="5115699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0967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0238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7154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5698" y="974627"/>
            <a:ext cx="6091833" cy="4810448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3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535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3359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15698" y="974627"/>
            <a:ext cx="6091833" cy="4810448"/>
          </a:xfrm>
        </p:spPr>
        <p:txBody>
          <a:bodyPr anchor="t"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3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4989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3517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1295" y="360392"/>
            <a:ext cx="2594670" cy="57364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7287" y="360392"/>
            <a:ext cx="7633593" cy="57364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8398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04156" y="1107813"/>
            <a:ext cx="9024938" cy="2356650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04156" y="3555344"/>
            <a:ext cx="9024938" cy="1634299"/>
          </a:xfr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482424"/>
      </p:ext>
    </p:extLst>
  </p:cSld>
  <p:clrMapOvr>
    <a:masterClrMapping/>
  </p:clrMapOvr>
  <p:transition spd="med" advClick="0" advTm="4000">
    <p:pull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798186"/>
      </p:ext>
    </p:extLst>
  </p:cSld>
  <p:clrMapOvr>
    <a:masterClrMapping/>
  </p:clrMapOvr>
  <p:transition spd="med" advClick="0" advTm="4000">
    <p:pull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1019" y="1687576"/>
            <a:ext cx="10378678" cy="2815757"/>
          </a:xfrm>
        </p:spPr>
        <p:txBody>
          <a:bodyPr anchor="b"/>
          <a:lstStyle>
            <a:lvl1pPr>
              <a:defRPr sz="592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1019" y="4529971"/>
            <a:ext cx="10378678" cy="1480740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>
                    <a:tint val="75000"/>
                  </a:schemeClr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920137"/>
      </p:ext>
    </p:extLst>
  </p:cSld>
  <p:clrMapOvr>
    <a:masterClrMapping/>
  </p:clrMapOvr>
  <p:transition spd="med" advClick="0" advTm="4000">
    <p:pull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27286" y="1801960"/>
            <a:ext cx="5114131" cy="429493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1833" y="1801960"/>
            <a:ext cx="5114131" cy="429493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727259"/>
      </p:ext>
    </p:extLst>
  </p:cSld>
  <p:clrMapOvr>
    <a:masterClrMapping/>
  </p:clrMapOvr>
  <p:transition spd="med" advClick="0" advTm="4000">
    <p:pull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8853" y="360392"/>
            <a:ext cx="10378678" cy="130837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8855" y="1659370"/>
            <a:ext cx="5090628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8855" y="2472602"/>
            <a:ext cx="5090628" cy="363682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091833" y="1659370"/>
            <a:ext cx="5115699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091833" y="2472602"/>
            <a:ext cx="5115699" cy="363682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652798"/>
      </p:ext>
    </p:extLst>
  </p:cSld>
  <p:clrMapOvr>
    <a:masterClrMapping/>
  </p:clrMapOvr>
  <p:transition spd="med" advClick="0" advTm="4000">
    <p:pull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578088"/>
      </p:ext>
    </p:extLst>
  </p:cSld>
  <p:clrMapOvr>
    <a:masterClrMapping/>
  </p:clrMapOvr>
  <p:transition spd="med" advClick="0" advTm="4000">
    <p:pull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619931"/>
      </p:ext>
    </p:extLst>
  </p:cSld>
  <p:clrMapOvr>
    <a:masterClrMapping/>
  </p:clrMapOvr>
  <p:transition spd="med" advClick="0" advTm="4000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547" y="4349778"/>
            <a:ext cx="10228261" cy="1344419"/>
          </a:xfrm>
        </p:spPr>
        <p:txBody>
          <a:bodyPr anchor="t"/>
          <a:lstStyle>
            <a:lvl1pPr algn="l">
              <a:defRPr sz="561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0547" y="2869036"/>
            <a:ext cx="10228261" cy="1480740"/>
          </a:xfrm>
        </p:spPr>
        <p:txBody>
          <a:bodyPr anchor="b"/>
          <a:lstStyle>
            <a:lvl1pPr marL="0" indent="0">
              <a:buNone/>
              <a:defRPr sz="2807">
                <a:solidFill>
                  <a:schemeClr val="tx1">
                    <a:tint val="75000"/>
                  </a:schemeClr>
                </a:solidFill>
              </a:defRPr>
            </a:lvl1pPr>
            <a:lvl2pPr marL="639225" indent="0">
              <a:buNone/>
              <a:defRPr sz="2540">
                <a:solidFill>
                  <a:schemeClr val="tx1">
                    <a:tint val="75000"/>
                  </a:schemeClr>
                </a:solidFill>
              </a:defRPr>
            </a:lvl2pPr>
            <a:lvl3pPr marL="1278451" indent="0">
              <a:buNone/>
              <a:defRPr sz="2273">
                <a:solidFill>
                  <a:schemeClr val="tx1">
                    <a:tint val="75000"/>
                  </a:schemeClr>
                </a:solidFill>
              </a:defRPr>
            </a:lvl3pPr>
            <a:lvl4pPr marL="191767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4pPr>
            <a:lvl5pPr marL="255690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5pPr>
            <a:lvl6pPr marL="319612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6pPr>
            <a:lvl7pPr marL="3835351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7pPr>
            <a:lvl8pPr marL="447457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8pPr>
            <a:lvl9pPr marL="511380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1120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8853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15698" y="974626"/>
            <a:ext cx="6091833" cy="4810449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28853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435614"/>
      </p:ext>
    </p:extLst>
  </p:cSld>
  <p:clrMapOvr>
    <a:masterClrMapping/>
  </p:clrMapOvr>
  <p:transition spd="med" advClick="0" advTm="4000">
    <p:pull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8853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15698" y="974626"/>
            <a:ext cx="6091833" cy="4810449"/>
          </a:xfrm>
        </p:spPr>
        <p:txBody>
          <a:bodyPr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28853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460060"/>
      </p:ext>
    </p:extLst>
  </p:cSld>
  <p:clrMapOvr>
    <a:masterClrMapping/>
  </p:clrMapOvr>
  <p:transition spd="med" advClick="0" advTm="4000">
    <p:pull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842240"/>
      </p:ext>
    </p:extLst>
  </p:cSld>
  <p:clrMapOvr>
    <a:masterClrMapping/>
  </p:clrMapOvr>
  <p:transition spd="med" advClick="0" advTm="4000">
    <p:pull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611295" y="360393"/>
            <a:ext cx="2594670" cy="573650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27287" y="360393"/>
            <a:ext cx="7633593" cy="5736500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0375"/>
      </p:ext>
    </p:extLst>
  </p:cSld>
  <p:clrMapOvr>
    <a:masterClrMapping/>
  </p:clrMapOvr>
  <p:transition spd="med" advClick="0" advTm="4000">
    <p:pull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19427" y="-2644723"/>
            <a:ext cx="6794397" cy="1203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21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19427" y="-2644723"/>
            <a:ext cx="6794397" cy="1203325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69219" y="-2823655"/>
            <a:ext cx="6680912" cy="1261935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99823" y="-1854925"/>
            <a:ext cx="6877381" cy="1031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80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34987" y="-2629164"/>
            <a:ext cx="6763276" cy="1203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03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1662" y="1579457"/>
            <a:ext cx="5339755" cy="4467293"/>
          </a:xfrm>
        </p:spPr>
        <p:txBody>
          <a:bodyPr/>
          <a:lstStyle>
            <a:lvl1pPr>
              <a:defRPr sz="2764"/>
            </a:lvl1pPr>
            <a:lvl2pPr>
              <a:defRPr sz="2369"/>
            </a:lvl2pPr>
            <a:lvl3pPr>
              <a:defRPr sz="1974"/>
            </a:lvl3pPr>
            <a:lvl4pPr>
              <a:defRPr sz="1777"/>
            </a:lvl4pPr>
            <a:lvl5pPr>
              <a:defRPr sz="1777"/>
            </a:lvl5pPr>
            <a:lvl6pPr>
              <a:defRPr sz="1777"/>
            </a:lvl6pPr>
            <a:lvl7pPr>
              <a:defRPr sz="1777"/>
            </a:lvl7pPr>
            <a:lvl8pPr>
              <a:defRPr sz="1777"/>
            </a:lvl8pPr>
            <a:lvl9pPr>
              <a:defRPr sz="177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1833" y="1579457"/>
            <a:ext cx="5339755" cy="4467293"/>
          </a:xfrm>
        </p:spPr>
        <p:txBody>
          <a:bodyPr/>
          <a:lstStyle>
            <a:lvl1pPr>
              <a:defRPr sz="2764"/>
            </a:lvl1pPr>
            <a:lvl2pPr>
              <a:defRPr sz="2369"/>
            </a:lvl2pPr>
            <a:lvl3pPr>
              <a:defRPr sz="1974"/>
            </a:lvl3pPr>
            <a:lvl4pPr>
              <a:defRPr sz="1777"/>
            </a:lvl4pPr>
            <a:lvl5pPr>
              <a:defRPr sz="1777"/>
            </a:lvl5pPr>
            <a:lvl6pPr>
              <a:defRPr sz="1777"/>
            </a:lvl6pPr>
            <a:lvl7pPr>
              <a:defRPr sz="1777"/>
            </a:lvl7pPr>
            <a:lvl8pPr>
              <a:defRPr sz="1777"/>
            </a:lvl8pPr>
            <a:lvl9pPr>
              <a:defRPr sz="177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2021/11/26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08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1662" y="1515213"/>
            <a:ext cx="5316253" cy="631469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1662" y="2146682"/>
            <a:ext cx="5316253" cy="3900068"/>
          </a:xfrm>
        </p:spPr>
        <p:txBody>
          <a:bodyPr/>
          <a:lstStyle>
            <a:lvl1pPr>
              <a:defRPr sz="2369"/>
            </a:lvl1pPr>
            <a:lvl2pPr>
              <a:defRPr sz="1974"/>
            </a:lvl2pPr>
            <a:lvl3pPr>
              <a:defRPr sz="1777"/>
            </a:lvl3pPr>
            <a:lvl4pPr>
              <a:defRPr sz="1579"/>
            </a:lvl4pPr>
            <a:lvl5pPr>
              <a:defRPr sz="1579"/>
            </a:lvl5pPr>
            <a:lvl6pPr>
              <a:defRPr sz="1579"/>
            </a:lvl6pPr>
            <a:lvl7pPr>
              <a:defRPr sz="1579"/>
            </a:lvl7pPr>
            <a:lvl8pPr>
              <a:defRPr sz="1579"/>
            </a:lvl8pPr>
            <a:lvl9pPr>
              <a:defRPr sz="157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12202" y="1515213"/>
            <a:ext cx="5319385" cy="631469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12202" y="2146682"/>
            <a:ext cx="5319385" cy="3900068"/>
          </a:xfrm>
        </p:spPr>
        <p:txBody>
          <a:bodyPr/>
          <a:lstStyle>
            <a:lvl1pPr>
              <a:defRPr sz="2369"/>
            </a:lvl1pPr>
            <a:lvl2pPr>
              <a:defRPr sz="1974"/>
            </a:lvl2pPr>
            <a:lvl3pPr>
              <a:defRPr sz="1777"/>
            </a:lvl3pPr>
            <a:lvl4pPr>
              <a:defRPr sz="1579"/>
            </a:lvl4pPr>
            <a:lvl5pPr>
              <a:defRPr sz="1579"/>
            </a:lvl5pPr>
            <a:lvl6pPr>
              <a:defRPr sz="1579"/>
            </a:lvl6pPr>
            <a:lvl7pPr>
              <a:defRPr sz="1579"/>
            </a:lvl7pPr>
            <a:lvl8pPr>
              <a:defRPr sz="1579"/>
            </a:lvl8pPr>
            <a:lvl9pPr>
              <a:defRPr sz="157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2021/11/26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51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2021/11/26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1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665" y="1579462"/>
            <a:ext cx="5314684" cy="4467293"/>
          </a:xfrm>
        </p:spPr>
        <p:txBody>
          <a:bodyPr/>
          <a:lstStyle>
            <a:lvl1pPr>
              <a:defRPr sz="3877"/>
            </a:lvl1pPr>
            <a:lvl2pPr>
              <a:defRPr sz="3342"/>
            </a:lvl2pPr>
            <a:lvl3pPr>
              <a:defRPr sz="2807"/>
            </a:lvl3pPr>
            <a:lvl4pPr>
              <a:defRPr sz="2540"/>
            </a:lvl4pPr>
            <a:lvl5pPr>
              <a:defRPr sz="2540"/>
            </a:lvl5pPr>
            <a:lvl6pPr>
              <a:defRPr sz="2540"/>
            </a:lvl6pPr>
            <a:lvl7pPr>
              <a:defRPr sz="2540"/>
            </a:lvl7pPr>
            <a:lvl8pPr>
              <a:defRPr sz="2540"/>
            </a:lvl8pPr>
            <a:lvl9pPr>
              <a:defRPr sz="25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6904" y="1579462"/>
            <a:ext cx="5314684" cy="4467293"/>
          </a:xfrm>
        </p:spPr>
        <p:txBody>
          <a:bodyPr/>
          <a:lstStyle>
            <a:lvl1pPr>
              <a:defRPr sz="3877"/>
            </a:lvl1pPr>
            <a:lvl2pPr>
              <a:defRPr sz="3342"/>
            </a:lvl2pPr>
            <a:lvl3pPr>
              <a:defRPr sz="2807"/>
            </a:lvl3pPr>
            <a:lvl4pPr>
              <a:defRPr sz="2540"/>
            </a:lvl4pPr>
            <a:lvl5pPr>
              <a:defRPr sz="2540"/>
            </a:lvl5pPr>
            <a:lvl6pPr>
              <a:defRPr sz="2540"/>
            </a:lvl6pPr>
            <a:lvl7pPr>
              <a:defRPr sz="2540"/>
            </a:lvl7pPr>
            <a:lvl8pPr>
              <a:defRPr sz="2540"/>
            </a:lvl8pPr>
            <a:lvl9pPr>
              <a:defRPr sz="25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4372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2021/11/26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52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1663" y="269511"/>
            <a:ext cx="3959378" cy="1146986"/>
          </a:xfrm>
        </p:spPr>
        <p:txBody>
          <a:bodyPr anchor="b"/>
          <a:lstStyle>
            <a:lvl1pPr algn="l">
              <a:defRPr sz="1974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05190" y="269511"/>
            <a:ext cx="6726398" cy="5777239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1663" y="1416497"/>
            <a:ext cx="3959378" cy="4630253"/>
          </a:xfrm>
        </p:spPr>
        <p:txBody>
          <a:bodyPr/>
          <a:lstStyle>
            <a:lvl1pPr marL="0" indent="0">
              <a:buNone/>
              <a:defRPr sz="1382"/>
            </a:lvl1pPr>
            <a:lvl2pPr marL="451256" indent="0">
              <a:buNone/>
              <a:defRPr sz="1184"/>
            </a:lvl2pPr>
            <a:lvl3pPr marL="902513" indent="0">
              <a:buNone/>
              <a:defRPr sz="987"/>
            </a:lvl3pPr>
            <a:lvl4pPr marL="1353769" indent="0">
              <a:buNone/>
              <a:defRPr sz="888"/>
            </a:lvl4pPr>
            <a:lvl5pPr marL="1805026" indent="0">
              <a:buNone/>
              <a:defRPr sz="888"/>
            </a:lvl5pPr>
            <a:lvl6pPr marL="2256282" indent="0">
              <a:buNone/>
              <a:defRPr sz="888"/>
            </a:lvl6pPr>
            <a:lvl7pPr marL="2707538" indent="0">
              <a:buNone/>
              <a:defRPr sz="888"/>
            </a:lvl7pPr>
            <a:lvl8pPr marL="3158795" indent="0">
              <a:buNone/>
              <a:defRPr sz="888"/>
            </a:lvl8pPr>
            <a:lvl9pPr marL="3610051" indent="0">
              <a:buNone/>
              <a:defRPr sz="88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2021/11/26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705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58079" y="4738370"/>
            <a:ext cx="7219950" cy="559391"/>
          </a:xfrm>
        </p:spPr>
        <p:txBody>
          <a:bodyPr anchor="b"/>
          <a:lstStyle>
            <a:lvl1pPr algn="l">
              <a:defRPr sz="1974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58079" y="604832"/>
            <a:ext cx="7219950" cy="4061460"/>
          </a:xfrm>
        </p:spPr>
        <p:txBody>
          <a:bodyPr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58079" y="5297761"/>
            <a:ext cx="7219950" cy="794429"/>
          </a:xfrm>
        </p:spPr>
        <p:txBody>
          <a:bodyPr/>
          <a:lstStyle>
            <a:lvl1pPr marL="0" indent="0">
              <a:buNone/>
              <a:defRPr sz="1382"/>
            </a:lvl1pPr>
            <a:lvl2pPr marL="451256" indent="0">
              <a:buNone/>
              <a:defRPr sz="1184"/>
            </a:lvl2pPr>
            <a:lvl3pPr marL="902513" indent="0">
              <a:buNone/>
              <a:defRPr sz="987"/>
            </a:lvl3pPr>
            <a:lvl4pPr marL="1353769" indent="0">
              <a:buNone/>
              <a:defRPr sz="888"/>
            </a:lvl4pPr>
            <a:lvl5pPr marL="1805026" indent="0">
              <a:buNone/>
              <a:defRPr sz="888"/>
            </a:lvl5pPr>
            <a:lvl6pPr marL="2256282" indent="0">
              <a:buNone/>
              <a:defRPr sz="888"/>
            </a:lvl6pPr>
            <a:lvl7pPr marL="2707538" indent="0">
              <a:buNone/>
              <a:defRPr sz="888"/>
            </a:lvl7pPr>
            <a:lvl8pPr marL="3158795" indent="0">
              <a:buNone/>
              <a:defRPr sz="888"/>
            </a:lvl8pPr>
            <a:lvl9pPr marL="3610051" indent="0">
              <a:buNone/>
              <a:defRPr sz="88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2021/11/26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01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2021/11/26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606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106" y="271078"/>
            <a:ext cx="2707481" cy="5775672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1663" y="271078"/>
            <a:ext cx="7972028" cy="5775672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2021/11/26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8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19427" y="-2644723"/>
            <a:ext cx="6794397" cy="1203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41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19427" y="-2644723"/>
            <a:ext cx="6794397" cy="1203325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69219" y="-2823655"/>
            <a:ext cx="6680912" cy="1261935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99823" y="-1854925"/>
            <a:ext cx="6877381" cy="1031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92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34987" y="-2629164"/>
            <a:ext cx="6763276" cy="1203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48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1662" y="1579457"/>
            <a:ext cx="5339755" cy="4467293"/>
          </a:xfrm>
        </p:spPr>
        <p:txBody>
          <a:bodyPr/>
          <a:lstStyle>
            <a:lvl1pPr>
              <a:defRPr sz="2764"/>
            </a:lvl1pPr>
            <a:lvl2pPr>
              <a:defRPr sz="2369"/>
            </a:lvl2pPr>
            <a:lvl3pPr>
              <a:defRPr sz="1974"/>
            </a:lvl3pPr>
            <a:lvl4pPr>
              <a:defRPr sz="1777"/>
            </a:lvl4pPr>
            <a:lvl5pPr>
              <a:defRPr sz="1777"/>
            </a:lvl5pPr>
            <a:lvl6pPr>
              <a:defRPr sz="1777"/>
            </a:lvl6pPr>
            <a:lvl7pPr>
              <a:defRPr sz="1777"/>
            </a:lvl7pPr>
            <a:lvl8pPr>
              <a:defRPr sz="1777"/>
            </a:lvl8pPr>
            <a:lvl9pPr>
              <a:defRPr sz="177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1833" y="1579457"/>
            <a:ext cx="5339755" cy="4467293"/>
          </a:xfrm>
        </p:spPr>
        <p:txBody>
          <a:bodyPr/>
          <a:lstStyle>
            <a:lvl1pPr>
              <a:defRPr sz="2764"/>
            </a:lvl1pPr>
            <a:lvl2pPr>
              <a:defRPr sz="2369"/>
            </a:lvl2pPr>
            <a:lvl3pPr>
              <a:defRPr sz="1974"/>
            </a:lvl3pPr>
            <a:lvl4pPr>
              <a:defRPr sz="1777"/>
            </a:lvl4pPr>
            <a:lvl5pPr>
              <a:defRPr sz="1777"/>
            </a:lvl5pPr>
            <a:lvl6pPr>
              <a:defRPr sz="1777"/>
            </a:lvl6pPr>
            <a:lvl7pPr>
              <a:defRPr sz="1777"/>
            </a:lvl7pPr>
            <a:lvl8pPr>
              <a:defRPr sz="1777"/>
            </a:lvl8pPr>
            <a:lvl9pPr>
              <a:defRPr sz="177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2021/11/26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60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1662" y="1515213"/>
            <a:ext cx="5316253" cy="631469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1662" y="2146682"/>
            <a:ext cx="5316253" cy="3900068"/>
          </a:xfrm>
        </p:spPr>
        <p:txBody>
          <a:bodyPr/>
          <a:lstStyle>
            <a:lvl1pPr>
              <a:defRPr sz="2369"/>
            </a:lvl1pPr>
            <a:lvl2pPr>
              <a:defRPr sz="1974"/>
            </a:lvl2pPr>
            <a:lvl3pPr>
              <a:defRPr sz="1777"/>
            </a:lvl3pPr>
            <a:lvl4pPr>
              <a:defRPr sz="1579"/>
            </a:lvl4pPr>
            <a:lvl5pPr>
              <a:defRPr sz="1579"/>
            </a:lvl5pPr>
            <a:lvl6pPr>
              <a:defRPr sz="1579"/>
            </a:lvl6pPr>
            <a:lvl7pPr>
              <a:defRPr sz="1579"/>
            </a:lvl7pPr>
            <a:lvl8pPr>
              <a:defRPr sz="1579"/>
            </a:lvl8pPr>
            <a:lvl9pPr>
              <a:defRPr sz="157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12202" y="1515213"/>
            <a:ext cx="5319385" cy="631469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12202" y="2146682"/>
            <a:ext cx="5319385" cy="3900068"/>
          </a:xfrm>
        </p:spPr>
        <p:txBody>
          <a:bodyPr/>
          <a:lstStyle>
            <a:lvl1pPr>
              <a:defRPr sz="2369"/>
            </a:lvl1pPr>
            <a:lvl2pPr>
              <a:defRPr sz="1974"/>
            </a:lvl2pPr>
            <a:lvl3pPr>
              <a:defRPr sz="1777"/>
            </a:lvl3pPr>
            <a:lvl4pPr>
              <a:defRPr sz="1579"/>
            </a:lvl4pPr>
            <a:lvl5pPr>
              <a:defRPr sz="1579"/>
            </a:lvl5pPr>
            <a:lvl6pPr>
              <a:defRPr sz="1579"/>
            </a:lvl6pPr>
            <a:lvl7pPr>
              <a:defRPr sz="1579"/>
            </a:lvl7pPr>
            <a:lvl8pPr>
              <a:defRPr sz="1579"/>
            </a:lvl8pPr>
            <a:lvl9pPr>
              <a:defRPr sz="157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2021/11/26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10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6" y="1515216"/>
            <a:ext cx="5316776" cy="631469"/>
          </a:xfrm>
        </p:spPr>
        <p:txBody>
          <a:bodyPr anchor="b"/>
          <a:lstStyle>
            <a:lvl1pPr marL="0" indent="0">
              <a:buNone/>
              <a:defRPr sz="3342" b="1"/>
            </a:lvl1pPr>
            <a:lvl2pPr marL="639225" indent="0">
              <a:buNone/>
              <a:defRPr sz="2807" b="1"/>
            </a:lvl2pPr>
            <a:lvl3pPr marL="1278451" indent="0">
              <a:buNone/>
              <a:defRPr sz="2540" b="1"/>
            </a:lvl3pPr>
            <a:lvl4pPr marL="1917675" indent="0">
              <a:buNone/>
              <a:defRPr sz="2273" b="1"/>
            </a:lvl4pPr>
            <a:lvl5pPr marL="2556900" indent="0">
              <a:buNone/>
              <a:defRPr sz="2273" b="1"/>
            </a:lvl5pPr>
            <a:lvl6pPr marL="3196125" indent="0">
              <a:buNone/>
              <a:defRPr sz="2273" b="1"/>
            </a:lvl6pPr>
            <a:lvl7pPr marL="3835351" indent="0">
              <a:buNone/>
              <a:defRPr sz="2273" b="1"/>
            </a:lvl7pPr>
            <a:lvl8pPr marL="4474575" indent="0">
              <a:buNone/>
              <a:defRPr sz="2273" b="1"/>
            </a:lvl8pPr>
            <a:lvl9pPr marL="5113800" indent="0">
              <a:buNone/>
              <a:defRPr sz="22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666" y="2146682"/>
            <a:ext cx="5316776" cy="3900068"/>
          </a:xfrm>
        </p:spPr>
        <p:txBody>
          <a:bodyPr/>
          <a:lstStyle>
            <a:lvl1pPr>
              <a:defRPr sz="3342"/>
            </a:lvl1pPr>
            <a:lvl2pPr>
              <a:defRPr sz="2807"/>
            </a:lvl2pPr>
            <a:lvl3pPr>
              <a:defRPr sz="2540"/>
            </a:lvl3pPr>
            <a:lvl4pPr>
              <a:defRPr sz="2273"/>
            </a:lvl4pPr>
            <a:lvl5pPr>
              <a:defRPr sz="2273"/>
            </a:lvl5pPr>
            <a:lvl6pPr>
              <a:defRPr sz="2273"/>
            </a:lvl6pPr>
            <a:lvl7pPr>
              <a:defRPr sz="2273"/>
            </a:lvl7pPr>
            <a:lvl8pPr>
              <a:defRPr sz="2273"/>
            </a:lvl8pPr>
            <a:lvl9pPr>
              <a:defRPr sz="2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12729" y="1515216"/>
            <a:ext cx="5318863" cy="631469"/>
          </a:xfrm>
        </p:spPr>
        <p:txBody>
          <a:bodyPr anchor="b"/>
          <a:lstStyle>
            <a:lvl1pPr marL="0" indent="0">
              <a:buNone/>
              <a:defRPr sz="3342" b="1"/>
            </a:lvl1pPr>
            <a:lvl2pPr marL="639225" indent="0">
              <a:buNone/>
              <a:defRPr sz="2807" b="1"/>
            </a:lvl2pPr>
            <a:lvl3pPr marL="1278451" indent="0">
              <a:buNone/>
              <a:defRPr sz="2540" b="1"/>
            </a:lvl3pPr>
            <a:lvl4pPr marL="1917675" indent="0">
              <a:buNone/>
              <a:defRPr sz="2273" b="1"/>
            </a:lvl4pPr>
            <a:lvl5pPr marL="2556900" indent="0">
              <a:buNone/>
              <a:defRPr sz="2273" b="1"/>
            </a:lvl5pPr>
            <a:lvl6pPr marL="3196125" indent="0">
              <a:buNone/>
              <a:defRPr sz="2273" b="1"/>
            </a:lvl6pPr>
            <a:lvl7pPr marL="3835351" indent="0">
              <a:buNone/>
              <a:defRPr sz="2273" b="1"/>
            </a:lvl7pPr>
            <a:lvl8pPr marL="4474575" indent="0">
              <a:buNone/>
              <a:defRPr sz="2273" b="1"/>
            </a:lvl8pPr>
            <a:lvl9pPr marL="5113800" indent="0">
              <a:buNone/>
              <a:defRPr sz="22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12729" y="2146682"/>
            <a:ext cx="5318863" cy="3900068"/>
          </a:xfrm>
        </p:spPr>
        <p:txBody>
          <a:bodyPr/>
          <a:lstStyle>
            <a:lvl1pPr>
              <a:defRPr sz="3342"/>
            </a:lvl1pPr>
            <a:lvl2pPr>
              <a:defRPr sz="2807"/>
            </a:lvl2pPr>
            <a:lvl3pPr>
              <a:defRPr sz="2540"/>
            </a:lvl3pPr>
            <a:lvl4pPr>
              <a:defRPr sz="2273"/>
            </a:lvl4pPr>
            <a:lvl5pPr>
              <a:defRPr sz="2273"/>
            </a:lvl5pPr>
            <a:lvl6pPr>
              <a:defRPr sz="2273"/>
            </a:lvl6pPr>
            <a:lvl7pPr>
              <a:defRPr sz="2273"/>
            </a:lvl7pPr>
            <a:lvl8pPr>
              <a:defRPr sz="2273"/>
            </a:lvl8pPr>
            <a:lvl9pPr>
              <a:defRPr sz="2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3374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2021/11/26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08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2021/11/26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895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1663" y="269511"/>
            <a:ext cx="3959378" cy="1146986"/>
          </a:xfrm>
        </p:spPr>
        <p:txBody>
          <a:bodyPr anchor="b"/>
          <a:lstStyle>
            <a:lvl1pPr algn="l">
              <a:defRPr sz="1974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05190" y="269511"/>
            <a:ext cx="6726398" cy="5777239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1663" y="1416497"/>
            <a:ext cx="3959378" cy="4630253"/>
          </a:xfrm>
        </p:spPr>
        <p:txBody>
          <a:bodyPr/>
          <a:lstStyle>
            <a:lvl1pPr marL="0" indent="0">
              <a:buNone/>
              <a:defRPr sz="1382"/>
            </a:lvl1pPr>
            <a:lvl2pPr marL="451256" indent="0">
              <a:buNone/>
              <a:defRPr sz="1184"/>
            </a:lvl2pPr>
            <a:lvl3pPr marL="902513" indent="0">
              <a:buNone/>
              <a:defRPr sz="987"/>
            </a:lvl3pPr>
            <a:lvl4pPr marL="1353769" indent="0">
              <a:buNone/>
              <a:defRPr sz="888"/>
            </a:lvl4pPr>
            <a:lvl5pPr marL="1805026" indent="0">
              <a:buNone/>
              <a:defRPr sz="888"/>
            </a:lvl5pPr>
            <a:lvl6pPr marL="2256282" indent="0">
              <a:buNone/>
              <a:defRPr sz="888"/>
            </a:lvl6pPr>
            <a:lvl7pPr marL="2707538" indent="0">
              <a:buNone/>
              <a:defRPr sz="888"/>
            </a:lvl7pPr>
            <a:lvl8pPr marL="3158795" indent="0">
              <a:buNone/>
              <a:defRPr sz="888"/>
            </a:lvl8pPr>
            <a:lvl9pPr marL="3610051" indent="0">
              <a:buNone/>
              <a:defRPr sz="88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2021/11/26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72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58079" y="4738370"/>
            <a:ext cx="7219950" cy="559391"/>
          </a:xfrm>
        </p:spPr>
        <p:txBody>
          <a:bodyPr anchor="b"/>
          <a:lstStyle>
            <a:lvl1pPr algn="l">
              <a:defRPr sz="1974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58079" y="604832"/>
            <a:ext cx="7219950" cy="4061460"/>
          </a:xfrm>
        </p:spPr>
        <p:txBody>
          <a:bodyPr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58079" y="5297761"/>
            <a:ext cx="7219950" cy="794429"/>
          </a:xfrm>
        </p:spPr>
        <p:txBody>
          <a:bodyPr/>
          <a:lstStyle>
            <a:lvl1pPr marL="0" indent="0">
              <a:buNone/>
              <a:defRPr sz="1382"/>
            </a:lvl1pPr>
            <a:lvl2pPr marL="451256" indent="0">
              <a:buNone/>
              <a:defRPr sz="1184"/>
            </a:lvl2pPr>
            <a:lvl3pPr marL="902513" indent="0">
              <a:buNone/>
              <a:defRPr sz="987"/>
            </a:lvl3pPr>
            <a:lvl4pPr marL="1353769" indent="0">
              <a:buNone/>
              <a:defRPr sz="888"/>
            </a:lvl4pPr>
            <a:lvl5pPr marL="1805026" indent="0">
              <a:buNone/>
              <a:defRPr sz="888"/>
            </a:lvl5pPr>
            <a:lvl6pPr marL="2256282" indent="0">
              <a:buNone/>
              <a:defRPr sz="888"/>
            </a:lvl6pPr>
            <a:lvl7pPr marL="2707538" indent="0">
              <a:buNone/>
              <a:defRPr sz="888"/>
            </a:lvl7pPr>
            <a:lvl8pPr marL="3158795" indent="0">
              <a:buNone/>
              <a:defRPr sz="888"/>
            </a:lvl8pPr>
            <a:lvl9pPr marL="3610051" indent="0">
              <a:buNone/>
              <a:defRPr sz="88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2021/11/26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68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2021/11/26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62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106" y="271078"/>
            <a:ext cx="2707481" cy="5775672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1663" y="271078"/>
            <a:ext cx="7972028" cy="5775672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2021/11/26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48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主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652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图片 6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1" t="2825"/>
          <a:stretch/>
        </p:blipFill>
        <p:spPr>
          <a:xfrm>
            <a:off x="0" y="-11774"/>
            <a:ext cx="12016627" cy="68553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组合 2"/>
          <p:cNvGrpSpPr/>
          <p:nvPr userDrawn="1"/>
        </p:nvGrpSpPr>
        <p:grpSpPr>
          <a:xfrm rot="20983264">
            <a:off x="8880805" y="584125"/>
            <a:ext cx="276642" cy="198231"/>
            <a:chOff x="3425492" y="836712"/>
            <a:chExt cx="850149" cy="812194"/>
          </a:xfrm>
          <a:solidFill>
            <a:srgbClr val="DAC2EC">
              <a:alpha val="63922"/>
            </a:srgbClr>
          </a:solidFill>
        </p:grpSpPr>
        <p:sp>
          <p:nvSpPr>
            <p:cNvPr id="4" name="心形 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5" name="心形 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6" name="心形 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8" name="心形 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9" name="心形 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组合 9"/>
          <p:cNvGrpSpPr/>
          <p:nvPr userDrawn="1"/>
        </p:nvGrpSpPr>
        <p:grpSpPr>
          <a:xfrm rot="1008724">
            <a:off x="-473059" y="1164335"/>
            <a:ext cx="787919" cy="564590"/>
            <a:chOff x="3425492" y="836712"/>
            <a:chExt cx="850149" cy="812194"/>
          </a:xfrm>
          <a:solidFill>
            <a:srgbClr val="FFC2E0">
              <a:alpha val="58824"/>
            </a:srgbClr>
          </a:solidFill>
        </p:grpSpPr>
        <p:sp>
          <p:nvSpPr>
            <p:cNvPr id="11" name="心形 1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12" name="心形 1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13" name="心形 1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14" name="心形 1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15" name="心形 1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组合 27"/>
          <p:cNvGrpSpPr/>
          <p:nvPr userDrawn="1"/>
        </p:nvGrpSpPr>
        <p:grpSpPr>
          <a:xfrm rot="20983264">
            <a:off x="555099" y="-142930"/>
            <a:ext cx="398938" cy="285863"/>
            <a:chOff x="3425492" y="836712"/>
            <a:chExt cx="850149" cy="812194"/>
          </a:xfrm>
          <a:solidFill>
            <a:srgbClr val="FF3399">
              <a:alpha val="65098"/>
            </a:srgbClr>
          </a:solidFill>
        </p:grpSpPr>
        <p:sp>
          <p:nvSpPr>
            <p:cNvPr id="29" name="心形 2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30" name="心形 2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31" name="心形 3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32" name="心形 3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33" name="心形 3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 rot="20983264">
            <a:off x="-251896" y="381433"/>
            <a:ext cx="885724" cy="634673"/>
            <a:chOff x="3425492" y="836712"/>
            <a:chExt cx="850149" cy="812194"/>
          </a:xfrm>
          <a:solidFill>
            <a:srgbClr val="FFF5CC">
              <a:alpha val="69804"/>
            </a:srgbClr>
          </a:solidFill>
        </p:grpSpPr>
        <p:sp>
          <p:nvSpPr>
            <p:cNvPr id="35" name="心形 34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36" name="心形 35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37" name="心形 36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38" name="心形 3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39" name="心形 3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</p:grpSp>
      <p:grpSp>
        <p:nvGrpSpPr>
          <p:cNvPr id="53" name="组合 52"/>
          <p:cNvGrpSpPr/>
          <p:nvPr userDrawn="1"/>
        </p:nvGrpSpPr>
        <p:grpSpPr>
          <a:xfrm rot="297948">
            <a:off x="11232978" y="1018533"/>
            <a:ext cx="400090" cy="286688"/>
            <a:chOff x="3425492" y="836712"/>
            <a:chExt cx="850149" cy="812194"/>
          </a:xfrm>
          <a:solidFill>
            <a:srgbClr val="D4EBF5">
              <a:alpha val="69804"/>
            </a:srgbClr>
          </a:solidFill>
        </p:grpSpPr>
        <p:sp>
          <p:nvSpPr>
            <p:cNvPr id="54" name="心形 5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55" name="心形 5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56" name="心形 5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57" name="心形 5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58" name="心形 5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</p:grpSp>
      <p:grpSp>
        <p:nvGrpSpPr>
          <p:cNvPr id="72" name="组合 71"/>
          <p:cNvGrpSpPr/>
          <p:nvPr userDrawn="1"/>
        </p:nvGrpSpPr>
        <p:grpSpPr>
          <a:xfrm rot="616736" flipH="1">
            <a:off x="-142944" y="-100930"/>
            <a:ext cx="517421" cy="370761"/>
            <a:chOff x="3425492" y="836712"/>
            <a:chExt cx="850149" cy="812194"/>
          </a:xfrm>
          <a:solidFill>
            <a:srgbClr val="F79443"/>
          </a:solidFill>
        </p:grpSpPr>
        <p:sp>
          <p:nvSpPr>
            <p:cNvPr id="73" name="心形 7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74" name="心形 7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76" name="心形 7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77" name="心形 7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78" name="心形 7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</p:grpSp>
      <p:grpSp>
        <p:nvGrpSpPr>
          <p:cNvPr id="79" name="组合 78"/>
          <p:cNvGrpSpPr/>
          <p:nvPr userDrawn="1"/>
        </p:nvGrpSpPr>
        <p:grpSpPr>
          <a:xfrm rot="616736" flipH="1">
            <a:off x="760950" y="141608"/>
            <a:ext cx="658765" cy="472043"/>
            <a:chOff x="3425492" y="836712"/>
            <a:chExt cx="850149" cy="812194"/>
          </a:xfrm>
          <a:solidFill>
            <a:schemeClr val="accent2"/>
          </a:solidFill>
        </p:grpSpPr>
        <p:sp>
          <p:nvSpPr>
            <p:cNvPr id="80" name="心形 79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81" name="心形 80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82" name="心形 81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83" name="心形 82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84" name="心形 83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</p:grpSp>
      <p:grpSp>
        <p:nvGrpSpPr>
          <p:cNvPr id="91" name="组合 90"/>
          <p:cNvGrpSpPr/>
          <p:nvPr userDrawn="1"/>
        </p:nvGrpSpPr>
        <p:grpSpPr>
          <a:xfrm rot="20636176" flipH="1">
            <a:off x="1704809" y="10885"/>
            <a:ext cx="418711" cy="300030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92" name="心形 91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93" name="心形 92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94" name="心形 93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95" name="心形 94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96" name="心形 95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</p:grpSp>
      <p:grpSp>
        <p:nvGrpSpPr>
          <p:cNvPr id="97" name="组合 96"/>
          <p:cNvGrpSpPr/>
          <p:nvPr userDrawn="1"/>
        </p:nvGrpSpPr>
        <p:grpSpPr>
          <a:xfrm rot="20636176" flipH="1">
            <a:off x="11050912" y="142407"/>
            <a:ext cx="418711" cy="300030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98" name="心形 97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99" name="心形 98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100" name="心形 99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101" name="心形 100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102" name="心形 101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</p:grpSp>
      <p:grpSp>
        <p:nvGrpSpPr>
          <p:cNvPr id="103" name="组合 102"/>
          <p:cNvGrpSpPr/>
          <p:nvPr userDrawn="1"/>
        </p:nvGrpSpPr>
        <p:grpSpPr>
          <a:xfrm rot="20636176" flipH="1">
            <a:off x="7864243" y="189513"/>
            <a:ext cx="418711" cy="300030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104" name="心形 10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105" name="心形 10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106" name="心形 10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107" name="心形 10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108" name="心形 10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</p:grpSp>
      <p:pic>
        <p:nvPicPr>
          <p:cNvPr id="109" name="图片 108" descr="5-6.png"/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212" b="100000" l="0" r="996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390" b="2888"/>
          <a:stretch/>
        </p:blipFill>
        <p:spPr bwMode="auto">
          <a:xfrm>
            <a:off x="-170013" y="5112986"/>
            <a:ext cx="12621419" cy="17306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" name="图片 109" descr="5-7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099" y="5533773"/>
            <a:ext cx="12203263" cy="1336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1" name="组合 110"/>
          <p:cNvGrpSpPr/>
          <p:nvPr userDrawn="1"/>
        </p:nvGrpSpPr>
        <p:grpSpPr>
          <a:xfrm rot="616736" flipH="1">
            <a:off x="9834911" y="448126"/>
            <a:ext cx="517421" cy="370761"/>
            <a:chOff x="3425492" y="836712"/>
            <a:chExt cx="850149" cy="812194"/>
          </a:xfrm>
          <a:solidFill>
            <a:srgbClr val="F79443"/>
          </a:solidFill>
        </p:grpSpPr>
        <p:sp>
          <p:nvSpPr>
            <p:cNvPr id="112" name="心形 111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113" name="心形 112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114" name="心形 113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115" name="心形 114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116" name="心形 115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386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341" b="4051"/>
          <a:stretch/>
        </p:blipFill>
        <p:spPr>
          <a:xfrm>
            <a:off x="-17882" y="0"/>
            <a:ext cx="12042249" cy="6769100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 rot="20983264">
            <a:off x="7821633" y="-241708"/>
            <a:ext cx="674640" cy="483419"/>
            <a:chOff x="3425492" y="836712"/>
            <a:chExt cx="850149" cy="812194"/>
          </a:xfrm>
          <a:solidFill>
            <a:srgbClr val="DAC2EC">
              <a:alpha val="63922"/>
            </a:srgbClr>
          </a:solidFill>
        </p:grpSpPr>
        <p:sp>
          <p:nvSpPr>
            <p:cNvPr id="4" name="心形 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5" name="心形 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6" name="心形 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8" name="心形 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9" name="心形 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组合 9"/>
          <p:cNvGrpSpPr/>
          <p:nvPr userDrawn="1"/>
        </p:nvGrpSpPr>
        <p:grpSpPr>
          <a:xfrm rot="1008724">
            <a:off x="9983113" y="282557"/>
            <a:ext cx="787919" cy="564590"/>
            <a:chOff x="3425492" y="836712"/>
            <a:chExt cx="850149" cy="812194"/>
          </a:xfrm>
          <a:solidFill>
            <a:srgbClr val="FFC2E0">
              <a:alpha val="58824"/>
            </a:srgbClr>
          </a:solidFill>
        </p:grpSpPr>
        <p:sp>
          <p:nvSpPr>
            <p:cNvPr id="11" name="心形 1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12" name="心形 1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13" name="心形 1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14" name="心形 1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15" name="心形 1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</p:grpSp>
      <p:grpSp>
        <p:nvGrpSpPr>
          <p:cNvPr id="16" name="组合 15"/>
          <p:cNvGrpSpPr/>
          <p:nvPr userDrawn="1"/>
        </p:nvGrpSpPr>
        <p:grpSpPr>
          <a:xfrm rot="297948">
            <a:off x="11479696" y="689440"/>
            <a:ext cx="507620" cy="363740"/>
            <a:chOff x="3425492" y="836712"/>
            <a:chExt cx="850149" cy="812194"/>
          </a:xfrm>
          <a:solidFill>
            <a:srgbClr val="D4EBF5">
              <a:alpha val="69804"/>
            </a:srgbClr>
          </a:solidFill>
        </p:grpSpPr>
        <p:sp>
          <p:nvSpPr>
            <p:cNvPr id="17" name="心形 1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18" name="心形 1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19" name="心形 1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20" name="心形 1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21" name="心形 2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</p:grpSp>
      <p:grpSp>
        <p:nvGrpSpPr>
          <p:cNvPr id="22" name="组合 21"/>
          <p:cNvGrpSpPr/>
          <p:nvPr userDrawn="1"/>
        </p:nvGrpSpPr>
        <p:grpSpPr>
          <a:xfrm rot="20983264">
            <a:off x="8465271" y="113920"/>
            <a:ext cx="623114" cy="446499"/>
            <a:chOff x="3425492" y="836712"/>
            <a:chExt cx="850149" cy="812194"/>
          </a:xfrm>
          <a:solidFill>
            <a:srgbClr val="FFCC00">
              <a:alpha val="65098"/>
            </a:srgbClr>
          </a:solidFill>
        </p:grpSpPr>
        <p:sp>
          <p:nvSpPr>
            <p:cNvPr id="23" name="心形 2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24" name="心形 2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25" name="心形 24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26" name="心形 25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27" name="心形 26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组合 27"/>
          <p:cNvGrpSpPr/>
          <p:nvPr userDrawn="1"/>
        </p:nvGrpSpPr>
        <p:grpSpPr>
          <a:xfrm rot="20983264">
            <a:off x="9496328" y="-141866"/>
            <a:ext cx="507620" cy="363740"/>
            <a:chOff x="3425492" y="836712"/>
            <a:chExt cx="850149" cy="812194"/>
          </a:xfrm>
          <a:solidFill>
            <a:srgbClr val="FF3399">
              <a:alpha val="65098"/>
            </a:srgbClr>
          </a:solidFill>
        </p:grpSpPr>
        <p:sp>
          <p:nvSpPr>
            <p:cNvPr id="29" name="心形 2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30" name="心形 2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31" name="心形 3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32" name="心形 3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33" name="心形 3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 rot="20983264">
            <a:off x="10801501" y="-245740"/>
            <a:ext cx="1183859" cy="848304"/>
            <a:chOff x="3425492" y="836712"/>
            <a:chExt cx="850149" cy="812194"/>
          </a:xfrm>
          <a:solidFill>
            <a:srgbClr val="FFF5CC">
              <a:alpha val="69804"/>
            </a:srgbClr>
          </a:solidFill>
        </p:grpSpPr>
        <p:sp>
          <p:nvSpPr>
            <p:cNvPr id="35" name="心形 34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36" name="心形 35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37" name="心形 36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38" name="心形 3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39" name="心形 3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073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892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09735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4156" y="1107813"/>
            <a:ext cx="9024938" cy="2356650"/>
          </a:xfrm>
        </p:spPr>
        <p:txBody>
          <a:bodyPr anchor="b"/>
          <a:lstStyle>
            <a:lvl1pPr algn="ctr">
              <a:defRPr sz="444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4156" y="3555344"/>
            <a:ext cx="9024938" cy="1634299"/>
          </a:xfrm>
        </p:spPr>
        <p:txBody>
          <a:bodyPr/>
          <a:lstStyle>
            <a:lvl1pPr marL="0" indent="0" algn="ctr">
              <a:buNone/>
              <a:defRPr sz="1777"/>
            </a:lvl1pPr>
            <a:lvl2pPr marL="338442" indent="0" algn="ctr">
              <a:buNone/>
              <a:defRPr sz="1481"/>
            </a:lvl2pPr>
            <a:lvl3pPr marL="676885" indent="0" algn="ctr">
              <a:buNone/>
              <a:defRPr sz="1382"/>
            </a:lvl3pPr>
            <a:lvl4pPr marL="1015327" indent="0" algn="ctr">
              <a:buNone/>
              <a:defRPr sz="1184"/>
            </a:lvl4pPr>
            <a:lvl5pPr marL="1353769" indent="0" algn="ctr">
              <a:buNone/>
              <a:defRPr sz="1184"/>
            </a:lvl5pPr>
            <a:lvl6pPr marL="1692212" indent="0" algn="ctr">
              <a:buNone/>
              <a:defRPr sz="1184"/>
            </a:lvl6pPr>
            <a:lvl7pPr marL="2030654" indent="0" algn="ctr">
              <a:buNone/>
              <a:defRPr sz="1184"/>
            </a:lvl7pPr>
            <a:lvl8pPr marL="2369096" indent="0" algn="ctr">
              <a:buNone/>
              <a:defRPr sz="1184"/>
            </a:lvl8pPr>
            <a:lvl9pPr marL="2707538" indent="0" algn="ctr">
              <a:buNone/>
              <a:defRPr sz="1184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27286" y="6273955"/>
            <a:ext cx="2707481" cy="360392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B54AE3A7-20DA-48F3-81C3-2C954A8690AA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86014" y="6273955"/>
            <a:ext cx="4061222" cy="360392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04426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0189" y="585675"/>
            <a:ext cx="11212873" cy="753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0189" y="1516714"/>
            <a:ext cx="11212873" cy="44961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1256" lvl="0" indent="-33844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02513" lvl="1" indent="-313373">
              <a:spcBef>
                <a:spcPts val="1579"/>
              </a:spcBef>
              <a:spcAft>
                <a:spcPts val="0"/>
              </a:spcAft>
              <a:buSzPts val="1400"/>
              <a:buChar char="○"/>
              <a:defRPr/>
            </a:lvl2pPr>
            <a:lvl3pPr marL="1353769" lvl="2" indent="-313373">
              <a:spcBef>
                <a:spcPts val="1579"/>
              </a:spcBef>
              <a:spcAft>
                <a:spcPts val="0"/>
              </a:spcAft>
              <a:buSzPts val="1400"/>
              <a:buChar char="■"/>
              <a:defRPr/>
            </a:lvl3pPr>
            <a:lvl4pPr marL="1805026" lvl="3" indent="-313373">
              <a:spcBef>
                <a:spcPts val="1579"/>
              </a:spcBef>
              <a:spcAft>
                <a:spcPts val="0"/>
              </a:spcAft>
              <a:buSzPts val="1400"/>
              <a:buChar char="●"/>
              <a:defRPr/>
            </a:lvl4pPr>
            <a:lvl5pPr marL="2256282" lvl="4" indent="-313373">
              <a:spcBef>
                <a:spcPts val="1579"/>
              </a:spcBef>
              <a:spcAft>
                <a:spcPts val="0"/>
              </a:spcAft>
              <a:buSzPts val="1400"/>
              <a:buChar char="○"/>
              <a:defRPr/>
            </a:lvl5pPr>
            <a:lvl6pPr marL="2707538" lvl="5" indent="-313373">
              <a:spcBef>
                <a:spcPts val="1579"/>
              </a:spcBef>
              <a:spcAft>
                <a:spcPts val="0"/>
              </a:spcAft>
              <a:buSzPts val="1400"/>
              <a:buChar char="■"/>
              <a:defRPr/>
            </a:lvl6pPr>
            <a:lvl7pPr marL="3158795" lvl="6" indent="-313373">
              <a:spcBef>
                <a:spcPts val="1579"/>
              </a:spcBef>
              <a:spcAft>
                <a:spcPts val="0"/>
              </a:spcAft>
              <a:buSzPts val="1400"/>
              <a:buChar char="●"/>
              <a:defRPr/>
            </a:lvl7pPr>
            <a:lvl8pPr marL="3610051" lvl="7" indent="-313373">
              <a:spcBef>
                <a:spcPts val="1579"/>
              </a:spcBef>
              <a:spcAft>
                <a:spcPts val="0"/>
              </a:spcAft>
              <a:buSzPts val="1400"/>
              <a:buChar char="○"/>
              <a:defRPr/>
            </a:lvl8pPr>
            <a:lvl9pPr marL="4061308" lvl="8" indent="-313373">
              <a:spcBef>
                <a:spcPts val="1579"/>
              </a:spcBef>
              <a:spcAft>
                <a:spcPts val="1579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149519" y="6137024"/>
            <a:ext cx="722074" cy="51799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651784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16793"/>
            <a:ext cx="12033250" cy="2952307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033250" cy="381679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 dirty="0"/>
          </a:p>
        </p:txBody>
      </p:sp>
      <p:sp>
        <p:nvSpPr>
          <p:cNvPr id="13" name="Rectangle 12"/>
          <p:cNvSpPr/>
          <p:nvPr/>
        </p:nvSpPr>
        <p:spPr>
          <a:xfrm>
            <a:off x="0" y="2617929"/>
            <a:ext cx="12033250" cy="2256367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/>
          </a:p>
        </p:txBody>
      </p:sp>
      <p:sp>
        <p:nvSpPr>
          <p:cNvPr id="14" name="Oval 13"/>
          <p:cNvSpPr/>
          <p:nvPr/>
        </p:nvSpPr>
        <p:spPr>
          <a:xfrm>
            <a:off x="0" y="1579457"/>
            <a:ext cx="12033250" cy="5039219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39473" y="4987050"/>
            <a:ext cx="7418149" cy="870684"/>
          </a:xfrm>
        </p:spPr>
        <p:txBody>
          <a:bodyPr>
            <a:normAutofit/>
          </a:bodyPr>
          <a:lstStyle>
            <a:lvl1pPr marL="0" indent="0" algn="l">
              <a:buNone/>
              <a:defRPr sz="2171">
                <a:solidFill>
                  <a:schemeClr val="tx2"/>
                </a:solidFill>
              </a:defRPr>
            </a:lvl1pPr>
            <a:lvl2pPr marL="451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25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37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05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56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075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587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100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964E4-BE47-4E36-8B73-EC512B25D60F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01823-05F3-46D5-8986-176FE5A73DB4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5914" y="3091687"/>
            <a:ext cx="9442563" cy="1769922"/>
          </a:xfrm>
          <a:effectLst/>
        </p:spPr>
        <p:txBody>
          <a:bodyPr>
            <a:noAutofit/>
          </a:bodyPr>
          <a:lstStyle>
            <a:lvl1pPr marL="631759" indent="-451256" algn="l">
              <a:defRPr sz="533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16822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964E4-BE47-4E36-8B73-EC512B25D60F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01823-05F3-46D5-8986-176FE5A73DB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04156" y="722038"/>
            <a:ext cx="8423275" cy="34296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9259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16793"/>
            <a:ext cx="12033250" cy="2952307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033250" cy="381679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 dirty="0"/>
          </a:p>
        </p:txBody>
      </p:sp>
      <p:sp>
        <p:nvSpPr>
          <p:cNvPr id="9" name="Rectangle 8"/>
          <p:cNvSpPr/>
          <p:nvPr/>
        </p:nvSpPr>
        <p:spPr>
          <a:xfrm>
            <a:off x="0" y="2617929"/>
            <a:ext cx="12033250" cy="2256367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/>
          </a:p>
        </p:txBody>
      </p:sp>
      <p:sp>
        <p:nvSpPr>
          <p:cNvPr id="10" name="Oval 9"/>
          <p:cNvSpPr/>
          <p:nvPr/>
        </p:nvSpPr>
        <p:spPr>
          <a:xfrm>
            <a:off x="0" y="1579457"/>
            <a:ext cx="12033250" cy="5039219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5628" y="2144484"/>
            <a:ext cx="7851967" cy="2391932"/>
          </a:xfrm>
          <a:effectLst/>
        </p:spPr>
        <p:txBody>
          <a:bodyPr anchor="b"/>
          <a:lstStyle>
            <a:lvl1pPr algn="r">
              <a:defRPr sz="454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61472" y="4547784"/>
            <a:ext cx="7857004" cy="824630"/>
          </a:xfrm>
        </p:spPr>
        <p:txBody>
          <a:bodyPr anchor="t"/>
          <a:lstStyle>
            <a:lvl1pPr marL="0" indent="0" algn="r">
              <a:buNone/>
              <a:defRPr sz="1974">
                <a:solidFill>
                  <a:schemeClr val="tx2"/>
                </a:solidFill>
              </a:defRPr>
            </a:lvl1pPr>
            <a:lvl2pPr marL="451256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964E4-BE47-4E36-8B73-EC512B25D60F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01823-05F3-46D5-8986-176FE5A73D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99004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964E4-BE47-4E36-8B73-EC512B25D60F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01823-05F3-46D5-8986-176FE5A73DB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04155" y="722037"/>
            <a:ext cx="4404170" cy="34296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12891" y="722038"/>
            <a:ext cx="4404170" cy="34296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7255430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04156" y="722037"/>
            <a:ext cx="4404170" cy="631469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369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1852" y="1382175"/>
            <a:ext cx="4404170" cy="2707640"/>
          </a:xfrm>
        </p:spPr>
        <p:txBody>
          <a:bodyPr>
            <a:normAutofit/>
          </a:bodyPr>
          <a:lstStyle>
            <a:lvl1pPr>
              <a:defRPr sz="1777"/>
            </a:lvl1pPr>
            <a:lvl2pPr>
              <a:defRPr sz="1777"/>
            </a:lvl2pPr>
            <a:lvl3pPr>
              <a:defRPr sz="1579"/>
            </a:lvl3pPr>
            <a:lvl4pPr>
              <a:defRPr sz="1579"/>
            </a:lvl4pPr>
            <a:lvl5pPr>
              <a:defRPr sz="1579"/>
            </a:lvl5pPr>
            <a:lvl6pPr>
              <a:defRPr sz="1579"/>
            </a:lvl6pPr>
            <a:lvl7pPr>
              <a:defRPr sz="1579"/>
            </a:lvl7pPr>
            <a:lvl8pPr>
              <a:defRPr sz="1579"/>
            </a:lvl8pPr>
            <a:lvl9pPr>
              <a:defRPr sz="157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15720" y="722037"/>
            <a:ext cx="4404170" cy="631469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369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marL="0" lvl="0" indent="0" algn="ctr" defTabSz="902513" rtl="0" eaLnBrk="1" latinLnBrk="0" hangingPunct="1">
              <a:spcBef>
                <a:spcPct val="20000"/>
              </a:spcBef>
              <a:spcAft>
                <a:spcPts val="296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12724" y="1380896"/>
            <a:ext cx="4404170" cy="2707640"/>
          </a:xfrm>
        </p:spPr>
        <p:txBody>
          <a:bodyPr>
            <a:normAutofit/>
          </a:bodyPr>
          <a:lstStyle>
            <a:lvl1pPr>
              <a:defRPr sz="1777"/>
            </a:lvl1pPr>
            <a:lvl2pPr>
              <a:defRPr sz="1777"/>
            </a:lvl2pPr>
            <a:lvl3pPr>
              <a:defRPr sz="1579"/>
            </a:lvl3pPr>
            <a:lvl4pPr>
              <a:defRPr sz="1579"/>
            </a:lvl4pPr>
            <a:lvl5pPr>
              <a:defRPr sz="1579"/>
            </a:lvl5pPr>
            <a:lvl6pPr>
              <a:defRPr sz="1579"/>
            </a:lvl6pPr>
            <a:lvl7pPr>
              <a:defRPr sz="1579"/>
            </a:lvl7pPr>
            <a:lvl8pPr>
              <a:defRPr sz="1579"/>
            </a:lvl8pPr>
            <a:lvl9pPr>
              <a:defRPr sz="157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964E4-BE47-4E36-8B73-EC512B25D60F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01823-05F3-46D5-8986-176FE5A73DB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734465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964E4-BE47-4E36-8B73-EC512B25D60F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01823-05F3-46D5-8986-176FE5A73D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66891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964E4-BE47-4E36-8B73-EC512B25D60F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01823-05F3-46D5-8986-176FE5A73D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03553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4226" y="2181155"/>
            <a:ext cx="4784987" cy="1242179"/>
          </a:xfrm>
          <a:effectLst/>
        </p:spPr>
        <p:txBody>
          <a:bodyPr anchor="b">
            <a:noAutofit/>
          </a:bodyPr>
          <a:lstStyle>
            <a:lvl1pPr marL="225628" indent="-225628" algn="l">
              <a:defRPr sz="2764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4939" y="722037"/>
            <a:ext cx="5286372" cy="4831280"/>
          </a:xfrm>
        </p:spPr>
        <p:txBody>
          <a:bodyPr anchor="ctr"/>
          <a:lstStyle>
            <a:lvl1pPr>
              <a:defRPr sz="2171"/>
            </a:lvl1pPr>
            <a:lvl2pPr>
              <a:defRPr sz="1974"/>
            </a:lvl2pPr>
            <a:lvl3pPr>
              <a:defRPr sz="1777"/>
            </a:lvl3pPr>
            <a:lvl4pPr>
              <a:defRPr sz="1579"/>
            </a:lvl4pPr>
            <a:lvl5pPr>
              <a:defRPr sz="1382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15677" y="3452460"/>
            <a:ext cx="4459382" cy="2111784"/>
          </a:xfrm>
        </p:spPr>
        <p:txBody>
          <a:bodyPr/>
          <a:lstStyle>
            <a:lvl1pPr marL="0" indent="0">
              <a:buNone/>
              <a:defRPr sz="1382"/>
            </a:lvl1pPr>
            <a:lvl2pPr marL="451256" indent="0">
              <a:buNone/>
              <a:defRPr sz="1184"/>
            </a:lvl2pPr>
            <a:lvl3pPr marL="902513" indent="0">
              <a:buNone/>
              <a:defRPr sz="987"/>
            </a:lvl3pPr>
            <a:lvl4pPr marL="1353769" indent="0">
              <a:buNone/>
              <a:defRPr sz="888"/>
            </a:lvl4pPr>
            <a:lvl5pPr marL="1805026" indent="0">
              <a:buNone/>
              <a:defRPr sz="888"/>
            </a:lvl5pPr>
            <a:lvl6pPr marL="2256282" indent="0">
              <a:buNone/>
              <a:defRPr sz="888"/>
            </a:lvl6pPr>
            <a:lvl7pPr marL="2707538" indent="0">
              <a:buNone/>
              <a:defRPr sz="888"/>
            </a:lvl7pPr>
            <a:lvl8pPr marL="3158795" indent="0">
              <a:buNone/>
              <a:defRPr sz="888"/>
            </a:lvl8pPr>
            <a:lvl9pPr marL="3610051" indent="0">
              <a:buNone/>
              <a:defRPr sz="8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964E4-BE47-4E36-8B73-EC512B25D60F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01823-05F3-46D5-8986-176FE5A73D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828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51224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16793"/>
            <a:ext cx="12033250" cy="2952307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033250" cy="381679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 dirty="0"/>
          </a:p>
        </p:txBody>
      </p:sp>
      <p:sp>
        <p:nvSpPr>
          <p:cNvPr id="10" name="Rectangle 9"/>
          <p:cNvSpPr/>
          <p:nvPr/>
        </p:nvSpPr>
        <p:spPr>
          <a:xfrm>
            <a:off x="0" y="2617929"/>
            <a:ext cx="12033250" cy="2256367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/>
          </a:p>
        </p:txBody>
      </p:sp>
      <p:sp>
        <p:nvSpPr>
          <p:cNvPr id="11" name="Oval 10"/>
          <p:cNvSpPr/>
          <p:nvPr/>
        </p:nvSpPr>
        <p:spPr>
          <a:xfrm>
            <a:off x="0" y="1579457"/>
            <a:ext cx="12033250" cy="5039219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889206" y="1128184"/>
            <a:ext cx="5414963" cy="3087260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1974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5275" y="997387"/>
            <a:ext cx="4861351" cy="2134981"/>
          </a:xfrm>
        </p:spPr>
        <p:txBody>
          <a:bodyPr anchor="b"/>
          <a:lstStyle>
            <a:lvl1pPr marL="180503" indent="-180503">
              <a:buFont typeface="Georgia" pitchFamily="18" charset="0"/>
              <a:buChar char="*"/>
              <a:defRPr sz="1579"/>
            </a:lvl1pPr>
            <a:lvl2pPr marL="451256" indent="0">
              <a:buNone/>
              <a:defRPr sz="1184"/>
            </a:lvl2pPr>
            <a:lvl3pPr marL="902513" indent="0">
              <a:buNone/>
              <a:defRPr sz="987"/>
            </a:lvl3pPr>
            <a:lvl4pPr marL="1353769" indent="0">
              <a:buNone/>
              <a:defRPr sz="888"/>
            </a:lvl4pPr>
            <a:lvl5pPr marL="1805026" indent="0">
              <a:buNone/>
              <a:defRPr sz="888"/>
            </a:lvl5pPr>
            <a:lvl6pPr marL="2256282" indent="0">
              <a:buNone/>
              <a:defRPr sz="888"/>
            </a:lvl6pPr>
            <a:lvl7pPr marL="2707538" indent="0">
              <a:buNone/>
              <a:defRPr sz="888"/>
            </a:lvl7pPr>
            <a:lvl8pPr marL="3158795" indent="0">
              <a:buNone/>
              <a:defRPr sz="888"/>
            </a:lvl8pPr>
            <a:lvl9pPr marL="3610051" indent="0">
              <a:buNone/>
              <a:defRPr sz="8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964E4-BE47-4E36-8B73-EC512B25D60F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01823-05F3-46D5-8986-176FE5A73DB4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7064" y="4406549"/>
            <a:ext cx="8400559" cy="1128183"/>
          </a:xfrm>
        </p:spPr>
        <p:txBody>
          <a:bodyPr anchor="b">
            <a:noAutofit/>
          </a:bodyPr>
          <a:lstStyle>
            <a:lvl1pPr algn="l">
              <a:defRPr sz="454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76143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06927" y="722037"/>
            <a:ext cx="8423275" cy="34296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964E4-BE47-4E36-8B73-EC512B25D60F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01823-05F3-46D5-8986-176FE5A73D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90251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314" y="371637"/>
            <a:ext cx="2707481" cy="5170435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74441" y="722037"/>
            <a:ext cx="6355208" cy="48312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964E4-BE47-4E36-8B73-EC512B25D60F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01823-05F3-46D5-8986-176FE5A73D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23099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501" y="2102817"/>
            <a:ext cx="10228261" cy="14509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4990" y="3835829"/>
            <a:ext cx="8423276" cy="17298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39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78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17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56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195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34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74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13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50918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61770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550" y="4349781"/>
            <a:ext cx="10228261" cy="1344419"/>
          </a:xfrm>
        </p:spPr>
        <p:txBody>
          <a:bodyPr anchor="t"/>
          <a:lstStyle>
            <a:lvl1pPr algn="l">
              <a:defRPr sz="561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0550" y="2869037"/>
            <a:ext cx="10228261" cy="1480740"/>
          </a:xfrm>
        </p:spPr>
        <p:txBody>
          <a:bodyPr anchor="b"/>
          <a:lstStyle>
            <a:lvl1pPr marL="0" indent="0">
              <a:buNone/>
              <a:defRPr sz="2807">
                <a:solidFill>
                  <a:schemeClr val="tx1">
                    <a:tint val="75000"/>
                  </a:schemeClr>
                </a:solidFill>
              </a:defRPr>
            </a:lvl1pPr>
            <a:lvl2pPr marL="639156" indent="0">
              <a:buNone/>
              <a:defRPr sz="2540">
                <a:solidFill>
                  <a:schemeClr val="tx1">
                    <a:tint val="75000"/>
                  </a:schemeClr>
                </a:solidFill>
              </a:defRPr>
            </a:lvl2pPr>
            <a:lvl3pPr marL="1278309" indent="0">
              <a:buNone/>
              <a:defRPr sz="2273">
                <a:solidFill>
                  <a:schemeClr val="tx1">
                    <a:tint val="75000"/>
                  </a:schemeClr>
                </a:solidFill>
              </a:defRPr>
            </a:lvl3pPr>
            <a:lvl4pPr marL="1917464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4pPr>
            <a:lvl5pPr marL="2556617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5pPr>
            <a:lvl6pPr marL="3195773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6pPr>
            <a:lvl7pPr marL="3834927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7pPr>
            <a:lvl8pPr marL="447408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8pPr>
            <a:lvl9pPr marL="511323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68519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666" y="1579462"/>
            <a:ext cx="5314684" cy="4467293"/>
          </a:xfrm>
        </p:spPr>
        <p:txBody>
          <a:bodyPr/>
          <a:lstStyle>
            <a:lvl1pPr>
              <a:defRPr sz="3877"/>
            </a:lvl1pPr>
            <a:lvl2pPr>
              <a:defRPr sz="3342"/>
            </a:lvl2pPr>
            <a:lvl3pPr>
              <a:defRPr sz="2807"/>
            </a:lvl3pPr>
            <a:lvl4pPr>
              <a:defRPr sz="2540"/>
            </a:lvl4pPr>
            <a:lvl5pPr>
              <a:defRPr sz="2540"/>
            </a:lvl5pPr>
            <a:lvl6pPr>
              <a:defRPr sz="2540"/>
            </a:lvl6pPr>
            <a:lvl7pPr>
              <a:defRPr sz="2540"/>
            </a:lvl7pPr>
            <a:lvl8pPr>
              <a:defRPr sz="2540"/>
            </a:lvl8pPr>
            <a:lvl9pPr>
              <a:defRPr sz="25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6904" y="1579462"/>
            <a:ext cx="5314684" cy="4467293"/>
          </a:xfrm>
        </p:spPr>
        <p:txBody>
          <a:bodyPr/>
          <a:lstStyle>
            <a:lvl1pPr>
              <a:defRPr sz="3877"/>
            </a:lvl1pPr>
            <a:lvl2pPr>
              <a:defRPr sz="3342"/>
            </a:lvl2pPr>
            <a:lvl3pPr>
              <a:defRPr sz="2807"/>
            </a:lvl3pPr>
            <a:lvl4pPr>
              <a:defRPr sz="2540"/>
            </a:lvl4pPr>
            <a:lvl5pPr>
              <a:defRPr sz="2540"/>
            </a:lvl5pPr>
            <a:lvl6pPr>
              <a:defRPr sz="2540"/>
            </a:lvl6pPr>
            <a:lvl7pPr>
              <a:defRPr sz="2540"/>
            </a:lvl7pPr>
            <a:lvl8pPr>
              <a:defRPr sz="2540"/>
            </a:lvl8pPr>
            <a:lvl9pPr>
              <a:defRPr sz="25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69438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7" y="1515218"/>
            <a:ext cx="5316776" cy="631469"/>
          </a:xfrm>
        </p:spPr>
        <p:txBody>
          <a:bodyPr anchor="b"/>
          <a:lstStyle>
            <a:lvl1pPr marL="0" indent="0">
              <a:buNone/>
              <a:defRPr sz="3342" b="1"/>
            </a:lvl1pPr>
            <a:lvl2pPr marL="639156" indent="0">
              <a:buNone/>
              <a:defRPr sz="2807" b="1"/>
            </a:lvl2pPr>
            <a:lvl3pPr marL="1278309" indent="0">
              <a:buNone/>
              <a:defRPr sz="2540" b="1"/>
            </a:lvl3pPr>
            <a:lvl4pPr marL="1917464" indent="0">
              <a:buNone/>
              <a:defRPr sz="2273" b="1"/>
            </a:lvl4pPr>
            <a:lvl5pPr marL="2556617" indent="0">
              <a:buNone/>
              <a:defRPr sz="2273" b="1"/>
            </a:lvl5pPr>
            <a:lvl6pPr marL="3195773" indent="0">
              <a:buNone/>
              <a:defRPr sz="2273" b="1"/>
            </a:lvl6pPr>
            <a:lvl7pPr marL="3834927" indent="0">
              <a:buNone/>
              <a:defRPr sz="2273" b="1"/>
            </a:lvl7pPr>
            <a:lvl8pPr marL="4474080" indent="0">
              <a:buNone/>
              <a:defRPr sz="2273" b="1"/>
            </a:lvl8pPr>
            <a:lvl9pPr marL="5113235" indent="0">
              <a:buNone/>
              <a:defRPr sz="22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667" y="2146682"/>
            <a:ext cx="5316776" cy="3900068"/>
          </a:xfrm>
        </p:spPr>
        <p:txBody>
          <a:bodyPr/>
          <a:lstStyle>
            <a:lvl1pPr>
              <a:defRPr sz="3342"/>
            </a:lvl1pPr>
            <a:lvl2pPr>
              <a:defRPr sz="2807"/>
            </a:lvl2pPr>
            <a:lvl3pPr>
              <a:defRPr sz="2540"/>
            </a:lvl3pPr>
            <a:lvl4pPr>
              <a:defRPr sz="2273"/>
            </a:lvl4pPr>
            <a:lvl5pPr>
              <a:defRPr sz="2273"/>
            </a:lvl5pPr>
            <a:lvl6pPr>
              <a:defRPr sz="2273"/>
            </a:lvl6pPr>
            <a:lvl7pPr>
              <a:defRPr sz="2273"/>
            </a:lvl7pPr>
            <a:lvl8pPr>
              <a:defRPr sz="2273"/>
            </a:lvl8pPr>
            <a:lvl9pPr>
              <a:defRPr sz="2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12730" y="1515218"/>
            <a:ext cx="5318863" cy="631469"/>
          </a:xfrm>
        </p:spPr>
        <p:txBody>
          <a:bodyPr anchor="b"/>
          <a:lstStyle>
            <a:lvl1pPr marL="0" indent="0">
              <a:buNone/>
              <a:defRPr sz="3342" b="1"/>
            </a:lvl1pPr>
            <a:lvl2pPr marL="639156" indent="0">
              <a:buNone/>
              <a:defRPr sz="2807" b="1"/>
            </a:lvl2pPr>
            <a:lvl3pPr marL="1278309" indent="0">
              <a:buNone/>
              <a:defRPr sz="2540" b="1"/>
            </a:lvl3pPr>
            <a:lvl4pPr marL="1917464" indent="0">
              <a:buNone/>
              <a:defRPr sz="2273" b="1"/>
            </a:lvl4pPr>
            <a:lvl5pPr marL="2556617" indent="0">
              <a:buNone/>
              <a:defRPr sz="2273" b="1"/>
            </a:lvl5pPr>
            <a:lvl6pPr marL="3195773" indent="0">
              <a:buNone/>
              <a:defRPr sz="2273" b="1"/>
            </a:lvl6pPr>
            <a:lvl7pPr marL="3834927" indent="0">
              <a:buNone/>
              <a:defRPr sz="2273" b="1"/>
            </a:lvl7pPr>
            <a:lvl8pPr marL="4474080" indent="0">
              <a:buNone/>
              <a:defRPr sz="2273" b="1"/>
            </a:lvl8pPr>
            <a:lvl9pPr marL="5113235" indent="0">
              <a:buNone/>
              <a:defRPr sz="22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12730" y="2146682"/>
            <a:ext cx="5318863" cy="3900068"/>
          </a:xfrm>
        </p:spPr>
        <p:txBody>
          <a:bodyPr/>
          <a:lstStyle>
            <a:lvl1pPr>
              <a:defRPr sz="3342"/>
            </a:lvl1pPr>
            <a:lvl2pPr>
              <a:defRPr sz="2807"/>
            </a:lvl2pPr>
            <a:lvl3pPr>
              <a:defRPr sz="2540"/>
            </a:lvl3pPr>
            <a:lvl4pPr>
              <a:defRPr sz="2273"/>
            </a:lvl4pPr>
            <a:lvl5pPr>
              <a:defRPr sz="2273"/>
            </a:lvl5pPr>
            <a:lvl6pPr>
              <a:defRPr sz="2273"/>
            </a:lvl6pPr>
            <a:lvl7pPr>
              <a:defRPr sz="2273"/>
            </a:lvl7pPr>
            <a:lvl8pPr>
              <a:defRPr sz="2273"/>
            </a:lvl8pPr>
            <a:lvl9pPr>
              <a:defRPr sz="2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30228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27793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302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66" y="269511"/>
            <a:ext cx="3958856" cy="1146986"/>
          </a:xfrm>
        </p:spPr>
        <p:txBody>
          <a:bodyPr anchor="b"/>
          <a:lstStyle>
            <a:lvl1pPr algn="l">
              <a:defRPr sz="280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4670" y="269516"/>
            <a:ext cx="6726921" cy="5777239"/>
          </a:xfrm>
        </p:spPr>
        <p:txBody>
          <a:bodyPr/>
          <a:lstStyle>
            <a:lvl1pPr>
              <a:defRPr sz="4412"/>
            </a:lvl1pPr>
            <a:lvl2pPr>
              <a:defRPr sz="3877"/>
            </a:lvl2pPr>
            <a:lvl3pPr>
              <a:defRPr sz="3342"/>
            </a:lvl3pPr>
            <a:lvl4pPr>
              <a:defRPr sz="2807"/>
            </a:lvl4pPr>
            <a:lvl5pPr>
              <a:defRPr sz="2807"/>
            </a:lvl5pPr>
            <a:lvl6pPr>
              <a:defRPr sz="2807"/>
            </a:lvl6pPr>
            <a:lvl7pPr>
              <a:defRPr sz="2807"/>
            </a:lvl7pPr>
            <a:lvl8pPr>
              <a:defRPr sz="2807"/>
            </a:lvl8pPr>
            <a:lvl9pPr>
              <a:defRPr sz="280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1666" y="1416502"/>
            <a:ext cx="3958856" cy="4630253"/>
          </a:xfrm>
        </p:spPr>
        <p:txBody>
          <a:bodyPr/>
          <a:lstStyle>
            <a:lvl1pPr marL="0" indent="0">
              <a:buNone/>
              <a:defRPr sz="2005"/>
            </a:lvl1pPr>
            <a:lvl2pPr marL="639225" indent="0">
              <a:buNone/>
              <a:defRPr sz="1738"/>
            </a:lvl2pPr>
            <a:lvl3pPr marL="1278451" indent="0">
              <a:buNone/>
              <a:defRPr sz="1337"/>
            </a:lvl3pPr>
            <a:lvl4pPr marL="1917675" indent="0">
              <a:buNone/>
              <a:defRPr sz="1203"/>
            </a:lvl4pPr>
            <a:lvl5pPr marL="2556900" indent="0">
              <a:buNone/>
              <a:defRPr sz="1203"/>
            </a:lvl5pPr>
            <a:lvl6pPr marL="3196125" indent="0">
              <a:buNone/>
              <a:defRPr sz="1203"/>
            </a:lvl6pPr>
            <a:lvl7pPr marL="3835351" indent="0">
              <a:buNone/>
              <a:defRPr sz="1203"/>
            </a:lvl7pPr>
            <a:lvl8pPr marL="4474575" indent="0">
              <a:buNone/>
              <a:defRPr sz="1203"/>
            </a:lvl8pPr>
            <a:lvl9pPr marL="5113800" indent="0">
              <a:buNone/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85076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68" y="269511"/>
            <a:ext cx="3958856" cy="1146986"/>
          </a:xfrm>
        </p:spPr>
        <p:txBody>
          <a:bodyPr anchor="b"/>
          <a:lstStyle>
            <a:lvl1pPr algn="l">
              <a:defRPr sz="280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4673" y="269519"/>
            <a:ext cx="6726921" cy="5777239"/>
          </a:xfrm>
        </p:spPr>
        <p:txBody>
          <a:bodyPr/>
          <a:lstStyle>
            <a:lvl1pPr>
              <a:defRPr sz="4412"/>
            </a:lvl1pPr>
            <a:lvl2pPr>
              <a:defRPr sz="3877"/>
            </a:lvl2pPr>
            <a:lvl3pPr>
              <a:defRPr sz="3342"/>
            </a:lvl3pPr>
            <a:lvl4pPr>
              <a:defRPr sz="2807"/>
            </a:lvl4pPr>
            <a:lvl5pPr>
              <a:defRPr sz="2807"/>
            </a:lvl5pPr>
            <a:lvl6pPr>
              <a:defRPr sz="2807"/>
            </a:lvl6pPr>
            <a:lvl7pPr>
              <a:defRPr sz="2807"/>
            </a:lvl7pPr>
            <a:lvl8pPr>
              <a:defRPr sz="2807"/>
            </a:lvl8pPr>
            <a:lvl9pPr>
              <a:defRPr sz="280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1668" y="1416506"/>
            <a:ext cx="3958856" cy="4630253"/>
          </a:xfrm>
        </p:spPr>
        <p:txBody>
          <a:bodyPr/>
          <a:lstStyle>
            <a:lvl1pPr marL="0" indent="0">
              <a:buNone/>
              <a:defRPr sz="2005"/>
            </a:lvl1pPr>
            <a:lvl2pPr marL="639156" indent="0">
              <a:buNone/>
              <a:defRPr sz="1738"/>
            </a:lvl2pPr>
            <a:lvl3pPr marL="1278309" indent="0">
              <a:buNone/>
              <a:defRPr sz="1337"/>
            </a:lvl3pPr>
            <a:lvl4pPr marL="1917464" indent="0">
              <a:buNone/>
              <a:defRPr sz="1203"/>
            </a:lvl4pPr>
            <a:lvl5pPr marL="2556617" indent="0">
              <a:buNone/>
              <a:defRPr sz="1203"/>
            </a:lvl5pPr>
            <a:lvl6pPr marL="3195773" indent="0">
              <a:buNone/>
              <a:defRPr sz="1203"/>
            </a:lvl6pPr>
            <a:lvl7pPr marL="3834927" indent="0">
              <a:buNone/>
              <a:defRPr sz="1203"/>
            </a:lvl7pPr>
            <a:lvl8pPr marL="4474080" indent="0">
              <a:buNone/>
              <a:defRPr sz="1203"/>
            </a:lvl8pPr>
            <a:lvl9pPr marL="5113235" indent="0">
              <a:buNone/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78382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605" y="4738376"/>
            <a:ext cx="7219950" cy="559391"/>
          </a:xfrm>
        </p:spPr>
        <p:txBody>
          <a:bodyPr anchor="b"/>
          <a:lstStyle>
            <a:lvl1pPr algn="l">
              <a:defRPr sz="280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58605" y="604832"/>
            <a:ext cx="7219950" cy="4061460"/>
          </a:xfrm>
        </p:spPr>
        <p:txBody>
          <a:bodyPr/>
          <a:lstStyle>
            <a:lvl1pPr marL="0" indent="0">
              <a:buNone/>
              <a:defRPr sz="4412"/>
            </a:lvl1pPr>
            <a:lvl2pPr marL="639156" indent="0">
              <a:buNone/>
              <a:defRPr sz="3877"/>
            </a:lvl2pPr>
            <a:lvl3pPr marL="1278309" indent="0">
              <a:buNone/>
              <a:defRPr sz="3342"/>
            </a:lvl3pPr>
            <a:lvl4pPr marL="1917464" indent="0">
              <a:buNone/>
              <a:defRPr sz="2807"/>
            </a:lvl4pPr>
            <a:lvl5pPr marL="2556617" indent="0">
              <a:buNone/>
              <a:defRPr sz="2807"/>
            </a:lvl5pPr>
            <a:lvl6pPr marL="3195773" indent="0">
              <a:buNone/>
              <a:defRPr sz="2807"/>
            </a:lvl6pPr>
            <a:lvl7pPr marL="3834927" indent="0">
              <a:buNone/>
              <a:defRPr sz="2807"/>
            </a:lvl7pPr>
            <a:lvl8pPr marL="4474080" indent="0">
              <a:buNone/>
              <a:defRPr sz="2807"/>
            </a:lvl8pPr>
            <a:lvl9pPr marL="5113235" indent="0">
              <a:buNone/>
              <a:defRPr sz="280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58605" y="5297765"/>
            <a:ext cx="7219950" cy="794428"/>
          </a:xfrm>
        </p:spPr>
        <p:txBody>
          <a:bodyPr/>
          <a:lstStyle>
            <a:lvl1pPr marL="0" indent="0">
              <a:buNone/>
              <a:defRPr sz="2005"/>
            </a:lvl1pPr>
            <a:lvl2pPr marL="639156" indent="0">
              <a:buNone/>
              <a:defRPr sz="1738"/>
            </a:lvl2pPr>
            <a:lvl3pPr marL="1278309" indent="0">
              <a:buNone/>
              <a:defRPr sz="1337"/>
            </a:lvl3pPr>
            <a:lvl4pPr marL="1917464" indent="0">
              <a:buNone/>
              <a:defRPr sz="1203"/>
            </a:lvl4pPr>
            <a:lvl5pPr marL="2556617" indent="0">
              <a:buNone/>
              <a:defRPr sz="1203"/>
            </a:lvl5pPr>
            <a:lvl6pPr marL="3195773" indent="0">
              <a:buNone/>
              <a:defRPr sz="1203"/>
            </a:lvl6pPr>
            <a:lvl7pPr marL="3834927" indent="0">
              <a:buNone/>
              <a:defRPr sz="1203"/>
            </a:lvl7pPr>
            <a:lvl8pPr marL="4474080" indent="0">
              <a:buNone/>
              <a:defRPr sz="1203"/>
            </a:lvl8pPr>
            <a:lvl9pPr marL="5113235" indent="0">
              <a:buNone/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73427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591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107" y="271081"/>
            <a:ext cx="2707482" cy="577567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1666" y="271081"/>
            <a:ext cx="7921889" cy="577567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262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604" y="4738374"/>
            <a:ext cx="7219950" cy="559391"/>
          </a:xfrm>
        </p:spPr>
        <p:txBody>
          <a:bodyPr anchor="b"/>
          <a:lstStyle>
            <a:lvl1pPr algn="l">
              <a:defRPr sz="280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58604" y="604832"/>
            <a:ext cx="7219950" cy="4061460"/>
          </a:xfrm>
        </p:spPr>
        <p:txBody>
          <a:bodyPr/>
          <a:lstStyle>
            <a:lvl1pPr marL="0" indent="0">
              <a:buNone/>
              <a:defRPr sz="4412"/>
            </a:lvl1pPr>
            <a:lvl2pPr marL="639225" indent="0">
              <a:buNone/>
              <a:defRPr sz="3877"/>
            </a:lvl2pPr>
            <a:lvl3pPr marL="1278451" indent="0">
              <a:buNone/>
              <a:defRPr sz="3342"/>
            </a:lvl3pPr>
            <a:lvl4pPr marL="1917675" indent="0">
              <a:buNone/>
              <a:defRPr sz="2807"/>
            </a:lvl4pPr>
            <a:lvl5pPr marL="2556900" indent="0">
              <a:buNone/>
              <a:defRPr sz="2807"/>
            </a:lvl5pPr>
            <a:lvl6pPr marL="3196125" indent="0">
              <a:buNone/>
              <a:defRPr sz="2807"/>
            </a:lvl6pPr>
            <a:lvl7pPr marL="3835351" indent="0">
              <a:buNone/>
              <a:defRPr sz="2807"/>
            </a:lvl7pPr>
            <a:lvl8pPr marL="4474575" indent="0">
              <a:buNone/>
              <a:defRPr sz="2807"/>
            </a:lvl8pPr>
            <a:lvl9pPr marL="5113800" indent="0">
              <a:buNone/>
              <a:defRPr sz="280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58604" y="5297764"/>
            <a:ext cx="7219950" cy="794428"/>
          </a:xfrm>
        </p:spPr>
        <p:txBody>
          <a:bodyPr/>
          <a:lstStyle>
            <a:lvl1pPr marL="0" indent="0">
              <a:buNone/>
              <a:defRPr sz="2005"/>
            </a:lvl1pPr>
            <a:lvl2pPr marL="639225" indent="0">
              <a:buNone/>
              <a:defRPr sz="1738"/>
            </a:lvl2pPr>
            <a:lvl3pPr marL="1278451" indent="0">
              <a:buNone/>
              <a:defRPr sz="1337"/>
            </a:lvl3pPr>
            <a:lvl4pPr marL="1917675" indent="0">
              <a:buNone/>
              <a:defRPr sz="1203"/>
            </a:lvl4pPr>
            <a:lvl5pPr marL="2556900" indent="0">
              <a:buNone/>
              <a:defRPr sz="1203"/>
            </a:lvl5pPr>
            <a:lvl6pPr marL="3196125" indent="0">
              <a:buNone/>
              <a:defRPr sz="1203"/>
            </a:lvl6pPr>
            <a:lvl7pPr marL="3835351" indent="0">
              <a:buNone/>
              <a:defRPr sz="1203"/>
            </a:lvl7pPr>
            <a:lvl8pPr marL="4474575" indent="0">
              <a:buNone/>
              <a:defRPr sz="1203"/>
            </a:lvl8pPr>
            <a:lvl9pPr marL="5113800" indent="0">
              <a:buNone/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159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1664" y="271081"/>
            <a:ext cx="10829926" cy="1128183"/>
          </a:xfrm>
          <a:prstGeom prst="rect">
            <a:avLst/>
          </a:prstGeom>
        </p:spPr>
        <p:txBody>
          <a:bodyPr vert="horz" lIns="95628" tIns="47814" rIns="95628" bIns="478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4" y="1579462"/>
            <a:ext cx="10829926" cy="4467293"/>
          </a:xfrm>
          <a:prstGeom prst="rect">
            <a:avLst/>
          </a:prstGeom>
        </p:spPr>
        <p:txBody>
          <a:bodyPr vert="horz" lIns="95628" tIns="47814" rIns="95628" bIns="478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1663" y="6273956"/>
            <a:ext cx="2807759" cy="360392"/>
          </a:xfrm>
          <a:prstGeom prst="rect">
            <a:avLst/>
          </a:prstGeom>
        </p:spPr>
        <p:txBody>
          <a:bodyPr vert="horz" lIns="95628" tIns="47814" rIns="95628" bIns="47814" rtlCol="0" anchor="ctr"/>
          <a:lstStyle>
            <a:lvl1pPr algn="l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11362" y="6273956"/>
            <a:ext cx="3810530" cy="360392"/>
          </a:xfrm>
          <a:prstGeom prst="rect">
            <a:avLst/>
          </a:prstGeom>
        </p:spPr>
        <p:txBody>
          <a:bodyPr vert="horz" lIns="95628" tIns="47814" rIns="95628" bIns="47814" rtlCol="0" anchor="ctr"/>
          <a:lstStyle>
            <a:lvl1pPr algn="ctr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23832" y="6273956"/>
            <a:ext cx="2807759" cy="360392"/>
          </a:xfrm>
          <a:prstGeom prst="rect">
            <a:avLst/>
          </a:prstGeom>
        </p:spPr>
        <p:txBody>
          <a:bodyPr vert="horz" lIns="95628" tIns="47814" rIns="95628" bIns="47814" rtlCol="0" anchor="ctr"/>
          <a:lstStyle>
            <a:lvl1pPr algn="r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601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1278451" rtl="0" eaLnBrk="1" latinLnBrk="0" hangingPunct="1">
        <a:spcBef>
          <a:spcPct val="0"/>
        </a:spcBef>
        <a:buNone/>
        <a:defRPr sz="615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79419" indent="-479419" algn="l" defTabSz="1278451" rtl="0" eaLnBrk="1" latinLnBrk="0" hangingPunct="1">
        <a:spcBef>
          <a:spcPct val="20000"/>
        </a:spcBef>
        <a:buFont typeface="Arial" pitchFamily="34" charset="0"/>
        <a:buChar char="•"/>
        <a:defRPr sz="4412" kern="1200">
          <a:solidFill>
            <a:schemeClr val="tx1"/>
          </a:solidFill>
          <a:latin typeface="+mn-lt"/>
          <a:ea typeface="+mn-ea"/>
          <a:cs typeface="+mn-cs"/>
        </a:defRPr>
      </a:lvl1pPr>
      <a:lvl2pPr marL="1038741" indent="-399515" algn="l" defTabSz="1278451" rtl="0" eaLnBrk="1" latinLnBrk="0" hangingPunct="1">
        <a:spcBef>
          <a:spcPct val="20000"/>
        </a:spcBef>
        <a:buFont typeface="Arial" pitchFamily="34" charset="0"/>
        <a:buChar char="–"/>
        <a:defRPr sz="3877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98062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3342" kern="1200">
          <a:solidFill>
            <a:schemeClr val="tx1"/>
          </a:solidFill>
          <a:latin typeface="+mn-lt"/>
          <a:ea typeface="+mn-ea"/>
          <a:cs typeface="+mn-cs"/>
        </a:defRPr>
      </a:lvl3pPr>
      <a:lvl4pPr marL="2237287" indent="-319613" algn="l" defTabSz="1278451" rtl="0" eaLnBrk="1" latinLnBrk="0" hangingPunct="1">
        <a:spcBef>
          <a:spcPct val="20000"/>
        </a:spcBef>
        <a:buFont typeface="Arial" pitchFamily="34" charset="0"/>
        <a:buChar char="–"/>
        <a:defRPr sz="2807" kern="1200">
          <a:solidFill>
            <a:schemeClr val="tx1"/>
          </a:solidFill>
          <a:latin typeface="+mn-lt"/>
          <a:ea typeface="+mn-ea"/>
          <a:cs typeface="+mn-cs"/>
        </a:defRPr>
      </a:lvl4pPr>
      <a:lvl5pPr marL="2876513" indent="-319613" algn="l" defTabSz="1278451" rtl="0" eaLnBrk="1" latinLnBrk="0" hangingPunct="1">
        <a:spcBef>
          <a:spcPct val="20000"/>
        </a:spcBef>
        <a:buFont typeface="Arial" pitchFamily="34" charset="0"/>
        <a:buChar char="»"/>
        <a:defRPr sz="2807" kern="1200">
          <a:solidFill>
            <a:schemeClr val="tx1"/>
          </a:solidFill>
          <a:latin typeface="+mn-lt"/>
          <a:ea typeface="+mn-ea"/>
          <a:cs typeface="+mn-cs"/>
        </a:defRPr>
      </a:lvl5pPr>
      <a:lvl6pPr marL="3515738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6pPr>
      <a:lvl7pPr marL="4154962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7pPr>
      <a:lvl8pPr marL="4794188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8pPr>
      <a:lvl9pPr marL="5433413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1pPr>
      <a:lvl2pPr marL="63922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2pPr>
      <a:lvl3pPr marL="1278451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3pPr>
      <a:lvl4pPr marL="191767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4pPr>
      <a:lvl5pPr marL="2556900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5pPr>
      <a:lvl6pPr marL="319612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6pPr>
      <a:lvl7pPr marL="3835351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7pPr>
      <a:lvl8pPr marL="447457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8pPr>
      <a:lvl9pPr marL="5113800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7286" y="360393"/>
            <a:ext cx="10378678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286" y="1801959"/>
            <a:ext cx="10378678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7286" y="6273954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86014" y="6273954"/>
            <a:ext cx="4061222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98483" y="6273954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615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27286" y="360392"/>
            <a:ext cx="10378678" cy="13083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7286" y="1801960"/>
            <a:ext cx="10378678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27286" y="6273954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986014" y="6273954"/>
            <a:ext cx="4061222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498483" y="6273954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860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</p:sldLayoutIdLst>
  <p:transition spd="med" advClick="0" advTm="4000">
    <p:pull/>
  </p:transition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1663" y="271078"/>
            <a:ext cx="10829925" cy="1128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1663" y="1579457"/>
            <a:ext cx="10829925" cy="44672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1663" y="6273953"/>
            <a:ext cx="2807758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2021/11/26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11361" y="6273953"/>
            <a:ext cx="3810529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23829" y="6273953"/>
            <a:ext cx="2807758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278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</p:sldLayoutIdLst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  <p:txStyles>
    <p:titleStyle>
      <a:lvl1pPr algn="ctr" defTabSz="902513" rtl="0" eaLnBrk="1" latinLnBrk="0" hangingPunct="1"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8442" indent="-338442" algn="l" defTabSz="902513" rtl="0" eaLnBrk="1" latinLnBrk="0" hangingPunct="1">
        <a:spcBef>
          <a:spcPct val="20000"/>
        </a:spcBef>
        <a:buFont typeface="Arial" panose="020B0604020202020204" pitchFamily="34" charset="0"/>
        <a:buChar char="•"/>
        <a:defRPr sz="3158" kern="1200">
          <a:solidFill>
            <a:schemeClr val="tx1"/>
          </a:solidFill>
          <a:latin typeface="+mn-lt"/>
          <a:ea typeface="+mn-ea"/>
          <a:cs typeface="+mn-cs"/>
        </a:defRPr>
      </a:lvl1pPr>
      <a:lvl2pPr marL="733292" indent="-282035" algn="l" defTabSz="902513" rtl="0" eaLnBrk="1" latinLnBrk="0" hangingPunct="1">
        <a:spcBef>
          <a:spcPct val="20000"/>
        </a:spcBef>
        <a:buFont typeface="Arial" panose="020B0604020202020204" pitchFamily="34" charset="0"/>
        <a:buChar char="–"/>
        <a:defRPr sz="2764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spcBef>
          <a:spcPct val="20000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spcBef>
          <a:spcPct val="20000"/>
        </a:spcBef>
        <a:buFont typeface="Arial" panose="020B0604020202020204" pitchFamily="34" charset="0"/>
        <a:buChar char="–"/>
        <a:defRPr sz="1974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spcBef>
          <a:spcPct val="20000"/>
        </a:spcBef>
        <a:buFont typeface="Arial" panose="020B0604020202020204" pitchFamily="34" charset="0"/>
        <a:buChar char="»"/>
        <a:defRPr sz="1974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spcBef>
          <a:spcPct val="20000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spcBef>
          <a:spcPct val="20000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spcBef>
          <a:spcPct val="20000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spcBef>
          <a:spcPct val="20000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1663" y="271078"/>
            <a:ext cx="10829925" cy="1128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1663" y="1579457"/>
            <a:ext cx="10829925" cy="44672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1663" y="6273953"/>
            <a:ext cx="2807758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2021/11/26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11361" y="6273953"/>
            <a:ext cx="3810529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23829" y="6273953"/>
            <a:ext cx="2807758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714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8" r:id="rId1"/>
    <p:sldLayoutId id="2147484109" r:id="rId2"/>
    <p:sldLayoutId id="2147484110" r:id="rId3"/>
    <p:sldLayoutId id="2147484111" r:id="rId4"/>
    <p:sldLayoutId id="2147484112" r:id="rId5"/>
    <p:sldLayoutId id="2147484113" r:id="rId6"/>
    <p:sldLayoutId id="2147484114" r:id="rId7"/>
    <p:sldLayoutId id="2147484115" r:id="rId8"/>
    <p:sldLayoutId id="2147484116" r:id="rId9"/>
    <p:sldLayoutId id="2147484117" r:id="rId10"/>
    <p:sldLayoutId id="2147484118" r:id="rId11"/>
  </p:sldLayoutIdLst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  <p:txStyles>
    <p:titleStyle>
      <a:lvl1pPr algn="ctr" defTabSz="902513" rtl="0" eaLnBrk="1" latinLnBrk="0" hangingPunct="1"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8442" indent="-338442" algn="l" defTabSz="902513" rtl="0" eaLnBrk="1" latinLnBrk="0" hangingPunct="1">
        <a:spcBef>
          <a:spcPct val="20000"/>
        </a:spcBef>
        <a:buFont typeface="Arial" panose="020B0604020202020204" pitchFamily="34" charset="0"/>
        <a:buChar char="•"/>
        <a:defRPr sz="3158" kern="1200">
          <a:solidFill>
            <a:schemeClr val="tx1"/>
          </a:solidFill>
          <a:latin typeface="+mn-lt"/>
          <a:ea typeface="+mn-ea"/>
          <a:cs typeface="+mn-cs"/>
        </a:defRPr>
      </a:lvl1pPr>
      <a:lvl2pPr marL="733292" indent="-282035" algn="l" defTabSz="902513" rtl="0" eaLnBrk="1" latinLnBrk="0" hangingPunct="1">
        <a:spcBef>
          <a:spcPct val="20000"/>
        </a:spcBef>
        <a:buFont typeface="Arial" panose="020B0604020202020204" pitchFamily="34" charset="0"/>
        <a:buChar char="–"/>
        <a:defRPr sz="2764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spcBef>
          <a:spcPct val="20000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spcBef>
          <a:spcPct val="20000"/>
        </a:spcBef>
        <a:buFont typeface="Arial" panose="020B0604020202020204" pitchFamily="34" charset="0"/>
        <a:buChar char="–"/>
        <a:defRPr sz="1974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spcBef>
          <a:spcPct val="20000"/>
        </a:spcBef>
        <a:buFont typeface="Arial" panose="020B0604020202020204" pitchFamily="34" charset="0"/>
        <a:buChar char="»"/>
        <a:defRPr sz="1974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spcBef>
          <a:spcPct val="20000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spcBef>
          <a:spcPct val="20000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spcBef>
          <a:spcPct val="20000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spcBef>
          <a:spcPct val="20000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7594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3" r:id="rId1"/>
    <p:sldLayoutId id="2147484154" r:id="rId2"/>
    <p:sldLayoutId id="2147484155" r:id="rId3"/>
    <p:sldLayoutId id="2147484156" r:id="rId4"/>
    <p:sldLayoutId id="2147484158" r:id="rId5"/>
    <p:sldLayoutId id="2147484159" r:id="rId6"/>
  </p:sldLayoutIdLst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xStyles>
    <p:titleStyle>
      <a:lvl1pPr algn="ctr" defTabSz="902513" rtl="0" eaLnBrk="1" latinLnBrk="0" hangingPunct="1"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8442" indent="-338442" algn="l" defTabSz="902513" rtl="0" eaLnBrk="1" latinLnBrk="0" hangingPunct="1">
        <a:spcBef>
          <a:spcPct val="20000"/>
        </a:spcBef>
        <a:buFont typeface="Arial" pitchFamily="34" charset="0"/>
        <a:buChar char="•"/>
        <a:defRPr sz="3158" kern="1200">
          <a:solidFill>
            <a:schemeClr val="tx1"/>
          </a:solidFill>
          <a:latin typeface="+mn-lt"/>
          <a:ea typeface="+mn-ea"/>
          <a:cs typeface="+mn-cs"/>
        </a:defRPr>
      </a:lvl1pPr>
      <a:lvl2pPr marL="733292" indent="-282036" algn="l" defTabSz="902513" rtl="0" eaLnBrk="1" latinLnBrk="0" hangingPunct="1">
        <a:spcBef>
          <a:spcPct val="20000"/>
        </a:spcBef>
        <a:buFont typeface="Arial" pitchFamily="34" charset="0"/>
        <a:buChar char="–"/>
        <a:defRPr sz="2764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spcBef>
          <a:spcPct val="20000"/>
        </a:spcBef>
        <a:buFont typeface="Arial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spcBef>
          <a:spcPct val="20000"/>
        </a:spcBef>
        <a:buFont typeface="Arial" pitchFamily="34" charset="0"/>
        <a:buChar char="–"/>
        <a:defRPr sz="1974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spcBef>
          <a:spcPct val="20000"/>
        </a:spcBef>
        <a:buFont typeface="Arial" pitchFamily="34" charset="0"/>
        <a:buChar char="»"/>
        <a:defRPr sz="1974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spcBef>
          <a:spcPct val="20000"/>
        </a:spcBef>
        <a:buFont typeface="Arial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spcBef>
          <a:spcPct val="20000"/>
        </a:spcBef>
        <a:buFont typeface="Arial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spcBef>
          <a:spcPct val="20000"/>
        </a:spcBef>
        <a:buFont typeface="Arial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spcBef>
          <a:spcPct val="20000"/>
        </a:spcBef>
        <a:buFont typeface="Arial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039219"/>
            <a:ext cx="12033250" cy="1729881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033250" cy="503921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 dirty="0"/>
          </a:p>
        </p:txBody>
      </p:sp>
      <p:sp>
        <p:nvSpPr>
          <p:cNvPr id="9" name="Rectangle 8"/>
          <p:cNvSpPr/>
          <p:nvPr/>
        </p:nvSpPr>
        <p:spPr>
          <a:xfrm>
            <a:off x="0" y="3719455"/>
            <a:ext cx="12033250" cy="2256367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/>
          </a:p>
        </p:txBody>
      </p:sp>
      <p:sp>
        <p:nvSpPr>
          <p:cNvPr id="10" name="Oval 9"/>
          <p:cNvSpPr/>
          <p:nvPr/>
        </p:nvSpPr>
        <p:spPr>
          <a:xfrm>
            <a:off x="0" y="1579457"/>
            <a:ext cx="12033250" cy="5039219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59919" y="4315492"/>
            <a:ext cx="8570284" cy="1128183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04156" y="722768"/>
            <a:ext cx="8423275" cy="34296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22444" y="6092190"/>
            <a:ext cx="3309144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6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5E964E4-BE47-4E36-8B73-EC512B25D60F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1662" y="6092190"/>
            <a:ext cx="4412193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6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13854" y="6092190"/>
            <a:ext cx="2406650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1601823-05F3-46D5-8986-176FE5A73D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285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1" r:id="rId1"/>
    <p:sldLayoutId id="2147484162" r:id="rId2"/>
    <p:sldLayoutId id="2147484163" r:id="rId3"/>
    <p:sldLayoutId id="2147484164" r:id="rId4"/>
    <p:sldLayoutId id="2147484165" r:id="rId5"/>
    <p:sldLayoutId id="2147484166" r:id="rId6"/>
    <p:sldLayoutId id="2147484167" r:id="rId7"/>
    <p:sldLayoutId id="2147484168" r:id="rId8"/>
    <p:sldLayoutId id="2147484169" r:id="rId9"/>
    <p:sldLayoutId id="2147484170" r:id="rId10"/>
    <p:sldLayoutId id="2147484171" r:id="rId11"/>
  </p:sldLayoutIdLst>
  <p:txStyles>
    <p:titleStyle>
      <a:lvl1pPr marL="315879" indent="-315879" algn="r" defTabSz="902513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54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5628" indent="-180503" algn="l" defTabSz="902513" rtl="0" eaLnBrk="1" latinLnBrk="0" hangingPunct="1">
        <a:spcBef>
          <a:spcPct val="20000"/>
        </a:spcBef>
        <a:spcAft>
          <a:spcPts val="296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17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1508" indent="-180503" algn="l" defTabSz="902513" rtl="0" eaLnBrk="1" latinLnBrk="0" hangingPunct="1">
        <a:spcBef>
          <a:spcPct val="20000"/>
        </a:spcBef>
        <a:spcAft>
          <a:spcPts val="296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974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12262" indent="-180503" algn="l" defTabSz="902513" rtl="0" eaLnBrk="1" latinLnBrk="0" hangingPunct="1">
        <a:spcBef>
          <a:spcPct val="20000"/>
        </a:spcBef>
        <a:spcAft>
          <a:spcPts val="296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77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83015" indent="-180503" algn="l" defTabSz="902513" rtl="0" eaLnBrk="1" latinLnBrk="0" hangingPunct="1">
        <a:spcBef>
          <a:spcPct val="20000"/>
        </a:spcBef>
        <a:spcAft>
          <a:spcPts val="296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579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71819" indent="-180503" algn="l" defTabSz="902513" rtl="0" eaLnBrk="1" latinLnBrk="0" hangingPunct="1">
        <a:spcBef>
          <a:spcPct val="20000"/>
        </a:spcBef>
        <a:spcAft>
          <a:spcPts val="296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382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42573" indent="-180503" algn="l" defTabSz="902513" rtl="0" eaLnBrk="1" latinLnBrk="0" hangingPunct="1">
        <a:spcBef>
          <a:spcPct val="20000"/>
        </a:spcBef>
        <a:spcAft>
          <a:spcPts val="296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382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40403" indent="-180503" algn="l" defTabSz="902513" rtl="0" eaLnBrk="1" latinLnBrk="0" hangingPunct="1">
        <a:spcBef>
          <a:spcPct val="20000"/>
        </a:spcBef>
        <a:spcAft>
          <a:spcPts val="296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382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56282" indent="-180503" algn="l" defTabSz="902513" rtl="0" eaLnBrk="1" latinLnBrk="0" hangingPunct="1">
        <a:spcBef>
          <a:spcPct val="20000"/>
        </a:spcBef>
        <a:spcAft>
          <a:spcPts val="296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382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54111" indent="-180503" algn="l" defTabSz="902513" rtl="0" eaLnBrk="1" latinLnBrk="0" hangingPunct="1">
        <a:spcBef>
          <a:spcPct val="20000"/>
        </a:spcBef>
        <a:spcAft>
          <a:spcPts val="296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382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1665" y="271083"/>
            <a:ext cx="10829926" cy="1128183"/>
          </a:xfrm>
          <a:prstGeom prst="rect">
            <a:avLst/>
          </a:prstGeom>
        </p:spPr>
        <p:txBody>
          <a:bodyPr vert="horz" lIns="95617" tIns="47809" rIns="95617" bIns="4780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5" y="1579462"/>
            <a:ext cx="10829926" cy="4467293"/>
          </a:xfrm>
          <a:prstGeom prst="rect">
            <a:avLst/>
          </a:prstGeom>
        </p:spPr>
        <p:txBody>
          <a:bodyPr vert="horz" lIns="95617" tIns="47809" rIns="95617" bIns="4780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1666" y="6273956"/>
            <a:ext cx="2807759" cy="360392"/>
          </a:xfrm>
          <a:prstGeom prst="rect">
            <a:avLst/>
          </a:prstGeom>
        </p:spPr>
        <p:txBody>
          <a:bodyPr vert="horz" lIns="95617" tIns="47809" rIns="95617" bIns="47809" rtlCol="0" anchor="ctr"/>
          <a:lstStyle>
            <a:lvl1pPr algn="l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11363" y="6273956"/>
            <a:ext cx="3810530" cy="360392"/>
          </a:xfrm>
          <a:prstGeom prst="rect">
            <a:avLst/>
          </a:prstGeom>
        </p:spPr>
        <p:txBody>
          <a:bodyPr vert="horz" lIns="95617" tIns="47809" rIns="95617" bIns="47809" rtlCol="0" anchor="ctr"/>
          <a:lstStyle>
            <a:lvl1pPr algn="ctr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23835" y="6273956"/>
            <a:ext cx="2807759" cy="360392"/>
          </a:xfrm>
          <a:prstGeom prst="rect">
            <a:avLst/>
          </a:prstGeom>
        </p:spPr>
        <p:txBody>
          <a:bodyPr vert="horz" lIns="95617" tIns="47809" rIns="95617" bIns="47809" rtlCol="0" anchor="ctr"/>
          <a:lstStyle>
            <a:lvl1pPr algn="r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675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3" r:id="rId1"/>
    <p:sldLayoutId id="2147484174" r:id="rId2"/>
    <p:sldLayoutId id="2147484175" r:id="rId3"/>
    <p:sldLayoutId id="2147484176" r:id="rId4"/>
    <p:sldLayoutId id="2147484177" r:id="rId5"/>
    <p:sldLayoutId id="2147484178" r:id="rId6"/>
    <p:sldLayoutId id="2147484179" r:id="rId7"/>
    <p:sldLayoutId id="2147484180" r:id="rId8"/>
    <p:sldLayoutId id="2147484181" r:id="rId9"/>
    <p:sldLayoutId id="2147484182" r:id="rId10"/>
    <p:sldLayoutId id="2147484183" r:id="rId11"/>
  </p:sldLayoutIdLst>
  <p:txStyles>
    <p:titleStyle>
      <a:lvl1pPr algn="ctr" defTabSz="1278309" rtl="0" eaLnBrk="1" latinLnBrk="0" hangingPunct="1">
        <a:spcBef>
          <a:spcPct val="0"/>
        </a:spcBef>
        <a:buNone/>
        <a:defRPr sz="61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79367" indent="-479367" algn="l" defTabSz="1278309" rtl="0" eaLnBrk="1" latinLnBrk="0" hangingPunct="1">
        <a:spcBef>
          <a:spcPct val="20000"/>
        </a:spcBef>
        <a:buFont typeface="Arial" pitchFamily="34" charset="0"/>
        <a:buChar char="•"/>
        <a:defRPr sz="4412" kern="1200">
          <a:solidFill>
            <a:schemeClr val="tx1"/>
          </a:solidFill>
          <a:latin typeface="+mn-lt"/>
          <a:ea typeface="+mn-ea"/>
          <a:cs typeface="+mn-cs"/>
        </a:defRPr>
      </a:lvl1pPr>
      <a:lvl2pPr marL="1038626" indent="-399471" algn="l" defTabSz="1278309" rtl="0" eaLnBrk="1" latinLnBrk="0" hangingPunct="1">
        <a:spcBef>
          <a:spcPct val="20000"/>
        </a:spcBef>
        <a:buFont typeface="Arial" pitchFamily="34" charset="0"/>
        <a:buChar char="–"/>
        <a:defRPr sz="3877" kern="1200">
          <a:solidFill>
            <a:schemeClr val="tx1"/>
          </a:solidFill>
          <a:latin typeface="+mn-lt"/>
          <a:ea typeface="+mn-ea"/>
          <a:cs typeface="+mn-cs"/>
        </a:defRPr>
      </a:lvl2pPr>
      <a:lvl3pPr marL="1597884" indent="-319578" algn="l" defTabSz="1278309" rtl="0" eaLnBrk="1" latinLnBrk="0" hangingPunct="1">
        <a:spcBef>
          <a:spcPct val="20000"/>
        </a:spcBef>
        <a:buFont typeface="Arial" pitchFamily="34" charset="0"/>
        <a:buChar char="•"/>
        <a:defRPr sz="3342" kern="1200">
          <a:solidFill>
            <a:schemeClr val="tx1"/>
          </a:solidFill>
          <a:latin typeface="+mn-lt"/>
          <a:ea typeface="+mn-ea"/>
          <a:cs typeface="+mn-cs"/>
        </a:defRPr>
      </a:lvl3pPr>
      <a:lvl4pPr marL="2237040" indent="-319578" algn="l" defTabSz="1278309" rtl="0" eaLnBrk="1" latinLnBrk="0" hangingPunct="1">
        <a:spcBef>
          <a:spcPct val="20000"/>
        </a:spcBef>
        <a:buFont typeface="Arial" pitchFamily="34" charset="0"/>
        <a:buChar char="–"/>
        <a:defRPr sz="2807" kern="1200">
          <a:solidFill>
            <a:schemeClr val="tx1"/>
          </a:solidFill>
          <a:latin typeface="+mn-lt"/>
          <a:ea typeface="+mn-ea"/>
          <a:cs typeface="+mn-cs"/>
        </a:defRPr>
      </a:lvl4pPr>
      <a:lvl5pPr marL="2876196" indent="-319578" algn="l" defTabSz="1278309" rtl="0" eaLnBrk="1" latinLnBrk="0" hangingPunct="1">
        <a:spcBef>
          <a:spcPct val="20000"/>
        </a:spcBef>
        <a:buFont typeface="Arial" pitchFamily="34" charset="0"/>
        <a:buChar char="»"/>
        <a:defRPr sz="2807" kern="1200">
          <a:solidFill>
            <a:schemeClr val="tx1"/>
          </a:solidFill>
          <a:latin typeface="+mn-lt"/>
          <a:ea typeface="+mn-ea"/>
          <a:cs typeface="+mn-cs"/>
        </a:defRPr>
      </a:lvl5pPr>
      <a:lvl6pPr marL="3515350" indent="-319578" algn="l" defTabSz="1278309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6pPr>
      <a:lvl7pPr marL="4154502" indent="-319578" algn="l" defTabSz="1278309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7pPr>
      <a:lvl8pPr marL="4793657" indent="-319578" algn="l" defTabSz="1278309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8pPr>
      <a:lvl9pPr marL="5432813" indent="-319578" algn="l" defTabSz="1278309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1pPr>
      <a:lvl2pPr marL="639156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2pPr>
      <a:lvl3pPr marL="1278309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3pPr>
      <a:lvl4pPr marL="1917464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4pPr>
      <a:lvl5pPr marL="2556617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5pPr>
      <a:lvl6pPr marL="3195773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6pPr>
      <a:lvl7pPr marL="3834927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7pPr>
      <a:lvl8pPr marL="4474080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8pPr>
      <a:lvl9pPr marL="5113235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4.xml"/><Relationship Id="rId7" Type="http://schemas.openxmlformats.org/officeDocument/2006/relationships/image" Target="../media/image11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23.xml"/><Relationship Id="rId4" Type="http://schemas.openxmlformats.org/officeDocument/2006/relationships/tags" Target="../tags/tag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2047" y="115312"/>
            <a:ext cx="12033250" cy="66535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72009" y="1224310"/>
            <a:ext cx="105131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/>
              <a:t>Thứ</a:t>
            </a:r>
            <a:r>
              <a:rPr lang="en-US" sz="4800" dirty="0" smtClean="0"/>
              <a:t> </a:t>
            </a:r>
            <a:r>
              <a:rPr lang="en-US" sz="4800" dirty="0" err="1" smtClean="0"/>
              <a:t>sáu</a:t>
            </a:r>
            <a:r>
              <a:rPr lang="en-US" sz="4800" dirty="0" smtClean="0"/>
              <a:t> </a:t>
            </a:r>
            <a:r>
              <a:rPr lang="en-US" sz="4800" dirty="0" err="1" smtClean="0"/>
              <a:t>ngày</a:t>
            </a:r>
            <a:r>
              <a:rPr lang="en-US" sz="4800" dirty="0" smtClean="0"/>
              <a:t> 26 </a:t>
            </a:r>
            <a:r>
              <a:rPr lang="en-US" sz="4800" dirty="0" err="1" smtClean="0"/>
              <a:t>tháng</a:t>
            </a:r>
            <a:r>
              <a:rPr lang="en-US" sz="4800" dirty="0" smtClean="0"/>
              <a:t> 11 </a:t>
            </a:r>
            <a:r>
              <a:rPr lang="en-US" sz="4800" dirty="0" err="1" smtClean="0"/>
              <a:t>năm</a:t>
            </a:r>
            <a:r>
              <a:rPr lang="en-US" sz="4800" dirty="0" smtClean="0"/>
              <a:t> 2021</a:t>
            </a:r>
          </a:p>
          <a:p>
            <a:pPr algn="ctr"/>
            <a:r>
              <a:rPr lang="en-US" sz="4800" u="sng" dirty="0" err="1" smtClean="0"/>
              <a:t>Môn</a:t>
            </a:r>
            <a:r>
              <a:rPr lang="en-US" sz="4800" dirty="0" smtClean="0"/>
              <a:t>: </a:t>
            </a:r>
            <a:r>
              <a:rPr lang="en-US" sz="4800" dirty="0" err="1"/>
              <a:t>T</a:t>
            </a:r>
            <a:r>
              <a:rPr lang="en-US" sz="4800" dirty="0" err="1" smtClean="0"/>
              <a:t>iếng</a:t>
            </a:r>
            <a:r>
              <a:rPr lang="en-US" sz="4800" dirty="0" smtClean="0"/>
              <a:t> </a:t>
            </a:r>
            <a:r>
              <a:rPr lang="en-US" sz="4800" dirty="0" err="1" smtClean="0"/>
              <a:t>Việt</a:t>
            </a:r>
            <a:r>
              <a:rPr lang="en-US" sz="4800" dirty="0" smtClean="0"/>
              <a:t> </a:t>
            </a:r>
          </a:p>
          <a:p>
            <a:pPr algn="ctr"/>
            <a:r>
              <a:rPr lang="en-US" sz="4800" u="sng" dirty="0" err="1" smtClean="0"/>
              <a:t>Bài</a:t>
            </a:r>
            <a:r>
              <a:rPr lang="en-US" sz="4800" u="sng" dirty="0" smtClean="0"/>
              <a:t> 5</a:t>
            </a:r>
            <a:r>
              <a:rPr lang="en-US" sz="4800" dirty="0" smtClean="0"/>
              <a:t>: </a:t>
            </a:r>
            <a:r>
              <a:rPr lang="en-US" sz="4800" dirty="0" err="1" smtClean="0">
                <a:solidFill>
                  <a:srgbClr val="FF0000"/>
                </a:solidFill>
              </a:rPr>
              <a:t>Ôn</a:t>
            </a:r>
            <a:r>
              <a:rPr lang="en-US" sz="4800" dirty="0" smtClean="0">
                <a:solidFill>
                  <a:srgbClr val="FF0000"/>
                </a:solidFill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</a:rPr>
              <a:t>tập</a:t>
            </a:r>
            <a:r>
              <a:rPr lang="en-US" sz="4800" dirty="0" smtClean="0">
                <a:solidFill>
                  <a:srgbClr val="FF0000"/>
                </a:solidFill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</a:rPr>
              <a:t>và</a:t>
            </a:r>
            <a:r>
              <a:rPr lang="en-US" sz="4800" dirty="0" smtClean="0">
                <a:solidFill>
                  <a:srgbClr val="FF0000"/>
                </a:solidFill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</a:rPr>
              <a:t>kể</a:t>
            </a:r>
            <a:r>
              <a:rPr lang="en-US" sz="4800" dirty="0" smtClean="0">
                <a:solidFill>
                  <a:srgbClr val="FF0000"/>
                </a:solidFill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</a:rPr>
              <a:t>chuyện</a:t>
            </a:r>
            <a:r>
              <a:rPr lang="en-US" sz="4800" dirty="0" smtClean="0">
                <a:solidFill>
                  <a:srgbClr val="FF0000"/>
                </a:solidFill>
              </a:rPr>
              <a:t> </a:t>
            </a:r>
            <a:endParaRPr lang="vi-VN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3008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37305" cy="6769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38017" y="1278608"/>
            <a:ext cx="2557216" cy="100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02513">
              <a:defRPr/>
            </a:pPr>
            <a:r>
              <a:rPr lang="en-US" sz="5922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Tieát</a:t>
            </a:r>
            <a:r>
              <a:rPr lang="en-US" sz="5922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38064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>
            <a:extLst>
              <a:ext uri="{FF2B5EF4-FFF2-40B4-BE49-F238E27FC236}">
                <a16:creationId xmlns:a16="http://schemas.microsoft.com/office/drawing/2014/main" xmlns="" id="{896DEEBB-F8D0-4D25-B87D-9B82970804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36" t="46666" r="2747" b="33714"/>
          <a:stretch>
            <a:fillRect/>
          </a:stretch>
        </p:blipFill>
        <p:spPr bwMode="auto">
          <a:xfrm>
            <a:off x="84047" y="-51283"/>
            <a:ext cx="923670" cy="111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EFE0FC5-7B04-448D-8C65-0472AB7CAE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4" t="6384" r="42535" b="82978"/>
          <a:stretch/>
        </p:blipFill>
        <p:spPr>
          <a:xfrm>
            <a:off x="255985" y="1368326"/>
            <a:ext cx="11593288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183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283287" y="150425"/>
            <a:ext cx="4136672" cy="100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02513">
              <a:defRPr/>
            </a:pPr>
            <a:r>
              <a:rPr lang="en-US" sz="5922" b="1" dirty="0" err="1">
                <a:solidFill>
                  <a:srgbClr val="B4DCFA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Nhoùm</a:t>
            </a:r>
            <a:r>
              <a:rPr lang="en-US" sz="5922" b="1" dirty="0">
                <a:solidFill>
                  <a:srgbClr val="B4DCFA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5922" b="1" dirty="0" err="1">
                <a:solidFill>
                  <a:srgbClr val="B4DCFA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ñoâi</a:t>
            </a:r>
            <a:endParaRPr lang="en-US" sz="5922" b="1" dirty="0">
              <a:solidFill>
                <a:srgbClr val="B4DCFA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30377" y="1955518"/>
            <a:ext cx="7822071" cy="13062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02513">
              <a:defRPr/>
            </a:pPr>
            <a:r>
              <a:rPr lang="en-US" sz="3948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Noùi</a:t>
            </a:r>
            <a:r>
              <a:rPr lang="en-US" sz="3948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3948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veà</a:t>
            </a:r>
            <a:r>
              <a:rPr lang="en-US" sz="3948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3948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ngaøy</a:t>
            </a:r>
            <a:r>
              <a:rPr lang="en-US" sz="3948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3948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chuû</a:t>
            </a:r>
            <a:r>
              <a:rPr lang="en-US" sz="3948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3948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nhaät</a:t>
            </a:r>
            <a:r>
              <a:rPr lang="en-US" sz="3948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3948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cuûa</a:t>
            </a:r>
            <a:r>
              <a:rPr lang="en-US" sz="3948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3948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gia</a:t>
            </a:r>
            <a:r>
              <a:rPr lang="en-US" sz="3948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3948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ñình</a:t>
            </a:r>
            <a:r>
              <a:rPr lang="en-US" sz="3948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3948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em</a:t>
            </a:r>
            <a:r>
              <a:rPr lang="en-US" sz="3948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02728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2932924" y="1579457"/>
          <a:ext cx="6016976" cy="32491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424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0424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0424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0424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083056">
                <a:tc>
                  <a:txBody>
                    <a:bodyPr/>
                    <a:lstStyle/>
                    <a:p>
                      <a:pPr algn="ctr"/>
                      <a:r>
                        <a:rPr lang="en-US" sz="6500" b="1" dirty="0" err="1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ut</a:t>
                      </a:r>
                      <a:endParaRPr lang="en-US" sz="6500" b="1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 marL="90255" marR="90255" marT="45127" marB="45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500" b="1" dirty="0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at</a:t>
                      </a:r>
                    </a:p>
                  </a:txBody>
                  <a:tcPr marL="90255" marR="90255" marT="45127" marB="45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500" b="1" dirty="0" err="1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ôt</a:t>
                      </a:r>
                      <a:endParaRPr lang="en-US" sz="6500" b="1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 marL="90255" marR="90255" marT="45127" marB="45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500" b="1" dirty="0" err="1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eât</a:t>
                      </a:r>
                      <a:endParaRPr lang="en-US" sz="6500" b="1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 marL="90255" marR="90255" marT="45127" marB="45127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83056">
                <a:tc>
                  <a:txBody>
                    <a:bodyPr/>
                    <a:lstStyle/>
                    <a:p>
                      <a:pPr algn="ctr"/>
                      <a:r>
                        <a:rPr lang="en-US" sz="6500" b="1" dirty="0" err="1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öt</a:t>
                      </a:r>
                      <a:endParaRPr lang="en-US" sz="6500" b="1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 marL="90255" marR="90255" marT="45127" marB="45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500" b="1" dirty="0" err="1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oât</a:t>
                      </a:r>
                      <a:endParaRPr lang="en-US" sz="6500" b="1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 marL="90255" marR="90255" marT="45127" marB="45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500" b="1" dirty="0" err="1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aât</a:t>
                      </a:r>
                      <a:endParaRPr lang="en-US" sz="6500" b="1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 marL="90255" marR="90255" marT="45127" marB="45127"/>
                </a:tc>
                <a:tc>
                  <a:txBody>
                    <a:bodyPr/>
                    <a:lstStyle/>
                    <a:p>
                      <a:pPr algn="ctr"/>
                      <a:endParaRPr lang="en-US" sz="6500" b="1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 marL="90255" marR="90255" marT="45127" marB="45127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83056">
                <a:tc>
                  <a:txBody>
                    <a:bodyPr/>
                    <a:lstStyle/>
                    <a:p>
                      <a:pPr algn="ctr"/>
                      <a:r>
                        <a:rPr lang="en-US" sz="6500" b="1" dirty="0" err="1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aêt</a:t>
                      </a:r>
                      <a:endParaRPr lang="en-US" sz="6500" b="1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 marL="90255" marR="90255" marT="45127" marB="45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500" b="1" dirty="0" err="1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ot</a:t>
                      </a:r>
                      <a:endParaRPr lang="en-US" sz="6500" b="1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 marL="90255" marR="90255" marT="45127" marB="45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500" b="1" dirty="0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et</a:t>
                      </a:r>
                    </a:p>
                  </a:txBody>
                  <a:tcPr marL="90255" marR="90255" marT="45127" marB="45127"/>
                </a:tc>
                <a:tc>
                  <a:txBody>
                    <a:bodyPr/>
                    <a:lstStyle/>
                    <a:p>
                      <a:pPr algn="ctr"/>
                      <a:endParaRPr lang="en-US" sz="6500" b="1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 marL="90255" marR="90255" marT="45127" marB="45127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0054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12122471" cy="67691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565359" y="1800374"/>
            <a:ext cx="13163968" cy="2585648"/>
          </a:xfrm>
          <a:prstGeom prst="rect">
            <a:avLst/>
          </a:prstGeom>
          <a:noFill/>
        </p:spPr>
        <p:txBody>
          <a:bodyPr wrap="square" lIns="122243" tIns="61121" rIns="122243" bIns="6112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000" b="1" dirty="0" err="1">
                <a:ln/>
                <a:solidFill>
                  <a:srgbClr val="FF0000"/>
                </a:solidFill>
                <a:latin typeface="VNI-Avo" pitchFamily="2" charset="0"/>
              </a:rPr>
              <a:t>Chaøo</a:t>
            </a:r>
            <a:r>
              <a:rPr lang="en-US" sz="80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000" b="1" dirty="0" err="1">
                <a:ln/>
                <a:solidFill>
                  <a:srgbClr val="FF0000"/>
                </a:solidFill>
                <a:latin typeface="VNI-Avo" pitchFamily="2" charset="0"/>
              </a:rPr>
              <a:t>taïm</a:t>
            </a:r>
            <a:r>
              <a:rPr lang="en-US" sz="80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000" b="1" dirty="0" err="1">
                <a:ln/>
                <a:solidFill>
                  <a:srgbClr val="FF0000"/>
                </a:solidFill>
                <a:latin typeface="VNI-Avo" pitchFamily="2" charset="0"/>
              </a:rPr>
              <a:t>bieät</a:t>
            </a:r>
            <a:r>
              <a:rPr lang="en-US" sz="80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</a:p>
          <a:p>
            <a:pPr algn="ctr"/>
            <a:r>
              <a:rPr lang="en-US" sz="8000" b="1" dirty="0" err="1">
                <a:ln/>
                <a:solidFill>
                  <a:srgbClr val="FF0000"/>
                </a:solidFill>
                <a:latin typeface="VNI-Avo" pitchFamily="2" charset="0"/>
              </a:rPr>
              <a:t>caùc</a:t>
            </a:r>
            <a:r>
              <a:rPr lang="en-US" sz="8000" b="1" dirty="0">
                <a:ln/>
                <a:solidFill>
                  <a:srgbClr val="FF0000"/>
                </a:solidFill>
                <a:latin typeface="VNI-Avo" pitchFamily="2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3092209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任意多边形 15"/>
          <p:cNvSpPr/>
          <p:nvPr>
            <p:custDataLst>
              <p:tags r:id="rId1"/>
            </p:custDataLst>
          </p:nvPr>
        </p:nvSpPr>
        <p:spPr>
          <a:xfrm>
            <a:off x="7206266" y="1768928"/>
            <a:ext cx="553091" cy="640834"/>
          </a:xfrm>
          <a:custGeom>
            <a:avLst/>
            <a:gdLst>
              <a:gd name="connsiteX0" fmla="*/ 282768 w 561608"/>
              <a:gd name="connsiteY0" fmla="*/ 0 h 649318"/>
              <a:gd name="connsiteX1" fmla="*/ 561608 w 561608"/>
              <a:gd name="connsiteY1" fmla="*/ 159711 h 649318"/>
              <a:gd name="connsiteX2" fmla="*/ 561608 w 561608"/>
              <a:gd name="connsiteY2" fmla="*/ 485680 h 649318"/>
              <a:gd name="connsiteX3" fmla="*/ 282768 w 561608"/>
              <a:gd name="connsiteY3" fmla="*/ 649318 h 649318"/>
              <a:gd name="connsiteX4" fmla="*/ 0 w 561608"/>
              <a:gd name="connsiteY4" fmla="*/ 485680 h 649318"/>
              <a:gd name="connsiteX5" fmla="*/ 0 w 561608"/>
              <a:gd name="connsiteY5" fmla="*/ 159711 h 649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1608" h="649318">
                <a:moveTo>
                  <a:pt x="282768" y="0"/>
                </a:moveTo>
                <a:lnTo>
                  <a:pt x="561608" y="159711"/>
                </a:lnTo>
                <a:lnTo>
                  <a:pt x="561608" y="485680"/>
                </a:lnTo>
                <a:lnTo>
                  <a:pt x="282768" y="649318"/>
                </a:lnTo>
                <a:lnTo>
                  <a:pt x="0" y="485680"/>
                </a:lnTo>
                <a:lnTo>
                  <a:pt x="0" y="159711"/>
                </a:lnTo>
                <a:close/>
              </a:path>
            </a:pathLst>
          </a:cu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902513">
              <a:defRPr/>
            </a:pPr>
            <a:r>
              <a:rPr lang="en-US" altLang="zh-CN" sz="3685" b="1" kern="0" dirty="0">
                <a:solidFill>
                  <a:srgbClr val="FFFFFF"/>
                </a:solidFill>
                <a:latin typeface="Times New Roman"/>
                <a:ea typeface="幼圆"/>
              </a:rPr>
              <a:t>1</a:t>
            </a:r>
            <a:endParaRPr lang="zh-CN" altLang="en-US" sz="3685" b="1" kern="0" dirty="0">
              <a:solidFill>
                <a:srgbClr val="FFFFFF"/>
              </a:solidFill>
              <a:latin typeface="Times New Roman"/>
              <a:ea typeface="幼圆"/>
            </a:endParaRPr>
          </a:p>
        </p:txBody>
      </p:sp>
      <p:sp>
        <p:nvSpPr>
          <p:cNvPr id="37" name="任意多边形 36"/>
          <p:cNvSpPr/>
          <p:nvPr>
            <p:custDataLst>
              <p:tags r:id="rId2"/>
            </p:custDataLst>
          </p:nvPr>
        </p:nvSpPr>
        <p:spPr>
          <a:xfrm>
            <a:off x="7206266" y="2584915"/>
            <a:ext cx="553091" cy="640834"/>
          </a:xfrm>
          <a:custGeom>
            <a:avLst/>
            <a:gdLst>
              <a:gd name="connsiteX0" fmla="*/ 282768 w 561608"/>
              <a:gd name="connsiteY0" fmla="*/ 0 h 649318"/>
              <a:gd name="connsiteX1" fmla="*/ 561608 w 561608"/>
              <a:gd name="connsiteY1" fmla="*/ 159711 h 649318"/>
              <a:gd name="connsiteX2" fmla="*/ 561608 w 561608"/>
              <a:gd name="connsiteY2" fmla="*/ 485680 h 649318"/>
              <a:gd name="connsiteX3" fmla="*/ 282768 w 561608"/>
              <a:gd name="connsiteY3" fmla="*/ 649318 h 649318"/>
              <a:gd name="connsiteX4" fmla="*/ 0 w 561608"/>
              <a:gd name="connsiteY4" fmla="*/ 485680 h 649318"/>
              <a:gd name="connsiteX5" fmla="*/ 0 w 561608"/>
              <a:gd name="connsiteY5" fmla="*/ 159711 h 649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1608" h="649318">
                <a:moveTo>
                  <a:pt x="282768" y="0"/>
                </a:moveTo>
                <a:lnTo>
                  <a:pt x="561608" y="159711"/>
                </a:lnTo>
                <a:lnTo>
                  <a:pt x="561608" y="485680"/>
                </a:lnTo>
                <a:lnTo>
                  <a:pt x="282768" y="649318"/>
                </a:lnTo>
                <a:lnTo>
                  <a:pt x="0" y="485680"/>
                </a:lnTo>
                <a:lnTo>
                  <a:pt x="0" y="159711"/>
                </a:lnTo>
                <a:close/>
              </a:path>
            </a:pathLst>
          </a:cu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902513">
              <a:defRPr/>
            </a:pPr>
            <a:r>
              <a:rPr lang="en-US" altLang="zh-CN" sz="3685" b="1" kern="0" dirty="0">
                <a:solidFill>
                  <a:srgbClr val="FFFFFF"/>
                </a:solidFill>
                <a:latin typeface="Times New Roman"/>
                <a:ea typeface="幼圆"/>
              </a:rPr>
              <a:t>2</a:t>
            </a:r>
            <a:endParaRPr lang="zh-CN" altLang="en-US" sz="3685" b="1" kern="0" dirty="0">
              <a:solidFill>
                <a:srgbClr val="FFFFFF"/>
              </a:solidFill>
              <a:latin typeface="Times New Roman"/>
              <a:ea typeface="幼圆"/>
            </a:endParaRPr>
          </a:p>
        </p:txBody>
      </p:sp>
      <p:sp>
        <p:nvSpPr>
          <p:cNvPr id="39" name="任意多边形 38"/>
          <p:cNvSpPr/>
          <p:nvPr>
            <p:custDataLst>
              <p:tags r:id="rId3"/>
            </p:custDataLst>
          </p:nvPr>
        </p:nvSpPr>
        <p:spPr>
          <a:xfrm>
            <a:off x="7206266" y="3404971"/>
            <a:ext cx="553091" cy="640834"/>
          </a:xfrm>
          <a:custGeom>
            <a:avLst/>
            <a:gdLst>
              <a:gd name="connsiteX0" fmla="*/ 282768 w 561608"/>
              <a:gd name="connsiteY0" fmla="*/ 0 h 649318"/>
              <a:gd name="connsiteX1" fmla="*/ 561608 w 561608"/>
              <a:gd name="connsiteY1" fmla="*/ 159711 h 649318"/>
              <a:gd name="connsiteX2" fmla="*/ 561608 w 561608"/>
              <a:gd name="connsiteY2" fmla="*/ 485680 h 649318"/>
              <a:gd name="connsiteX3" fmla="*/ 282768 w 561608"/>
              <a:gd name="connsiteY3" fmla="*/ 649318 h 649318"/>
              <a:gd name="connsiteX4" fmla="*/ 0 w 561608"/>
              <a:gd name="connsiteY4" fmla="*/ 485680 h 649318"/>
              <a:gd name="connsiteX5" fmla="*/ 0 w 561608"/>
              <a:gd name="connsiteY5" fmla="*/ 159711 h 649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1608" h="649318">
                <a:moveTo>
                  <a:pt x="282768" y="0"/>
                </a:moveTo>
                <a:lnTo>
                  <a:pt x="561608" y="159711"/>
                </a:lnTo>
                <a:lnTo>
                  <a:pt x="561608" y="485680"/>
                </a:lnTo>
                <a:lnTo>
                  <a:pt x="282768" y="649318"/>
                </a:lnTo>
                <a:lnTo>
                  <a:pt x="0" y="485680"/>
                </a:lnTo>
                <a:lnTo>
                  <a:pt x="0" y="159711"/>
                </a:lnTo>
                <a:close/>
              </a:path>
            </a:pathLst>
          </a:cu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902513">
              <a:defRPr/>
            </a:pPr>
            <a:r>
              <a:rPr lang="en-US" altLang="zh-CN" sz="3685" b="1" kern="0" dirty="0">
                <a:solidFill>
                  <a:srgbClr val="FFFFFF"/>
                </a:solidFill>
                <a:latin typeface="Times New Roman"/>
                <a:ea typeface="幼圆"/>
              </a:rPr>
              <a:t>3</a:t>
            </a:r>
            <a:endParaRPr lang="zh-CN" altLang="en-US" sz="3685" b="1" kern="0" dirty="0">
              <a:solidFill>
                <a:srgbClr val="FFFFFF"/>
              </a:solidFill>
              <a:latin typeface="Times New Roman"/>
              <a:ea typeface="幼圆"/>
            </a:endParaRPr>
          </a:p>
        </p:txBody>
      </p:sp>
      <p:sp>
        <p:nvSpPr>
          <p:cNvPr id="41" name="任意多边形 40"/>
          <p:cNvSpPr/>
          <p:nvPr>
            <p:custDataLst>
              <p:tags r:id="rId4"/>
            </p:custDataLst>
          </p:nvPr>
        </p:nvSpPr>
        <p:spPr>
          <a:xfrm>
            <a:off x="7206266" y="4222994"/>
            <a:ext cx="553091" cy="640834"/>
          </a:xfrm>
          <a:custGeom>
            <a:avLst/>
            <a:gdLst>
              <a:gd name="connsiteX0" fmla="*/ 282768 w 561608"/>
              <a:gd name="connsiteY0" fmla="*/ 0 h 649318"/>
              <a:gd name="connsiteX1" fmla="*/ 561608 w 561608"/>
              <a:gd name="connsiteY1" fmla="*/ 159711 h 649318"/>
              <a:gd name="connsiteX2" fmla="*/ 561608 w 561608"/>
              <a:gd name="connsiteY2" fmla="*/ 485680 h 649318"/>
              <a:gd name="connsiteX3" fmla="*/ 282768 w 561608"/>
              <a:gd name="connsiteY3" fmla="*/ 649318 h 649318"/>
              <a:gd name="connsiteX4" fmla="*/ 0 w 561608"/>
              <a:gd name="connsiteY4" fmla="*/ 485680 h 649318"/>
              <a:gd name="connsiteX5" fmla="*/ 0 w 561608"/>
              <a:gd name="connsiteY5" fmla="*/ 159711 h 649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1608" h="649318">
                <a:moveTo>
                  <a:pt x="282768" y="0"/>
                </a:moveTo>
                <a:lnTo>
                  <a:pt x="561608" y="159711"/>
                </a:lnTo>
                <a:lnTo>
                  <a:pt x="561608" y="485680"/>
                </a:lnTo>
                <a:lnTo>
                  <a:pt x="282768" y="649318"/>
                </a:lnTo>
                <a:lnTo>
                  <a:pt x="0" y="485680"/>
                </a:lnTo>
                <a:lnTo>
                  <a:pt x="0" y="159711"/>
                </a:lnTo>
                <a:close/>
              </a:path>
            </a:pathLst>
          </a:cu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902513">
              <a:defRPr/>
            </a:pPr>
            <a:r>
              <a:rPr lang="en-US" altLang="zh-CN" sz="3685" b="1" kern="0" dirty="0">
                <a:solidFill>
                  <a:srgbClr val="FFFFFF"/>
                </a:solidFill>
                <a:latin typeface="Times New Roman"/>
                <a:ea typeface="幼圆"/>
              </a:rPr>
              <a:t>4</a:t>
            </a:r>
            <a:endParaRPr lang="zh-CN" altLang="en-US" sz="3685" b="1" kern="0" dirty="0">
              <a:solidFill>
                <a:srgbClr val="FFFFFF"/>
              </a:solidFill>
              <a:latin typeface="Times New Roman"/>
              <a:ea typeface="幼圆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0" y="72182"/>
            <a:ext cx="12033250" cy="6680007"/>
            <a:chOff x="0" y="611980"/>
            <a:chExt cx="9144000" cy="4518820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11980"/>
              <a:ext cx="5994399" cy="4506120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6401" y="3093936"/>
              <a:ext cx="3275090" cy="1788304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305"/>
            <a:stretch/>
          </p:blipFill>
          <p:spPr>
            <a:xfrm flipH="1">
              <a:off x="5207000" y="3614326"/>
              <a:ext cx="3937000" cy="1516474"/>
            </a:xfrm>
            <a:prstGeom prst="rect">
              <a:avLst/>
            </a:prstGeom>
          </p:spPr>
        </p:pic>
      </p:grpSp>
      <p:sp>
        <p:nvSpPr>
          <p:cNvPr id="19" name="Rectangle 18"/>
          <p:cNvSpPr/>
          <p:nvPr/>
        </p:nvSpPr>
        <p:spPr>
          <a:xfrm>
            <a:off x="4432449" y="1439112"/>
            <a:ext cx="6506601" cy="1600763"/>
          </a:xfrm>
          <a:prstGeom prst="rect">
            <a:avLst/>
          </a:prstGeom>
          <a:noFill/>
        </p:spPr>
        <p:txBody>
          <a:bodyPr wrap="none" lIns="122243" tIns="61121" rIns="122243" bIns="6112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 err="1">
                <a:ln/>
                <a:solidFill>
                  <a:srgbClr val="6DC15F"/>
                </a:solidFill>
                <a:latin typeface="VNI-Avo" pitchFamily="2" charset="0"/>
              </a:rPr>
              <a:t>Kh</a:t>
            </a:r>
            <a:r>
              <a:rPr lang="en-US" sz="9600" b="1" dirty="0" err="1">
                <a:ln/>
                <a:solidFill>
                  <a:srgbClr val="0070C0"/>
                </a:solidFill>
                <a:latin typeface="VNI-Avo" pitchFamily="2" charset="0"/>
              </a:rPr>
              <a:t>ôûi</a:t>
            </a:r>
            <a:r>
              <a:rPr lang="en-US" sz="9600" b="1" dirty="0">
                <a:ln/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9600" b="1" dirty="0" err="1">
                <a:ln/>
                <a:solidFill>
                  <a:srgbClr val="7030A0"/>
                </a:solidFill>
                <a:latin typeface="VNI-Avo" pitchFamily="2" charset="0"/>
              </a:rPr>
              <a:t>ñ</a:t>
            </a:r>
            <a:r>
              <a:rPr lang="en-US" sz="9600" b="1" dirty="0" err="1">
                <a:ln/>
                <a:solidFill>
                  <a:srgbClr val="FF0000"/>
                </a:solidFill>
                <a:latin typeface="VNI-Avo" pitchFamily="2" charset="0"/>
              </a:rPr>
              <a:t>oäng</a:t>
            </a:r>
            <a:endParaRPr lang="en-US" sz="96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06717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7" grpId="0" animBg="1"/>
      <p:bldP spid="39" grpId="0" animBg="1"/>
      <p:bldP spid="41" grpId="0" animBg="1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áu Vẽ Ông Mặt Trờ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033250" cy="669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62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1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892" y="0"/>
            <a:ext cx="9476740" cy="676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1946363" y="2615194"/>
            <a:ext cx="2282221" cy="125510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02513">
              <a:defRPr/>
            </a:pPr>
            <a:r>
              <a:rPr lang="en-US" sz="4343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buùt chì</a:t>
            </a:r>
            <a:endParaRPr lang="en-US" sz="4738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883278" y="1373786"/>
            <a:ext cx="2690611" cy="12551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02513">
              <a:defRPr/>
            </a:pPr>
            <a:r>
              <a:rPr lang="en-US" sz="3948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huùt</a:t>
            </a:r>
            <a:r>
              <a:rPr lang="en-US" sz="3948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 </a:t>
            </a:r>
          </a:p>
          <a:p>
            <a:pPr algn="ctr" defTabSz="902513">
              <a:defRPr/>
            </a:pPr>
            <a:r>
              <a:rPr lang="en-US" sz="3948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buïi</a:t>
            </a:r>
            <a:endParaRPr lang="en-US" sz="3948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</a:endParaRPr>
          </a:p>
          <a:p>
            <a:pPr algn="ctr" defTabSz="902513">
              <a:defRPr/>
            </a:pPr>
            <a:endParaRPr lang="en-US" sz="3948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4780923" y="734104"/>
            <a:ext cx="2785203" cy="137183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02513">
              <a:defRPr/>
            </a:pPr>
            <a:r>
              <a:rPr lang="en-US" sz="3948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möùt döøa</a:t>
            </a:r>
            <a:endParaRPr lang="en-US" sz="4343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7295233" y="1406527"/>
            <a:ext cx="1826534" cy="1478887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02513">
              <a:defRPr/>
            </a:pPr>
            <a:r>
              <a:rPr lang="en-US" sz="3948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ñöùt daây</a:t>
            </a:r>
            <a:endParaRPr lang="en-US" sz="3948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8511532" y="2885414"/>
            <a:ext cx="2331579" cy="12551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02513">
              <a:defRPr/>
            </a:pPr>
            <a:r>
              <a:rPr lang="en-US" sz="3948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veát nöùt</a:t>
            </a:r>
            <a:endParaRPr lang="en-US" sz="3948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70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026"/>
            <a:ext cx="12033250" cy="6784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9"/>
          <p:cNvSpPr/>
          <p:nvPr/>
        </p:nvSpPr>
        <p:spPr>
          <a:xfrm>
            <a:off x="526133" y="225637"/>
            <a:ext cx="11206621" cy="4512733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02513">
              <a:defRPr/>
            </a:pPr>
            <a:r>
              <a:rPr lang="en-US" sz="3948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  Ba </a:t>
            </a:r>
            <a:r>
              <a:rPr lang="en-US" sz="3948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mua</a:t>
            </a:r>
            <a:r>
              <a:rPr lang="en-US" sz="3948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3948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veà</a:t>
            </a:r>
            <a:r>
              <a:rPr lang="en-US" sz="3948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3948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caùi</a:t>
            </a:r>
            <a:r>
              <a:rPr lang="en-US" sz="3948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3948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maùy</a:t>
            </a:r>
            <a:r>
              <a:rPr lang="en-US" sz="3948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hút</a:t>
            </a:r>
            <a:r>
              <a:rPr lang="en-US" sz="3948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3948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buïi</a:t>
            </a:r>
            <a:r>
              <a:rPr lang="en-US" sz="3948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.</a:t>
            </a:r>
          </a:p>
          <a:p>
            <a:pPr defTabSz="902513">
              <a:defRPr/>
            </a:pPr>
            <a:r>
              <a:rPr lang="en-US" sz="3948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Baø</a:t>
            </a:r>
            <a:r>
              <a:rPr lang="en-US" sz="3948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3948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baûo</a:t>
            </a:r>
            <a:r>
              <a:rPr lang="en-US" sz="3948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3948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töø</a:t>
            </a:r>
            <a:r>
              <a:rPr lang="en-US" sz="3948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3948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ngaøy</a:t>
            </a:r>
            <a:r>
              <a:rPr lang="en-US" sz="3948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3948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coù</a:t>
            </a:r>
            <a:r>
              <a:rPr lang="en-US" sz="3948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3948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caùi</a:t>
            </a:r>
            <a:r>
              <a:rPr lang="en-US" sz="3948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3948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maùy</a:t>
            </a:r>
            <a:r>
              <a:rPr lang="en-US" sz="3948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3948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naøy</a:t>
            </a:r>
            <a:r>
              <a:rPr lang="en-US" sz="3948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, </a:t>
            </a:r>
            <a:r>
              <a:rPr lang="en-US" sz="3948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nhaø</a:t>
            </a:r>
            <a:r>
              <a:rPr lang="en-US" sz="3948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3948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heát</a:t>
            </a:r>
            <a:r>
              <a:rPr lang="en-US" sz="3948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3948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buïi</a:t>
            </a:r>
            <a:r>
              <a:rPr lang="en-US" sz="3948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, </a:t>
            </a:r>
            <a:r>
              <a:rPr lang="en-US" sz="3948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caû</a:t>
            </a:r>
            <a:r>
              <a:rPr lang="en-US" sz="3948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3948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nhaø</a:t>
            </a:r>
            <a:r>
              <a:rPr lang="en-US" sz="3948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3948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ñôõ</a:t>
            </a:r>
            <a:r>
              <a:rPr lang="en-US" sz="3948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3948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vaát</a:t>
            </a:r>
            <a:r>
              <a:rPr lang="en-US" sz="3948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3948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vaû</a:t>
            </a:r>
            <a:r>
              <a:rPr lang="en-US" sz="3948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6683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37305" cy="6769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38017" y="1278608"/>
            <a:ext cx="2557216" cy="100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922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Tieát</a:t>
            </a:r>
            <a:r>
              <a:rPr kumimoji="0" lang="en-US" sz="5922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90445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3008136" y="1504241"/>
          <a:ext cx="6016976" cy="32491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424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0424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0424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0424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083056">
                <a:tc>
                  <a:txBody>
                    <a:bodyPr/>
                    <a:lstStyle/>
                    <a:p>
                      <a:pPr algn="ctr"/>
                      <a:r>
                        <a:rPr lang="en-US" sz="6500" b="1" dirty="0" err="1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ut</a:t>
                      </a:r>
                      <a:endParaRPr lang="en-US" sz="6500" b="1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 marL="90255" marR="90255" marT="45127" marB="45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500" b="1" dirty="0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at</a:t>
                      </a:r>
                    </a:p>
                  </a:txBody>
                  <a:tcPr marL="90255" marR="90255" marT="45127" marB="45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500" b="1" dirty="0" err="1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ôt</a:t>
                      </a:r>
                      <a:endParaRPr lang="en-US" sz="6500" b="1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 marL="90255" marR="90255" marT="45127" marB="45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500" b="1" dirty="0" err="1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eât</a:t>
                      </a:r>
                      <a:endParaRPr lang="en-US" sz="6500" b="1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 marL="90255" marR="90255" marT="45127" marB="45127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83056">
                <a:tc>
                  <a:txBody>
                    <a:bodyPr/>
                    <a:lstStyle/>
                    <a:p>
                      <a:pPr algn="ctr"/>
                      <a:r>
                        <a:rPr lang="en-US" sz="6500" b="1" dirty="0" err="1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öt</a:t>
                      </a:r>
                      <a:endParaRPr lang="en-US" sz="6500" b="1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 marL="90255" marR="90255" marT="45127" marB="45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500" b="1" dirty="0" err="1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oât</a:t>
                      </a:r>
                      <a:endParaRPr lang="en-US" sz="6500" b="1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 marL="90255" marR="90255" marT="45127" marB="45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500" b="1" dirty="0" err="1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aât</a:t>
                      </a:r>
                      <a:endParaRPr lang="en-US" sz="6500" b="1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 marL="90255" marR="90255" marT="45127" marB="45127"/>
                </a:tc>
                <a:tc>
                  <a:txBody>
                    <a:bodyPr/>
                    <a:lstStyle/>
                    <a:p>
                      <a:pPr algn="ctr"/>
                      <a:endParaRPr lang="en-US" sz="6500" b="1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 marL="90255" marR="90255" marT="45127" marB="45127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83056">
                <a:tc>
                  <a:txBody>
                    <a:bodyPr/>
                    <a:lstStyle/>
                    <a:p>
                      <a:pPr algn="ctr"/>
                      <a:r>
                        <a:rPr lang="en-US" sz="6500" b="1" dirty="0" err="1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aêt</a:t>
                      </a:r>
                      <a:endParaRPr lang="en-US" sz="6500" b="1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 marL="90255" marR="90255" marT="45127" marB="45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500" b="1" dirty="0" err="1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ot</a:t>
                      </a:r>
                      <a:endParaRPr lang="en-US" sz="6500" b="1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 marL="90255" marR="90255" marT="45127" marB="45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500" b="1" dirty="0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et</a:t>
                      </a:r>
                    </a:p>
                  </a:txBody>
                  <a:tcPr marL="90255" marR="90255" marT="45127" marB="45127"/>
                </a:tc>
                <a:tc>
                  <a:txBody>
                    <a:bodyPr/>
                    <a:lstStyle/>
                    <a:p>
                      <a:pPr algn="ctr"/>
                      <a:endParaRPr lang="en-US" sz="6500" b="1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 marL="90255" marR="90255" marT="45127" marB="45127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5" name="6-Point Star 4"/>
          <p:cNvSpPr/>
          <p:nvPr/>
        </p:nvSpPr>
        <p:spPr>
          <a:xfrm>
            <a:off x="3083348" y="1442707"/>
            <a:ext cx="1278608" cy="1203396"/>
          </a:xfrm>
          <a:prstGeom prst="star6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2513"/>
            <a:endParaRPr lang="en-US" sz="1777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6" name="6-Point Star 5"/>
          <p:cNvSpPr/>
          <p:nvPr/>
        </p:nvSpPr>
        <p:spPr>
          <a:xfrm>
            <a:off x="4587593" y="1422194"/>
            <a:ext cx="1278608" cy="1285446"/>
          </a:xfrm>
          <a:prstGeom prst="star6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2513"/>
            <a:endParaRPr lang="en-US" sz="1777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7" name="6-Point Star 6"/>
          <p:cNvSpPr/>
          <p:nvPr/>
        </p:nvSpPr>
        <p:spPr>
          <a:xfrm>
            <a:off x="6016625" y="1429032"/>
            <a:ext cx="1278608" cy="1285446"/>
          </a:xfrm>
          <a:prstGeom prst="star6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2513"/>
            <a:endParaRPr lang="en-US" sz="1777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8" name="6-Point Star 7"/>
          <p:cNvSpPr/>
          <p:nvPr/>
        </p:nvSpPr>
        <p:spPr>
          <a:xfrm>
            <a:off x="7575569" y="1401682"/>
            <a:ext cx="1278608" cy="1285446"/>
          </a:xfrm>
          <a:prstGeom prst="star6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2513"/>
            <a:endParaRPr lang="en-US" sz="1777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9" name="6-Point Star 8"/>
          <p:cNvSpPr/>
          <p:nvPr/>
        </p:nvSpPr>
        <p:spPr>
          <a:xfrm>
            <a:off x="3008136" y="2482003"/>
            <a:ext cx="1278608" cy="1285446"/>
          </a:xfrm>
          <a:prstGeom prst="star6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2513"/>
            <a:endParaRPr lang="en-US" sz="1777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10" name="6-Point Star 9"/>
          <p:cNvSpPr/>
          <p:nvPr/>
        </p:nvSpPr>
        <p:spPr>
          <a:xfrm>
            <a:off x="4587593" y="2482003"/>
            <a:ext cx="1278608" cy="1285446"/>
          </a:xfrm>
          <a:prstGeom prst="star6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2513"/>
            <a:endParaRPr lang="en-US" sz="1777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11" name="6-Point Star 10"/>
          <p:cNvSpPr/>
          <p:nvPr/>
        </p:nvSpPr>
        <p:spPr>
          <a:xfrm>
            <a:off x="6091837" y="2482003"/>
            <a:ext cx="1278608" cy="1285446"/>
          </a:xfrm>
          <a:prstGeom prst="star6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2513"/>
            <a:endParaRPr lang="en-US" sz="1777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12" name="6-Point Star 11"/>
          <p:cNvSpPr/>
          <p:nvPr/>
        </p:nvSpPr>
        <p:spPr>
          <a:xfrm>
            <a:off x="3158560" y="3576001"/>
            <a:ext cx="1278608" cy="1285446"/>
          </a:xfrm>
          <a:prstGeom prst="star6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2513"/>
            <a:endParaRPr lang="en-US" sz="1777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13" name="6-Point Star 12"/>
          <p:cNvSpPr/>
          <p:nvPr/>
        </p:nvSpPr>
        <p:spPr>
          <a:xfrm>
            <a:off x="4587593" y="3610187"/>
            <a:ext cx="1278608" cy="1285446"/>
          </a:xfrm>
          <a:prstGeom prst="star6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2513"/>
            <a:endParaRPr lang="en-US" sz="1777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14" name="6-Point Star 13"/>
          <p:cNvSpPr/>
          <p:nvPr/>
        </p:nvSpPr>
        <p:spPr>
          <a:xfrm>
            <a:off x="6091837" y="3603348"/>
            <a:ext cx="1278608" cy="1285446"/>
          </a:xfrm>
          <a:prstGeom prst="star6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2513"/>
            <a:endParaRPr lang="en-US" sz="1777">
              <a:solidFill>
                <a:prstClr val="white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914220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41"/>
          <a:stretch/>
        </p:blipFill>
        <p:spPr>
          <a:xfrm>
            <a:off x="0" y="0"/>
            <a:ext cx="12033250" cy="67691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07454" y="1224310"/>
            <a:ext cx="5418341" cy="1477653"/>
          </a:xfrm>
          <a:prstGeom prst="rect">
            <a:avLst/>
          </a:prstGeom>
          <a:noFill/>
        </p:spPr>
        <p:txBody>
          <a:bodyPr wrap="square" lIns="122243" tIns="61121" rIns="122243" bIns="61121">
            <a:spAutoFit/>
          </a:bodyPr>
          <a:lstStyle/>
          <a:p>
            <a:pPr marL="0" marR="0" lvl="0" indent="0" algn="ctr" defTabSz="1278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Thö</a:t>
            </a:r>
            <a:r>
              <a:rPr kumimoji="0" lang="en-US" sz="8800" b="1" i="0" u="none" strike="noStrike" kern="1200" cap="none" spc="0" normalizeH="0" baseline="0" noProof="0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giaõn</a:t>
            </a:r>
            <a:endParaRPr kumimoji="0" lang="en-US" sz="8800" b="1" i="0" u="none" strike="noStrike" kern="1200" cap="none" spc="0" normalizeH="0" baseline="0" noProof="0" dirty="0">
              <a:ln w="12700">
                <a:solidFill>
                  <a:srgbClr val="4BACC6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429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10683" y="451772"/>
            <a:ext cx="5415280" cy="100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02513">
              <a:defRPr/>
            </a:pPr>
            <a:r>
              <a:rPr lang="en-US" sz="5922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Chuû</a:t>
            </a:r>
            <a:r>
              <a:rPr lang="en-US" sz="5922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5922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nhaät</a:t>
            </a:r>
            <a:r>
              <a:rPr lang="en-US" sz="5922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5922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vui</a:t>
            </a:r>
            <a:endParaRPr lang="en-US" sz="5922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56014" y="1384545"/>
            <a:ext cx="5415280" cy="20353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02513">
              <a:defRPr/>
            </a:pPr>
            <a:r>
              <a:rPr lang="en-US" sz="3158" b="1" dirty="0" err="1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Ngaøy</a:t>
            </a:r>
            <a:r>
              <a:rPr lang="en-US" sz="3158" b="1" dirty="0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3158" b="1" dirty="0" err="1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chuû</a:t>
            </a:r>
            <a:r>
              <a:rPr lang="en-US" sz="3158" b="1" dirty="0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3158" b="1" dirty="0" err="1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nhaät</a:t>
            </a:r>
            <a:endParaRPr lang="en-US" sz="3158" b="1" dirty="0">
              <a:solidFill>
                <a:srgbClr val="4E67C8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Arial" panose="020B0604020202020204" pitchFamily="34" charset="0"/>
            </a:endParaRPr>
          </a:p>
          <a:p>
            <a:pPr defTabSz="902513">
              <a:defRPr/>
            </a:pPr>
            <a:r>
              <a:rPr lang="en-US" sz="3158" b="1" dirty="0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Qua </a:t>
            </a:r>
            <a:r>
              <a:rPr lang="en-US" sz="3158" b="1" dirty="0" err="1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nhaø</a:t>
            </a:r>
            <a:r>
              <a:rPr lang="en-US" sz="3158" b="1" dirty="0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3158" b="1" dirty="0" err="1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baø</a:t>
            </a:r>
            <a:endParaRPr lang="en-US" sz="3158" b="1" dirty="0">
              <a:solidFill>
                <a:srgbClr val="4E67C8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Arial" panose="020B0604020202020204" pitchFamily="34" charset="0"/>
            </a:endParaRPr>
          </a:p>
          <a:p>
            <a:pPr defTabSz="902513">
              <a:defRPr/>
            </a:pPr>
            <a:r>
              <a:rPr lang="en-US" sz="3158" b="1" dirty="0" err="1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Caäu</a:t>
            </a:r>
            <a:r>
              <a:rPr lang="en-US" sz="3158" b="1" dirty="0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3158" b="1" dirty="0" err="1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roùt</a:t>
            </a:r>
            <a:r>
              <a:rPr lang="en-US" sz="3158" b="1" dirty="0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3158" b="1" dirty="0" err="1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traø</a:t>
            </a:r>
            <a:endParaRPr lang="en-US" sz="3158" b="1" dirty="0">
              <a:solidFill>
                <a:srgbClr val="4E67C8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Arial" panose="020B0604020202020204" pitchFamily="34" charset="0"/>
            </a:endParaRPr>
          </a:p>
          <a:p>
            <a:pPr defTabSz="902513">
              <a:defRPr/>
            </a:pPr>
            <a:r>
              <a:rPr lang="en-US" sz="3158" b="1" dirty="0" err="1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Meï</a:t>
            </a:r>
            <a:r>
              <a:rPr lang="en-US" sz="3158" b="1" dirty="0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3158" b="1" dirty="0" err="1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baøy</a:t>
            </a:r>
            <a:r>
              <a:rPr lang="en-US" sz="3158" b="1" dirty="0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3158" b="1" dirty="0" err="1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möùt</a:t>
            </a:r>
            <a:r>
              <a:rPr lang="en-US" sz="3158" b="1" dirty="0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07287" y="3685399"/>
            <a:ext cx="5415280" cy="20353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02513">
              <a:defRPr/>
            </a:pPr>
            <a:r>
              <a:rPr lang="en-US" sz="3158" b="1" dirty="0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Ba </a:t>
            </a:r>
            <a:r>
              <a:rPr lang="en-US" sz="3158" b="1" dirty="0" err="1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xeû</a:t>
            </a:r>
            <a:r>
              <a:rPr lang="en-US" sz="3158" b="1" dirty="0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3158" b="1" dirty="0" err="1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mít</a:t>
            </a:r>
            <a:endParaRPr lang="en-US" sz="3158" b="1" dirty="0">
              <a:solidFill>
                <a:srgbClr val="4E67C8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Arial" panose="020B0604020202020204" pitchFamily="34" charset="0"/>
            </a:endParaRPr>
          </a:p>
          <a:p>
            <a:pPr defTabSz="902513">
              <a:defRPr/>
            </a:pPr>
            <a:r>
              <a:rPr lang="en-US" sz="3158" b="1" dirty="0" err="1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Chò</a:t>
            </a:r>
            <a:r>
              <a:rPr lang="en-US" sz="3158" b="1" dirty="0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3158" b="1" dirty="0" err="1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queùt</a:t>
            </a:r>
            <a:r>
              <a:rPr lang="en-US" sz="3158" b="1" dirty="0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3158" b="1" dirty="0" err="1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nhaø</a:t>
            </a:r>
            <a:endParaRPr lang="en-US" sz="3158" b="1" dirty="0">
              <a:solidFill>
                <a:srgbClr val="4E67C8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Arial" panose="020B0604020202020204" pitchFamily="34" charset="0"/>
            </a:endParaRPr>
          </a:p>
          <a:p>
            <a:pPr defTabSz="902513">
              <a:defRPr/>
            </a:pPr>
            <a:r>
              <a:rPr lang="en-US" sz="3158" b="1" dirty="0" err="1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Roài</a:t>
            </a:r>
            <a:r>
              <a:rPr lang="en-US" sz="3158" b="1" dirty="0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3158" b="1" dirty="0" err="1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nhaët</a:t>
            </a:r>
            <a:r>
              <a:rPr lang="en-US" sz="3158" b="1" dirty="0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3158" b="1" dirty="0" err="1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rau</a:t>
            </a:r>
            <a:endParaRPr lang="en-US" sz="3158" b="1" dirty="0">
              <a:solidFill>
                <a:srgbClr val="4E67C8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Arial" panose="020B0604020202020204" pitchFamily="34" charset="0"/>
            </a:endParaRPr>
          </a:p>
          <a:p>
            <a:pPr defTabSz="902513">
              <a:defRPr/>
            </a:pPr>
            <a:r>
              <a:rPr lang="en-US" sz="3158" b="1" dirty="0" err="1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Ngaøy</a:t>
            </a:r>
            <a:r>
              <a:rPr lang="en-US" sz="3158" b="1" dirty="0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3158" b="1" dirty="0" err="1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heát</a:t>
            </a:r>
            <a:r>
              <a:rPr lang="en-US" sz="3158" b="1" dirty="0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3158" b="1" dirty="0" err="1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mau</a:t>
            </a:r>
            <a:r>
              <a:rPr lang="en-US" sz="3158" b="1" dirty="0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42262" y="4287097"/>
            <a:ext cx="5415280" cy="25214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02513">
              <a:defRPr/>
            </a:pPr>
            <a:r>
              <a:rPr lang="en-US" sz="3158" b="1" dirty="0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Ba </a:t>
            </a:r>
            <a:r>
              <a:rPr lang="en-US" sz="3158" b="1" dirty="0" err="1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baät</a:t>
            </a:r>
            <a:r>
              <a:rPr lang="en-US" sz="3158" b="1" dirty="0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3158" b="1" dirty="0" err="1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nhaïc</a:t>
            </a:r>
            <a:endParaRPr lang="en-US" sz="3158" b="1" dirty="0">
              <a:solidFill>
                <a:srgbClr val="4E67C8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Arial" panose="020B0604020202020204" pitchFamily="34" charset="0"/>
            </a:endParaRPr>
          </a:p>
          <a:p>
            <a:pPr defTabSz="902513">
              <a:defRPr/>
            </a:pPr>
            <a:r>
              <a:rPr lang="en-US" sz="3158" b="1" dirty="0" err="1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Uùt</a:t>
            </a:r>
            <a:r>
              <a:rPr lang="en-US" sz="3158" b="1" dirty="0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3158" b="1" dirty="0" err="1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vui</a:t>
            </a:r>
            <a:r>
              <a:rPr lang="en-US" sz="3158" b="1" dirty="0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3158" b="1" dirty="0" err="1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haùt</a:t>
            </a:r>
            <a:endParaRPr lang="en-US" sz="3158" b="1" dirty="0">
              <a:solidFill>
                <a:srgbClr val="4E67C8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Arial" panose="020B0604020202020204" pitchFamily="34" charset="0"/>
            </a:endParaRPr>
          </a:p>
          <a:p>
            <a:pPr defTabSz="902513">
              <a:defRPr/>
            </a:pPr>
            <a:r>
              <a:rPr lang="en-US" sz="3158" b="1" dirty="0" err="1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Ngaøy</a:t>
            </a:r>
            <a:r>
              <a:rPr lang="en-US" sz="3158" b="1" dirty="0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3158" b="1" dirty="0" err="1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chuû</a:t>
            </a:r>
            <a:r>
              <a:rPr lang="en-US" sz="3158" b="1" dirty="0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3158" b="1" dirty="0" err="1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nhaät</a:t>
            </a:r>
            <a:endParaRPr lang="en-US" sz="3158" b="1" dirty="0">
              <a:solidFill>
                <a:srgbClr val="4E67C8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Arial" panose="020B0604020202020204" pitchFamily="34" charset="0"/>
            </a:endParaRPr>
          </a:p>
          <a:p>
            <a:pPr defTabSz="902513">
              <a:defRPr/>
            </a:pPr>
            <a:r>
              <a:rPr lang="en-US" sz="3158" b="1" dirty="0" err="1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Thaät</a:t>
            </a:r>
            <a:r>
              <a:rPr lang="en-US" sz="3158" b="1" dirty="0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3158" b="1" dirty="0" err="1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laø</a:t>
            </a:r>
            <a:r>
              <a:rPr lang="en-US" sz="3158" b="1" dirty="0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3158" b="1" dirty="0" err="1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vui</a:t>
            </a:r>
            <a:r>
              <a:rPr lang="en-US" sz="3158" b="1" dirty="0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.</a:t>
            </a:r>
          </a:p>
          <a:p>
            <a:pPr defTabSz="902513">
              <a:defRPr/>
            </a:pPr>
            <a:r>
              <a:rPr lang="en-US" sz="3158" b="1" dirty="0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                     </a:t>
            </a:r>
            <a:r>
              <a:rPr lang="en-US" sz="3158" b="1" dirty="0" err="1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Leâ</a:t>
            </a:r>
            <a:r>
              <a:rPr lang="en-US" sz="3158" b="1" dirty="0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Mai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888442" y="1955518"/>
            <a:ext cx="4512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384197" y="2858064"/>
            <a:ext cx="4512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361956" y="3384550"/>
            <a:ext cx="4512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361956" y="4211884"/>
            <a:ext cx="37606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061107" y="4697344"/>
            <a:ext cx="37606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985895" y="5189643"/>
            <a:ext cx="37606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286744" y="5640917"/>
            <a:ext cx="37606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220021" y="4827258"/>
            <a:ext cx="37606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821718" y="5326392"/>
            <a:ext cx="37606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8949902" y="5825527"/>
            <a:ext cx="37606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707210" y="6290476"/>
            <a:ext cx="37606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8393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2847&quot;&gt;&lt;object type=&quot;3&quot; unique_id=&quot;12848&quot;&gt;&lt;property id=&quot;20148&quot; value=&quot;5&quot;/&gt;&lt;property id=&quot;20300&quot; value=&quot;Slide 1&quot;/&gt;&lt;property id=&quot;20307&quot; value=&quot;585&quot;/&gt;&lt;/object&gt;&lt;object type=&quot;3&quot; unique_id=&quot;12849&quot;&gt;&lt;property id=&quot;20148&quot; value=&quot;5&quot;/&gt;&lt;property id=&quot;20300&quot; value=&quot;Slide 2&quot;/&gt;&lt;property id=&quot;20307&quot; value=&quot;586&quot;/&gt;&lt;/object&gt;&lt;object type=&quot;3&quot; unique_id=&quot;12850&quot;&gt;&lt;property id=&quot;20148&quot; value=&quot;5&quot;/&gt;&lt;property id=&quot;20300&quot; value=&quot;Slide 3&quot;/&gt;&lt;property id=&quot;20307&quot; value=&quot;587&quot;/&gt;&lt;/object&gt;&lt;object type=&quot;3&quot; unique_id=&quot;12851&quot;&gt;&lt;property id=&quot;20148&quot; value=&quot;5&quot;/&gt;&lt;property id=&quot;20300&quot; value=&quot;Slide 4&quot;/&gt;&lt;property id=&quot;20307&quot; value=&quot;591&quot;/&gt;&lt;/object&gt;&lt;object type=&quot;3&quot; unique_id=&quot;12852&quot;&gt;&lt;property id=&quot;20148&quot; value=&quot;5&quot;/&gt;&lt;property id=&quot;20300&quot; value=&quot;Slide 5&quot;/&gt;&lt;property id=&quot;20307&quot; value=&quot;588&quot;/&gt;&lt;/object&gt;&lt;object type=&quot;3&quot; unique_id=&quot;12853&quot;&gt;&lt;property id=&quot;20148&quot; value=&quot;5&quot;/&gt;&lt;property id=&quot;20300&quot; value=&quot;Slide 6&quot;/&gt;&lt;property id=&quot;20307&quot; value=&quot;589&quot;/&gt;&lt;/object&gt;&lt;object type=&quot;3&quot; unique_id=&quot;12854&quot;&gt;&lt;property id=&quot;20148&quot; value=&quot;5&quot;/&gt;&lt;property id=&quot;20300&quot; value=&quot;Slide 7&quot;/&gt;&lt;property id=&quot;20307&quot; value=&quot;592&quot;/&gt;&lt;/object&gt;&lt;object type=&quot;3&quot; unique_id=&quot;12855&quot;&gt;&lt;property id=&quot;20148&quot; value=&quot;5&quot;/&gt;&lt;property id=&quot;20300&quot; value=&quot;Slide 8&quot;/&gt;&lt;property id=&quot;20307&quot; value=&quot;542&quot;/&gt;&lt;/object&gt;&lt;object type=&quot;3&quot; unique_id=&quot;12856&quot;&gt;&lt;property id=&quot;20148&quot; value=&quot;5&quot;/&gt;&lt;property id=&quot;20300&quot; value=&quot;Slide 9&quot;/&gt;&lt;property id=&quot;20307&quot; value=&quot;457&quot;/&gt;&lt;/object&gt;&lt;object type=&quot;3&quot; unique_id=&quot;12857&quot;&gt;&lt;property id=&quot;20148&quot; value=&quot;5&quot;/&gt;&lt;property id=&quot;20300&quot; value=&quot;Slide 10&quot;/&gt;&lt;property id=&quot;20307&quot; value=&quot;432&quot;/&gt;&lt;/object&gt;&lt;object type=&quot;3&quot; unique_id=&quot;12858&quot;&gt;&lt;property id=&quot;20148&quot; value=&quot;5&quot;/&gt;&lt;property id=&quot;20300&quot; value=&quot;Slide 11&quot;/&gt;&lt;property id=&quot;20307&quot; value=&quot;593&quot;/&gt;&lt;/object&gt;&lt;object type=&quot;3&quot; unique_id=&quot;12859&quot;&gt;&lt;property id=&quot;20148&quot; value=&quot;5&quot;/&gt;&lt;property id=&quot;20300&quot; value=&quot;Slide 12&quot;/&gt;&lt;property id=&quot;20307&quot; value=&quot;544&quot;/&gt;&lt;/object&gt;&lt;object type=&quot;3&quot; unique_id=&quot;12860&quot;&gt;&lt;property id=&quot;20148&quot; value=&quot;5&quot;/&gt;&lt;property id=&quot;20300&quot; value=&quot;Slide 13&quot;/&gt;&lt;property id=&quot;20307&quot; value=&quot;545&quot;/&gt;&lt;/object&gt;&lt;object type=&quot;3&quot; unique_id=&quot;12861&quot;&gt;&lt;property id=&quot;20148&quot; value=&quot;5&quot;/&gt;&lt;property id=&quot;20300&quot; value=&quot;Slide 14&quot;/&gt;&lt;property id=&quot;20307&quot; value=&quot;594&quot;/&gt;&lt;/object&gt;&lt;object type=&quot;3&quot; unique_id=&quot;12862&quot;&gt;&lt;property id=&quot;20148&quot; value=&quot;5&quot;/&gt;&lt;property id=&quot;20300&quot; value=&quot;Slide 15&quot;/&gt;&lt;property id=&quot;20307&quot; value=&quot;595&quot;/&gt;&lt;/object&gt;&lt;object type=&quot;3&quot; unique_id=&quot;12863&quot;&gt;&lt;property id=&quot;20148&quot; value=&quot;5&quot;/&gt;&lt;property id=&quot;20300&quot; value=&quot;Slide 16&quot;/&gt;&lt;property id=&quot;20307&quot; value=&quot;579&quot;/&gt;&lt;/object&gt;&lt;object type=&quot;3&quot; unique_id=&quot;12864&quot;&gt;&lt;property id=&quot;20148&quot; value=&quot;5&quot;/&gt;&lt;property id=&quot;20300&quot; value=&quot;Slide 17&quot;/&gt;&lt;property id=&quot;20307&quot; value=&quot;516&quot;/&gt;&lt;/object&gt;&lt;object type=&quot;3&quot; unique_id=&quot;12865&quot;&gt;&lt;property id=&quot;20148&quot; value=&quot;5&quot;/&gt;&lt;property id=&quot;20300&quot; value=&quot;Slide 18&quot;/&gt;&lt;property id=&quot;20307&quot; value=&quot;517&quot;/&gt;&lt;/object&gt;&lt;object type=&quot;3&quot; unique_id=&quot;12866&quot;&gt;&lt;property id=&quot;20148&quot; value=&quot;5&quot;/&gt;&lt;property id=&quot;20300&quot; value=&quot;Slide 19&quot;/&gt;&lt;property id=&quot;20307&quot; value=&quot;461&quot;/&gt;&lt;/object&gt;&lt;object type=&quot;3&quot; unique_id=&quot;12867&quot;&gt;&lt;property id=&quot;20148&quot; value=&quot;5&quot;/&gt;&lt;property id=&quot;20300&quot; value=&quot;Slide 20&quot;/&gt;&lt;property id=&quot;20307&quot; value=&quot;519&quot;/&gt;&lt;/object&gt;&lt;object type=&quot;3&quot; unique_id=&quot;12868&quot;&gt;&lt;property id=&quot;20148&quot; value=&quot;5&quot;/&gt;&lt;property id=&quot;20300&quot; value=&quot;Slide 21&quot;/&gt;&lt;property id=&quot;20307&quot; value=&quot;552&quot;/&gt;&lt;/object&gt;&lt;object type=&quot;3&quot; unique_id=&quot;12869&quot;&gt;&lt;property id=&quot;20148&quot; value=&quot;5&quot;/&gt;&lt;property id=&quot;20300&quot; value=&quot;Slide 22&quot;/&gt;&lt;property id=&quot;20307&quot; value=&quot;462&quot;/&gt;&lt;/object&gt;&lt;object type=&quot;3&quot; unique_id=&quot;12870&quot;&gt;&lt;property id=&quot;20148&quot; value=&quot;5&quot;/&gt;&lt;property id=&quot;20300&quot; value=&quot;Slide 23&quot;/&gt;&lt;property id=&quot;20307&quot; value=&quot;553&quot;/&gt;&lt;/object&gt;&lt;object type=&quot;3&quot; unique_id=&quot;12871&quot;&gt;&lt;property id=&quot;20148&quot; value=&quot;5&quot;/&gt;&lt;property id=&quot;20300&quot; value=&quot;Slide 24&quot;/&gt;&lt;property id=&quot;20307&quot; value=&quot;596&quot;/&gt;&lt;/object&gt;&lt;object type=&quot;3&quot; unique_id=&quot;12872&quot;&gt;&lt;property id=&quot;20148&quot; value=&quot;5&quot;/&gt;&lt;property id=&quot;20300&quot; value=&quot;Slide 25&quot;/&gt;&lt;property id=&quot;20307&quot; value=&quot;597&quot;/&gt;&lt;/object&gt;&lt;object type=&quot;3&quot; unique_id=&quot;12873&quot;&gt;&lt;property id=&quot;20148&quot; value=&quot;5&quot;/&gt;&lt;property id=&quot;20300&quot; value=&quot;Slide 26&quot;/&gt;&lt;property id=&quot;20307&quot; value=&quot;463&quot;/&gt;&lt;/object&gt;&lt;object type=&quot;3&quot; unique_id=&quot;12874&quot;&gt;&lt;property id=&quot;20148&quot; value=&quot;5&quot;/&gt;&lt;property id=&quot;20300&quot; value=&quot;Slide 27&quot;/&gt;&lt;property id=&quot;20307&quot; value=&quot;598&quot;/&gt;&lt;/object&gt;&lt;object type=&quot;3&quot; unique_id=&quot;12875&quot;&gt;&lt;property id=&quot;20148&quot; value=&quot;5&quot;/&gt;&lt;property id=&quot;20300&quot; value=&quot;Slide 28&quot;/&gt;&lt;property id=&quot;20307&quot; value=&quot;601&quot;/&gt;&lt;/object&gt;&lt;object type=&quot;3&quot; unique_id=&quot;12876&quot;&gt;&lt;property id=&quot;20148&quot; value=&quot;5&quot;/&gt;&lt;property id=&quot;20300&quot; value=&quot;Slide 29&quot;/&gt;&lt;property id=&quot;20307&quot; value=&quot;602&quot;/&gt;&lt;/object&gt;&lt;object type=&quot;3&quot; unique_id=&quot;12877&quot;&gt;&lt;property id=&quot;20148&quot; value=&quot;5&quot;/&gt;&lt;property id=&quot;20300&quot; value=&quot;Slide 30&quot;/&gt;&lt;property id=&quot;20307&quot; value=&quot;603&quot;/&gt;&lt;/object&gt;&lt;object type=&quot;3&quot; unique_id=&quot;12878&quot;&gt;&lt;property id=&quot;20148&quot; value=&quot;5&quot;/&gt;&lt;property id=&quot;20300&quot; value=&quot;Slide 31&quot;/&gt;&lt;property id=&quot;20307&quot; value=&quot;604&quot;/&gt;&lt;/object&gt;&lt;object type=&quot;3&quot; unique_id=&quot;12879&quot;&gt;&lt;property id=&quot;20148&quot; value=&quot;5&quot;/&gt;&lt;property id=&quot;20300&quot; value=&quot;Slide 32&quot;/&gt;&lt;property id=&quot;20307&quot; value=&quot;605&quot;/&gt;&lt;/object&gt;&lt;object type=&quot;3&quot; unique_id=&quot;12880&quot;&gt;&lt;property id=&quot;20148&quot; value=&quot;5&quot;/&gt;&lt;property id=&quot;20300&quot; value=&quot;Slide 33&quot;/&gt;&lt;property id=&quot;20307&quot; value=&quot;583&quot;/&gt;&lt;/object&gt;&lt;object type=&quot;3&quot; unique_id=&quot;12881&quot;&gt;&lt;property id=&quot;20148&quot; value=&quot;5&quot;/&gt;&lt;property id=&quot;20300&quot; value=&quot;Slide 34&quot;/&gt;&lt;property id=&quot;20307&quot; value=&quot;599&quot;/&gt;&lt;/object&gt;&lt;object type=&quot;3&quot; unique_id=&quot;12882&quot;&gt;&lt;property id=&quot;20148&quot; value=&quot;5&quot;/&gt;&lt;property id=&quot;20300&quot; value=&quot;Slide 35&quot;/&gt;&lt;property id=&quot;20307&quot; value=&quot;606&quot;/&gt;&lt;/object&gt;&lt;object type=&quot;3&quot; unique_id=&quot;12883&quot;&gt;&lt;property id=&quot;20148&quot; value=&quot;5&quot;/&gt;&lt;property id=&quot;20300&quot; value=&quot;Slide 36&quot;/&gt;&lt;property id=&quot;20307&quot; value=&quot;607&quot;/&gt;&lt;/object&gt;&lt;object type=&quot;3&quot; unique_id=&quot;12884&quot;&gt;&lt;property id=&quot;20148&quot; value=&quot;5&quot;/&gt;&lt;property id=&quot;20300&quot; value=&quot;Slide 37&quot;/&gt;&lt;property id=&quot;20307&quot; value=&quot;610&quot;/&gt;&lt;/object&gt;&lt;object type=&quot;3&quot; unique_id=&quot;12885&quot;&gt;&lt;property id=&quot;20148&quot; value=&quot;5&quot;/&gt;&lt;property id=&quot;20300&quot; value=&quot;Slide 38&quot;/&gt;&lt;property id=&quot;20307&quot; value=&quot;609&quot;/&gt;&lt;/object&gt;&lt;object type=&quot;3&quot; unique_id=&quot;12886&quot;&gt;&lt;property id=&quot;20148&quot; value=&quot;5&quot;/&gt;&lt;property id=&quot;20300&quot; value=&quot;Slide 39&quot;/&gt;&lt;property id=&quot;20307&quot; value=&quot;473&quot;/&gt;&lt;/object&gt;&lt;object type=&quot;3&quot; unique_id=&quot;12887&quot;&gt;&lt;property id=&quot;20148&quot; value=&quot;5&quot;/&gt;&lt;property id=&quot;20300&quot; value=&quot;Slide 40&quot;/&gt;&lt;property id=&quot;20307&quot; value=&quot;560&quot;/&gt;&lt;/object&gt;&lt;object type=&quot;3&quot; unique_id=&quot;12888&quot;&gt;&lt;property id=&quot;20148&quot; value=&quot;5&quot;/&gt;&lt;property id=&quot;20300&quot; value=&quot;Slide 41&quot;/&gt;&lt;property id=&quot;20307&quot; value=&quot;490&quot;/&gt;&lt;/object&gt;&lt;/object&gt;&lt;object type=&quot;8&quot; unique_id=&quot;12931&quot;&gt;&lt;/object&gt;&lt;/object&gt;&lt;/database&gt;"/>
  <p:tag name="MMPROD_NEXTUNIQUEID" val="10011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118211128"/>
  <p:tag name="MH_LIBRARY" val="GRAPHIC"/>
  <p:tag name="MH_ORDER" val="Freeform 2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118211128"/>
  <p:tag name="MH_LIBRARY" val="GRAPHIC"/>
  <p:tag name="MH_ORDER" val="Freeform 2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118211128"/>
  <p:tag name="MH_LIBRARY" val="GRAPHIC"/>
  <p:tag name="MH_ORDER" val="Freeform 2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118211128"/>
  <p:tag name="MH_LIBRARY" val="GRAPHIC"/>
  <p:tag name="MH_ORDER" val="Freeform 2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自定义设计方案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B80006"/>
      </a:accent1>
      <a:accent2>
        <a:srgbClr val="F55050"/>
      </a:accent2>
      <a:accent3>
        <a:srgbClr val="FB7B7B"/>
      </a:accent3>
      <a:accent4>
        <a:srgbClr val="FD6666"/>
      </a:accent4>
      <a:accent5>
        <a:srgbClr val="ED2221"/>
      </a:accent5>
      <a:accent6>
        <a:srgbClr val="D22828"/>
      </a:accent6>
      <a:hlink>
        <a:srgbClr val="B8000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自定义设计方案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B80006"/>
      </a:accent1>
      <a:accent2>
        <a:srgbClr val="F55050"/>
      </a:accent2>
      <a:accent3>
        <a:srgbClr val="FB7B7B"/>
      </a:accent3>
      <a:accent4>
        <a:srgbClr val="FD6666"/>
      </a:accent4>
      <a:accent5>
        <a:srgbClr val="ED2221"/>
      </a:accent5>
      <a:accent6>
        <a:srgbClr val="D22828"/>
      </a:accent6>
      <a:hlink>
        <a:srgbClr val="B8000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主题​​">
  <a:themeElements>
    <a:clrScheme name="自定义 80">
      <a:dk1>
        <a:srgbClr val="280014"/>
      </a:dk1>
      <a:lt1>
        <a:srgbClr val="FFFFFF"/>
      </a:lt1>
      <a:dk2>
        <a:srgbClr val="211B0E"/>
      </a:dk2>
      <a:lt2>
        <a:srgbClr val="F6F2EA"/>
      </a:lt2>
      <a:accent1>
        <a:srgbClr val="2D99C9"/>
      </a:accent1>
      <a:accent2>
        <a:srgbClr val="FFCC00"/>
      </a:accent2>
      <a:accent3>
        <a:srgbClr val="FF99CC"/>
      </a:accent3>
      <a:accent4>
        <a:srgbClr val="4BD55B"/>
      </a:accent4>
      <a:accent5>
        <a:srgbClr val="FF9B05"/>
      </a:accent5>
      <a:accent6>
        <a:srgbClr val="FF0066"/>
      </a:accent6>
      <a:hlink>
        <a:srgbClr val="319095"/>
      </a:hlink>
      <a:folHlink>
        <a:srgbClr val="164C64"/>
      </a:folHlink>
    </a:clrScheme>
    <a:fontScheme name="自定义 3">
      <a:majorFont>
        <a:latin typeface="Impact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7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3457</TotalTime>
  <Words>152</Words>
  <Application>Microsoft Office PowerPoint</Application>
  <PresentationFormat>Custom</PresentationFormat>
  <Paragraphs>57</Paragraphs>
  <Slides>14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Office Theme</vt:lpstr>
      <vt:lpstr>3_Office 主题​​</vt:lpstr>
      <vt:lpstr>Office 主题​​</vt:lpstr>
      <vt:lpstr>自定义设计方案</vt:lpstr>
      <vt:lpstr>1_自定义设计方案</vt:lpstr>
      <vt:lpstr>4_Office 主题​​</vt:lpstr>
      <vt:lpstr>Slipstream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</dc:creator>
  <cp:lastModifiedBy>21AK22</cp:lastModifiedBy>
  <cp:revision>528</cp:revision>
  <dcterms:created xsi:type="dcterms:W3CDTF">2020-08-29T13:29:14Z</dcterms:created>
  <dcterms:modified xsi:type="dcterms:W3CDTF">2021-11-26T01:57:09Z</dcterms:modified>
</cp:coreProperties>
</file>