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56" r:id="rId3"/>
    <p:sldId id="257" r:id="rId4"/>
    <p:sldId id="2679" r:id="rId5"/>
    <p:sldId id="261" r:id="rId6"/>
    <p:sldId id="450" r:id="rId7"/>
    <p:sldId id="364" r:id="rId8"/>
    <p:sldId id="2639" r:id="rId9"/>
    <p:sldId id="2655" r:id="rId10"/>
    <p:sldId id="2656" r:id="rId11"/>
    <p:sldId id="2660" r:id="rId12"/>
    <p:sldId id="2657" r:id="rId13"/>
    <p:sldId id="2658" r:id="rId14"/>
    <p:sldId id="2661" r:id="rId15"/>
    <p:sldId id="274" r:id="rId16"/>
    <p:sldId id="2695" r:id="rId17"/>
    <p:sldId id="2696" r:id="rId18"/>
    <p:sldId id="2697" r:id="rId19"/>
    <p:sldId id="2552" r:id="rId20"/>
    <p:sldId id="2574" r:id="rId21"/>
    <p:sldId id="2686" r:id="rId22"/>
    <p:sldId id="2687" r:id="rId23"/>
    <p:sldId id="2530" r:id="rId24"/>
    <p:sldId id="2688" r:id="rId25"/>
    <p:sldId id="2689" r:id="rId26"/>
    <p:sldId id="2664" r:id="rId27"/>
    <p:sldId id="2531" r:id="rId28"/>
    <p:sldId id="279" r:id="rId29"/>
    <p:sldId id="2666" r:id="rId30"/>
    <p:sldId id="2680" r:id="rId31"/>
    <p:sldId id="2681" r:id="rId32"/>
    <p:sldId id="2692" r:id="rId33"/>
    <p:sldId id="2569" r:id="rId34"/>
    <p:sldId id="2674" r:id="rId35"/>
    <p:sldId id="2644" r:id="rId36"/>
    <p:sldId id="2683" r:id="rId37"/>
    <p:sldId id="2685" r:id="rId38"/>
    <p:sldId id="2684" r:id="rId39"/>
    <p:sldId id="2645" r:id="rId40"/>
    <p:sldId id="2669" r:id="rId41"/>
    <p:sldId id="2682" r:id="rId42"/>
    <p:sldId id="303" r:id="rId43"/>
    <p:sldId id="439" r:id="rId44"/>
    <p:sldId id="2694" r:id="rId45"/>
    <p:sldId id="259" r:id="rId46"/>
  </p:sldIdLst>
  <p:sldSz cx="9144000" cy="5143500" type="screen16x9"/>
  <p:notesSz cx="6858000" cy="9144000"/>
  <p:defaultTextStyle>
    <a:defPPr>
      <a:defRPr lang="en-US"/>
    </a:defPPr>
    <a:lvl1pPr marL="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456954" rtl="0" eaLnBrk="1" latinLnBrk="0" hangingPunct="1">
      <a:defRPr sz="17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ọng Nghĩa Lê" initials="TNL" lastIdx="1" clrIdx="0">
    <p:extLst>
      <p:ext uri="{19B8F6BF-5375-455C-9EA6-DF929625EA0E}">
        <p15:presenceInfo xmlns:p15="http://schemas.microsoft.com/office/powerpoint/2012/main" xmlns="" userId="ca8352a7ed6b3e1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E2D8"/>
    <a:srgbClr val="D22229"/>
    <a:srgbClr val="EC008C"/>
    <a:srgbClr val="00AEEF"/>
    <a:srgbClr val="E13E87"/>
    <a:srgbClr val="CC0099"/>
    <a:srgbClr val="FF33CC"/>
    <a:srgbClr val="F410C9"/>
    <a:srgbClr val="E1EFFF"/>
    <a:srgbClr val="01B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4" autoAdjust="0"/>
    <p:restoredTop sz="94674" autoAdjust="0"/>
  </p:normalViewPr>
  <p:slideViewPr>
    <p:cSldViewPr snapToGrid="0">
      <p:cViewPr>
        <p:scale>
          <a:sx n="53" d="100"/>
          <a:sy n="53" d="100"/>
        </p:scale>
        <p:origin x="-132" y="-660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81B86-E045-444C-B02B-56FF01901A55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C749-B8B9-485D-8F86-F09B48B7D4F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42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5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08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862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1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771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726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680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634" algn="l" defTabSz="91390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8281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3819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4803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79257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190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3101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73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3492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6386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35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40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/>
              <a:t>* </a:t>
            </a:r>
            <a:r>
              <a:rPr lang="en-US" b="1" i="0" dirty="0" err="1"/>
              <a:t>bết</a:t>
            </a:r>
            <a:r>
              <a:rPr lang="en-US" b="1" i="0" dirty="0"/>
              <a:t> </a:t>
            </a:r>
            <a:r>
              <a:rPr lang="en-US" b="0" i="1" dirty="0"/>
              <a:t>(</a:t>
            </a:r>
            <a:r>
              <a:rPr lang="en-US" b="0" i="1" dirty="0" err="1"/>
              <a:t>ph</a:t>
            </a:r>
            <a:r>
              <a:rPr lang="vi-VN" b="0" i="1" dirty="0"/>
              <a:t>ư</a:t>
            </a:r>
            <a:r>
              <a:rPr lang="en-US" b="0" i="1" dirty="0" err="1"/>
              <a:t>ơng</a:t>
            </a:r>
            <a:r>
              <a:rPr lang="en-US" b="0" i="1" dirty="0"/>
              <a:t> </a:t>
            </a:r>
            <a:r>
              <a:rPr lang="en-US" b="0" i="1" dirty="0" err="1"/>
              <a:t>ngữ</a:t>
            </a:r>
            <a:r>
              <a:rPr lang="en-US" b="0" i="1" dirty="0"/>
              <a:t>) : </a:t>
            </a:r>
            <a:r>
              <a:rPr lang="en-US" b="0" i="1" dirty="0" err="1"/>
              <a:t>Có</a:t>
            </a:r>
            <a:r>
              <a:rPr lang="en-US" b="0" i="1" dirty="0"/>
              <a:t> </a:t>
            </a:r>
            <a:r>
              <a:rPr lang="en-US" b="0" i="1" dirty="0" err="1"/>
              <a:t>thứ</a:t>
            </a:r>
            <a:r>
              <a:rPr lang="en-US" b="0" i="1" dirty="0"/>
              <a:t> </a:t>
            </a:r>
            <a:r>
              <a:rPr lang="en-US" b="0" i="1" dirty="0" err="1"/>
              <a:t>gì</a:t>
            </a:r>
            <a:r>
              <a:rPr lang="en-US" b="0" i="1" dirty="0"/>
              <a:t> </a:t>
            </a:r>
            <a:r>
              <a:rPr lang="en-US" b="0" i="1" dirty="0" err="1"/>
              <a:t>dính</a:t>
            </a:r>
            <a:r>
              <a:rPr lang="en-US" b="0" i="1" dirty="0"/>
              <a:t> </a:t>
            </a:r>
            <a:r>
              <a:rPr lang="en-US" b="0" i="1" dirty="0" err="1"/>
              <a:t>vào</a:t>
            </a:r>
            <a:r>
              <a:rPr lang="en-US" b="0" i="1" dirty="0"/>
              <a:t> </a:t>
            </a:r>
            <a:r>
              <a:rPr lang="en-US" b="0" i="1" dirty="0" err="1"/>
              <a:t>thành</a:t>
            </a:r>
            <a:r>
              <a:rPr lang="en-US" b="0" i="1" dirty="0"/>
              <a:t> </a:t>
            </a:r>
            <a:r>
              <a:rPr lang="en-US" b="0" i="1" dirty="0" err="1"/>
              <a:t>một</a:t>
            </a:r>
            <a:r>
              <a:rPr lang="en-US" b="0" i="1" dirty="0"/>
              <a:t> </a:t>
            </a:r>
            <a:r>
              <a:rPr lang="en-US" b="0" i="1" dirty="0" err="1"/>
              <a:t>lớp</a:t>
            </a:r>
            <a:r>
              <a:rPr lang="en-US" b="0" i="1" dirty="0"/>
              <a:t> </a:t>
            </a:r>
            <a:r>
              <a:rPr lang="en-US" b="0" i="1" dirty="0" err="1"/>
              <a:t>khá</a:t>
            </a:r>
            <a:r>
              <a:rPr lang="en-US" b="0" i="1" dirty="0"/>
              <a:t> </a:t>
            </a:r>
            <a:r>
              <a:rPr lang="en-US" b="0" i="1" dirty="0" err="1"/>
              <a:t>dày</a:t>
            </a:r>
            <a:r>
              <a:rPr lang="en-US" b="0" i="1" dirty="0"/>
              <a:t>. </a:t>
            </a:r>
            <a:r>
              <a:rPr lang="en-US" b="0" i="1" dirty="0" err="1"/>
              <a:t>Ví</a:t>
            </a:r>
            <a:r>
              <a:rPr lang="en-US" b="0" i="1" dirty="0"/>
              <a:t> </a:t>
            </a:r>
            <a:r>
              <a:rPr lang="en-US" b="0" i="1" dirty="0" err="1"/>
              <a:t>dụ</a:t>
            </a:r>
            <a:r>
              <a:rPr lang="en-US" b="0" i="1" dirty="0"/>
              <a:t>: </a:t>
            </a:r>
            <a:r>
              <a:rPr lang="en-US" b="0" i="1" dirty="0" err="1"/>
              <a:t>Quả</a:t>
            </a:r>
            <a:r>
              <a:rPr lang="en-US" b="0" i="1" dirty="0"/>
              <a:t> </a:t>
            </a:r>
            <a:r>
              <a:rPr lang="en-US" b="0" i="1" dirty="0" err="1"/>
              <a:t>trứng</a:t>
            </a:r>
            <a:r>
              <a:rPr lang="en-US" b="0" i="1" dirty="0"/>
              <a:t> </a:t>
            </a:r>
            <a:r>
              <a:rPr lang="en-US" b="0" i="1" dirty="0" err="1"/>
              <a:t>bết</a:t>
            </a:r>
            <a:r>
              <a:rPr lang="en-US" b="0" i="1" dirty="0"/>
              <a:t> </a:t>
            </a:r>
            <a:r>
              <a:rPr lang="en-US" b="0" i="1" dirty="0" err="1"/>
              <a:t>màu</a:t>
            </a:r>
            <a:r>
              <a:rPr lang="en-US" b="0" i="1" dirty="0"/>
              <a:t>.</a:t>
            </a:r>
          </a:p>
          <a:p>
            <a:r>
              <a:rPr lang="en-US" b="1" i="0" dirty="0"/>
              <a:t>* </a:t>
            </a:r>
            <a:r>
              <a:rPr lang="en-US" b="1" i="0" dirty="0" err="1"/>
              <a:t>bệt</a:t>
            </a:r>
            <a:r>
              <a:rPr lang="en-US" b="1" i="0" dirty="0"/>
              <a:t> </a:t>
            </a:r>
            <a:r>
              <a:rPr lang="en-US" b="0" i="0" dirty="0"/>
              <a:t>: </a:t>
            </a:r>
            <a:r>
              <a:rPr lang="en-US" b="0" i="0" dirty="0" err="1"/>
              <a:t>Ngồi</a:t>
            </a:r>
            <a:r>
              <a:rPr lang="en-US" b="0" i="0" dirty="0"/>
              <a:t> </a:t>
            </a:r>
            <a:r>
              <a:rPr lang="en-US" b="0" i="0" dirty="0" err="1"/>
              <a:t>hoặc</a:t>
            </a:r>
            <a:r>
              <a:rPr lang="en-US" b="0" i="0" dirty="0"/>
              <a:t> </a:t>
            </a:r>
            <a:r>
              <a:rPr lang="en-US" b="0" i="0" dirty="0" err="1"/>
              <a:t>nằm</a:t>
            </a:r>
            <a:r>
              <a:rPr lang="en-US" b="0" i="0" dirty="0"/>
              <a:t> </a:t>
            </a:r>
            <a:r>
              <a:rPr lang="en-US" b="0" i="0" dirty="0" err="1"/>
              <a:t>sát</a:t>
            </a:r>
            <a:r>
              <a:rPr lang="en-US" b="0" i="0" dirty="0"/>
              <a:t> </a:t>
            </a:r>
            <a:r>
              <a:rPr lang="en-US" b="0" i="0" dirty="0" err="1"/>
              <a:t>xuống</a:t>
            </a:r>
            <a:r>
              <a:rPr lang="en-US" b="0" i="0" dirty="0"/>
              <a:t> </a:t>
            </a:r>
            <a:r>
              <a:rPr lang="en-US" b="0" i="0" dirty="0" err="1"/>
              <a:t>đất</a:t>
            </a:r>
            <a:r>
              <a:rPr lang="en-US" b="0" i="0" dirty="0"/>
              <a:t>, </a:t>
            </a:r>
            <a:r>
              <a:rPr lang="en-US" b="0" i="0" dirty="0" err="1"/>
              <a:t>sàn</a:t>
            </a:r>
            <a:r>
              <a:rPr lang="en-US" b="0" i="0" dirty="0"/>
              <a:t>, ... </a:t>
            </a:r>
            <a:r>
              <a:rPr lang="en-US" b="0" i="0" dirty="0" err="1"/>
              <a:t>không</a:t>
            </a:r>
            <a:r>
              <a:rPr lang="en-US" b="0" i="0" dirty="0"/>
              <a:t> </a:t>
            </a:r>
            <a:r>
              <a:rPr lang="en-US" b="0" i="0" dirty="0" err="1"/>
              <a:t>kê</a:t>
            </a:r>
            <a:r>
              <a:rPr lang="en-US" b="0" i="0" dirty="0"/>
              <a:t> </a:t>
            </a:r>
            <a:r>
              <a:rPr lang="en-US" b="0" i="0" dirty="0" err="1"/>
              <a:t>lót</a:t>
            </a:r>
            <a:r>
              <a:rPr lang="en-US" b="0" i="0" dirty="0"/>
              <a:t> </a:t>
            </a:r>
            <a:r>
              <a:rPr lang="en-US" b="0" i="0" dirty="0" err="1"/>
              <a:t>gì</a:t>
            </a:r>
            <a:r>
              <a:rPr lang="en-US" b="0" i="0" dirty="0"/>
              <a:t> ở d</a:t>
            </a:r>
            <a:r>
              <a:rPr lang="vi-VN" b="0" i="0" dirty="0"/>
              <a:t>ưới. </a:t>
            </a:r>
          </a:p>
          <a:p>
            <a:r>
              <a:rPr lang="vi-VN" b="0" i="0" dirty="0"/>
              <a:t>   </a:t>
            </a:r>
            <a:r>
              <a:rPr lang="vi-VN" b="1" i="0" dirty="0"/>
              <a:t>ngồi bệt </a:t>
            </a:r>
            <a:r>
              <a:rPr lang="vi-VN" b="0" i="0" dirty="0"/>
              <a:t>đồng nghĩa </a:t>
            </a:r>
            <a:r>
              <a:rPr lang="vi-VN" b="1" i="0" dirty="0"/>
              <a:t>ngồi phệt</a:t>
            </a:r>
            <a:endParaRPr lang="vi-VN" b="0" i="0" dirty="0"/>
          </a:p>
          <a:p>
            <a:r>
              <a:rPr lang="vi-VN" b="1" i="0" dirty="0"/>
              <a:t>* vịt bầu cánh trắng</a:t>
            </a:r>
          </a:p>
          <a:p>
            <a:r>
              <a:rPr lang="vi-VN" b="1" i="0" dirty="0"/>
              <a:t>* con két </a:t>
            </a:r>
            <a:r>
              <a:rPr lang="vi-VN" b="0" i="0" dirty="0"/>
              <a:t>(miền Nam) </a:t>
            </a:r>
            <a:r>
              <a:rPr lang="vi-VN" b="1" i="0" dirty="0"/>
              <a:t>con vẹt </a:t>
            </a:r>
            <a:r>
              <a:rPr lang="vi-VN" b="0" i="0" dirty="0"/>
              <a:t>(miền Bắc) cách gọi</a:t>
            </a:r>
            <a:endParaRPr lang="vi-VN" b="1" i="0" dirty="0"/>
          </a:p>
          <a:p>
            <a:endParaRPr lang="vi-VN" b="1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47865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150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3937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458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1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584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390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003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 i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5188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743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080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88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07091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78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988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8C749-B8B9-485D-8F86-F09B48B7D4F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802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6446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168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5211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Video – Vè Chúc Tết</a:t>
            </a:r>
            <a:endParaRPr lang="vi-VN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43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6070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2360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5846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89747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1473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6174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8C749-B8B9-485D-8F86-F09B48B7D4F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3827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655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82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768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25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589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3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5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6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71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95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43" y="257175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41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0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342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187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5983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410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32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33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7657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11638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6796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51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733454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334022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 hasCustomPrompt="1"/>
          </p:nvPr>
        </p:nvSpPr>
        <p:spPr>
          <a:xfrm>
            <a:off x="5964308" y="1218952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>
            <a:lvl1pPr marL="0" marR="0" indent="0" algn="l" defTabSz="685616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r>
              <a:rPr lang="en-US" dirty="0"/>
              <a:t>Drag  Your Picture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2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719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5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1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7" y="1383426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8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3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89" y="914400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77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42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9462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8223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02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1140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13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28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0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148" y="2714625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822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-28575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287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0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08899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4440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1936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754027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4837280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0624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591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04" y="0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9919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5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2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672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604509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3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1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604509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30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1" y="2571752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36" y="2571752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575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472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795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2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22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22" y="1754862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01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975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253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09685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897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3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827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558" y="14573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69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2" y="1343025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745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840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055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295" y="714375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53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221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6616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54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8972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8280A-06B4-4BFE-BB56-FC6649CD8609}" type="datetimeFigureOut">
              <a:rPr lang="vi-VN" smtClean="0"/>
              <a:t>23/11/2021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D9714-5D4A-422B-9477-494A4170309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5344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75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5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5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4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9"/>
            <a:ext cx="9145682" cy="514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1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</p:sldLayoutIdLst>
  <p:txStyles>
    <p:titleStyle>
      <a:lvl1pPr algn="ctr" defTabSz="342876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79" indent="-128579" algn="l" defTabSz="342876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587" indent="-107149" algn="l" defTabSz="342876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596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34" indent="-85719" algn="l" defTabSz="342876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472" indent="-85719" algn="l" defTabSz="342876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11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349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787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225" indent="-85719" algn="l" defTabSz="342876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17143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34287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514315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685753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857191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028630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200068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371506" algn="l" defTabSz="342876" rtl="0" eaLnBrk="1" latinLnBrk="0" hangingPunct="1"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1.png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microsoft.com/office/2007/relationships/media" Target="../media/media8.mp4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1.png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6.pn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11.png"/><Relationship Id="rId4" Type="http://schemas.openxmlformats.org/officeDocument/2006/relationships/image" Target="../media/image5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1.png"/><Relationship Id="rId4" Type="http://schemas.openxmlformats.org/officeDocument/2006/relationships/image" Target="../media/image5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57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3.xml"/><Relationship Id="rId9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7" Type="http://schemas.openxmlformats.org/officeDocument/2006/relationships/image" Target="../media/image71.png"/><Relationship Id="rId2" Type="http://schemas.openxmlformats.org/officeDocument/2006/relationships/video" Target="NULL" TargetMode="Externa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70.png"/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F043288-A0E7-49AB-B1AC-BD359E045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1487025" y="1981944"/>
            <a:ext cx="2974050" cy="3101769"/>
          </a:xfrm>
          <a:prstGeom prst="rect">
            <a:avLst/>
          </a:prstGeom>
        </p:spPr>
      </p:pic>
      <p:sp>
        <p:nvSpPr>
          <p:cNvPr id="7" name="Google Shape;1;p1">
            <a:extLst>
              <a:ext uri="{FF2B5EF4-FFF2-40B4-BE49-F238E27FC236}">
                <a16:creationId xmlns:a16="http://schemas.microsoft.com/office/drawing/2014/main" xmlns="" id="{40802B2C-410F-4AEF-9832-AF6BFC741ED5}"/>
              </a:ext>
            </a:extLst>
          </p:cNvPr>
          <p:cNvSpPr txBox="1">
            <a:spLocks/>
          </p:cNvSpPr>
          <p:nvPr/>
        </p:nvSpPr>
        <p:spPr>
          <a:xfrm>
            <a:off x="2819366" y="1496148"/>
            <a:ext cx="58120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600" b="1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Baøi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vi-VN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2</a:t>
            </a:r>
            <a:r>
              <a:rPr lang="en-GB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:</a:t>
            </a:r>
            <a:r>
              <a:rPr lang="vi-VN" sz="66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NI-Avo" pitchFamily="2" charset="0"/>
                <a:ea typeface="Arial-Rounded" panose="020B0500000000000000" pitchFamily="34" charset="0"/>
                <a:cs typeface="Arial-SGK-TV" pitchFamily="2" charset="0"/>
              </a:rPr>
              <a:t> et  eât  it</a:t>
            </a:r>
            <a:endParaRPr lang="en-GB" sz="66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VNI-Avo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0525" y="457200"/>
            <a:ext cx="84867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/>
              <a:t>Thứ</a:t>
            </a:r>
            <a:r>
              <a:rPr lang="en-US" sz="4000" dirty="0" smtClean="0"/>
              <a:t> </a:t>
            </a:r>
            <a:r>
              <a:rPr lang="en-US" sz="4000" dirty="0" err="1" smtClean="0"/>
              <a:t>ba</a:t>
            </a:r>
            <a:r>
              <a:rPr lang="en-US" sz="4000" dirty="0" smtClean="0"/>
              <a:t> </a:t>
            </a:r>
            <a:r>
              <a:rPr lang="en-US" sz="4000" dirty="0" err="1" smtClean="0"/>
              <a:t>ngày</a:t>
            </a:r>
            <a:r>
              <a:rPr lang="en-US" sz="4000" dirty="0" smtClean="0"/>
              <a:t> 23 </a:t>
            </a:r>
            <a:r>
              <a:rPr lang="en-US" sz="4000" dirty="0" err="1" smtClean="0"/>
              <a:t>tháng</a:t>
            </a:r>
            <a:r>
              <a:rPr lang="en-US" sz="4000" dirty="0" smtClean="0"/>
              <a:t> 11 </a:t>
            </a:r>
            <a:r>
              <a:rPr lang="en-US" sz="4000" dirty="0" err="1" smtClean="0"/>
              <a:t>năm</a:t>
            </a:r>
            <a:r>
              <a:rPr lang="en-US" sz="4000" dirty="0" smtClean="0"/>
              <a:t> 2021</a:t>
            </a:r>
          </a:p>
          <a:p>
            <a:pPr algn="ctr"/>
            <a:r>
              <a:rPr lang="en-US" sz="4000" dirty="0" err="1" smtClean="0"/>
              <a:t>Môn</a:t>
            </a:r>
            <a:r>
              <a:rPr lang="en-US" sz="4000" dirty="0" smtClean="0"/>
              <a:t>: </a:t>
            </a:r>
            <a:r>
              <a:rPr lang="en-US" sz="4000" dirty="0" err="1" smtClean="0"/>
              <a:t>Tiếng</a:t>
            </a:r>
            <a:r>
              <a:rPr lang="en-US" sz="4000" dirty="0" smtClean="0"/>
              <a:t>  </a:t>
            </a:r>
            <a:r>
              <a:rPr lang="en-US" sz="4000" dirty="0" err="1" smtClean="0"/>
              <a:t>Việt</a:t>
            </a:r>
            <a:endParaRPr lang="vi-VN" sz="4000" dirty="0"/>
          </a:p>
        </p:txBody>
      </p:sp>
    </p:spTree>
    <p:extLst>
      <p:ext uri="{BB962C8B-B14F-4D97-AF65-F5344CB8AC3E}">
        <p14:creationId xmlns:p14="http://schemas.microsoft.com/office/powerpoint/2010/main" val="183503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406232" y="92414"/>
            <a:ext cx="2636740" cy="370791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88C191B6-3CB8-462D-955A-ED9938FFB8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9462" y="1424624"/>
            <a:ext cx="4831946" cy="237570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748583" y="547232"/>
            <a:ext cx="9092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D22229"/>
                </a:solidFill>
                <a:latin typeface="VNI-Avo" pitchFamily="2" charset="0"/>
                <a:cs typeface="Arial-SGK-TV" pitchFamily="2" charset="0"/>
              </a:rPr>
              <a:t>eât</a:t>
            </a: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FFC01A57-1FA0-4BFC-B87D-F885F40E281A}"/>
              </a:ext>
            </a:extLst>
          </p:cNvPr>
          <p:cNvGrpSpPr/>
          <p:nvPr/>
        </p:nvGrpSpPr>
        <p:grpSpPr>
          <a:xfrm>
            <a:off x="5406232" y="3800330"/>
            <a:ext cx="2731838" cy="991730"/>
            <a:chOff x="2912845" y="3660472"/>
            <a:chExt cx="2731838" cy="1918740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9CC9D45A-17DF-494A-AFCD-B3AA0C1FF2C9}"/>
                </a:ext>
              </a:extLst>
            </p:cNvPr>
            <p:cNvSpPr/>
            <p:nvPr/>
          </p:nvSpPr>
          <p:spPr>
            <a:xfrm>
              <a:off x="2912845" y="3792808"/>
              <a:ext cx="2731838" cy="17864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eât </a:t>
              </a:r>
              <a:r>
                <a:rPr lang="en-US" sz="5400">
                  <a:latin typeface="VNI-Avo" pitchFamily="2" charset="0"/>
                  <a:cs typeface="Arial-SGK-TV" pitchFamily="2" charset="0"/>
                </a:rPr>
                <a:t>toùc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 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3FAB7D0C-68E5-437B-A2A1-2521F040F04B}"/>
                </a:ext>
              </a:extLst>
            </p:cNvPr>
            <p:cNvSpPr/>
            <p:nvPr/>
          </p:nvSpPr>
          <p:spPr>
            <a:xfrm>
              <a:off x="3744297" y="3660472"/>
              <a:ext cx="211917" cy="17543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  <a:p>
              <a:pPr algn="ctr"/>
              <a:endParaRPr lang="en-US" sz="5400"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75362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 dirty="0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 it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it">
            <a:hlinkClick r:id="" action="ppaction://media"/>
            <a:extLst>
              <a:ext uri="{FF2B5EF4-FFF2-40B4-BE49-F238E27FC236}">
                <a16:creationId xmlns:a16="http://schemas.microsoft.com/office/drawing/2014/main" xmlns="" id="{8CAE6B9E-F013-45B1-B12A-118C673D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it">
            <a:hlinkClick r:id="" action="ppaction://media"/>
            <a:extLst>
              <a:ext uri="{FF2B5EF4-FFF2-40B4-BE49-F238E27FC236}">
                <a16:creationId xmlns:a16="http://schemas.microsoft.com/office/drawing/2014/main" xmlns="" id="{C5DC4C6B-E023-4B23-99E6-1C073CE51F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4941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9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9" t="12367" r="4360" b="18026"/>
          <a:stretch/>
        </p:blipFill>
        <p:spPr>
          <a:xfrm>
            <a:off x="4457140" y="642216"/>
            <a:ext cx="4297132" cy="3327504"/>
          </a:xfrm>
          <a:prstGeom prst="rect">
            <a:avLst/>
          </a:prstGeom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917699" y="547232"/>
            <a:ext cx="57099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it</a:t>
            </a:r>
          </a:p>
        </p:txBody>
      </p:sp>
      <p:grpSp>
        <p:nvGrpSpPr>
          <p:cNvPr id="34" name="Group 3">
            <a:extLst>
              <a:ext uri="{FF2B5EF4-FFF2-40B4-BE49-F238E27FC236}">
                <a16:creationId xmlns:a16="http://schemas.microsoft.com/office/drawing/2014/main" xmlns="" id="{FFC01A57-1FA0-4BFC-B87D-F885F40E281A}"/>
              </a:ext>
            </a:extLst>
          </p:cNvPr>
          <p:cNvGrpSpPr/>
          <p:nvPr/>
        </p:nvGrpSpPr>
        <p:grpSpPr>
          <a:xfrm>
            <a:off x="5172461" y="3957756"/>
            <a:ext cx="2866490" cy="923330"/>
            <a:chOff x="2845521" y="3792809"/>
            <a:chExt cx="2866490" cy="1786403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xmlns="" id="{9CC9D45A-17DF-494A-AFCD-B3AA0C1FF2C9}"/>
                </a:ext>
              </a:extLst>
            </p:cNvPr>
            <p:cNvSpPr/>
            <p:nvPr/>
          </p:nvSpPr>
          <p:spPr>
            <a:xfrm>
              <a:off x="2845521" y="3792809"/>
              <a:ext cx="2866490" cy="17864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quaû m</a:t>
              </a:r>
              <a:r>
                <a:rPr lang="en-US" sz="54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</a:p>
          </p:txBody>
        </p:sp>
        <p:sp>
          <p:nvSpPr>
            <p:cNvPr id="36" name="Rectangle 6">
              <a:extLst>
                <a:ext uri="{FF2B5EF4-FFF2-40B4-BE49-F238E27FC236}">
                  <a16:creationId xmlns:a16="http://schemas.microsoft.com/office/drawing/2014/main" xmlns="" id="{3FAB7D0C-68E5-437B-A2A1-2521F040F04B}"/>
                </a:ext>
              </a:extLst>
            </p:cNvPr>
            <p:cNvSpPr/>
            <p:nvPr/>
          </p:nvSpPr>
          <p:spPr>
            <a:xfrm>
              <a:off x="5434623" y="3822809"/>
              <a:ext cx="211917" cy="1624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5400">
                <a:cs typeface="Arial-SGK-TV" pitchFamily="2" charset="0"/>
              </a:endParaRPr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2BDFF327-32FC-4B03-87BF-D1FCD51B0F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7140" y="929477"/>
            <a:ext cx="4297132" cy="286618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1BA644D5-31B0-468A-AB2B-F1EA34AE7D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98"/>
          <a:stretch/>
        </p:blipFill>
        <p:spPr>
          <a:xfrm>
            <a:off x="4896315" y="977910"/>
            <a:ext cx="3418782" cy="289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72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699773" y="2186942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574" y="1840230"/>
            <a:ext cx="1069471" cy="1463040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D7D60F9E-D42E-44DD-9D60-2CF0EAF74FEE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15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95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366" y="-394447"/>
            <a:ext cx="9305365" cy="5537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88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ập viết - et">
            <a:hlinkClick r:id="" action="ppaction://media"/>
            <a:extLst>
              <a:ext uri="{FF2B5EF4-FFF2-40B4-BE49-F238E27FC236}">
                <a16:creationId xmlns:a16="http://schemas.microsoft.com/office/drawing/2014/main" xmlns="" id="{045BFDCA-6AC7-44B8-83BD-95AB8333E7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4546"/>
          <a:stretch/>
        </p:blipFill>
        <p:spPr>
          <a:xfrm>
            <a:off x="2568575" y="939800"/>
            <a:ext cx="6115050" cy="400050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95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D620FE2B-79AE-46F5-A99D-1396AAE18D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" t="822" r="112" b="787"/>
          <a:stretch/>
        </p:blipFill>
        <p:spPr>
          <a:xfrm>
            <a:off x="547123" y="1499223"/>
            <a:ext cx="804975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9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D76E6C7C-0FF3-43C1-A28E-A289B392ECEC}"/>
              </a:ext>
            </a:extLst>
          </p:cNvPr>
          <p:cNvSpPr txBox="1"/>
          <p:nvPr/>
        </p:nvSpPr>
        <p:spPr>
          <a:xfrm>
            <a:off x="4476307" y="2186942"/>
            <a:ext cx="2499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và nghe</a:t>
            </a:r>
          </a:p>
        </p:txBody>
      </p:sp>
      <p:pic>
        <p:nvPicPr>
          <p:cNvPr id="6" name="Kí hiệu sách - nghe">
            <a:extLst>
              <a:ext uri="{FF2B5EF4-FFF2-40B4-BE49-F238E27FC236}">
                <a16:creationId xmlns:a16="http://schemas.microsoft.com/office/drawing/2014/main" xmlns="" id="{AD3D69A9-7931-410F-9C26-BD3AA607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915" y="1840230"/>
            <a:ext cx="2108131" cy="1463040"/>
          </a:xfrm>
          <a:prstGeom prst="rect">
            <a:avLst/>
          </a:prstGeom>
        </p:spPr>
      </p:pic>
      <p:sp>
        <p:nvSpPr>
          <p:cNvPr id="2" name="Tiếng Việt 1">
            <a:extLst>
              <a:ext uri="{FF2B5EF4-FFF2-40B4-BE49-F238E27FC236}">
                <a16:creationId xmlns:a16="http://schemas.microsoft.com/office/drawing/2014/main" xmlns="" id="{6C9033EF-20C1-4979-BA53-65B0DE27AE6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êt">
            <a:hlinkClick r:id="" action="ppaction://media"/>
            <a:extLst>
              <a:ext uri="{FF2B5EF4-FFF2-40B4-BE49-F238E27FC236}">
                <a16:creationId xmlns:a16="http://schemas.microsoft.com/office/drawing/2014/main" xmlns="" id="{068F7763-E0BB-4E63-8DEC-5982C4B14E6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 rotWithShape="1">
          <a:blip r:embed="rId6"/>
          <a:srcRect b="9857"/>
          <a:stretch>
            <a:fillRect/>
          </a:stretch>
        </p:blipFill>
        <p:spPr>
          <a:xfrm>
            <a:off x="2520950" y="840605"/>
            <a:ext cx="5829300" cy="4086995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êt tết">
            <a:hlinkClick r:id="" action="ppaction://media"/>
            <a:extLst>
              <a:ext uri="{FF2B5EF4-FFF2-40B4-BE49-F238E27FC236}">
                <a16:creationId xmlns:a16="http://schemas.microsoft.com/office/drawing/2014/main" xmlns="" id="{FC2D62CE-EBD5-4EEB-BFB5-7BCE1D3E828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694721"/>
            <a:ext cx="9144000" cy="325755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5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29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384848-EB6F-4BA0-BE7E-9091C3B251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18"/>
          <a:stretch/>
        </p:blipFill>
        <p:spPr>
          <a:xfrm>
            <a:off x="805165" y="1498627"/>
            <a:ext cx="7533670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viết - it">
            <a:hlinkClick r:id="" action="ppaction://media"/>
            <a:extLst>
              <a:ext uri="{FF2B5EF4-FFF2-40B4-BE49-F238E27FC236}">
                <a16:creationId xmlns:a16="http://schemas.microsoft.com/office/drawing/2014/main" xmlns="" id="{E4B84889-F75A-4589-80EA-14C20DF4C77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/>
                </p14:media>
              </p:ext>
            </p:extLst>
          </p:nvPr>
        </p:nvPicPr>
        <p:blipFill rotWithShape="1">
          <a:blip r:embed="rId6"/>
          <a:srcRect t="-1" b="8236"/>
          <a:stretch>
            <a:fillRect/>
          </a:stretch>
        </p:blipFill>
        <p:spPr>
          <a:xfrm>
            <a:off x="2600919" y="832231"/>
            <a:ext cx="5410200" cy="4108069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9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viết - mít">
            <a:hlinkClick r:id="" action="ppaction://media"/>
            <a:extLst>
              <a:ext uri="{FF2B5EF4-FFF2-40B4-BE49-F238E27FC236}">
                <a16:creationId xmlns:a16="http://schemas.microsoft.com/office/drawing/2014/main" xmlns="" id="{5F6777DA-9575-4869-854A-7B3E2644FA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16"/>
                </p14:media>
              </p:ext>
            </p:extLst>
          </p:nvPr>
        </p:nvPicPr>
        <p:blipFill rotWithShape="1">
          <a:blip r:embed="rId6"/>
          <a:srcRect l="1899"/>
          <a:stretch>
            <a:fillRect/>
          </a:stretch>
        </p:blipFill>
        <p:spPr>
          <a:xfrm>
            <a:off x="0" y="1738280"/>
            <a:ext cx="9144000" cy="2428940"/>
          </a:xfrm>
          <a:prstGeom prst="rect">
            <a:avLst/>
          </a:prstGeom>
        </p:spPr>
      </p:pic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4" name="Xem video">
            <a:extLst>
              <a:ext uri="{FF2B5EF4-FFF2-40B4-BE49-F238E27FC236}">
                <a16:creationId xmlns:a16="http://schemas.microsoft.com/office/drawing/2014/main" xmlns="" id="{B073F7D9-7015-474E-8D7E-82355B824C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869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3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EA6D8BF4-B7A3-421E-A077-98CE3D4D52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88" b="1760"/>
          <a:stretch/>
        </p:blipFill>
        <p:spPr>
          <a:xfrm>
            <a:off x="0" y="1499228"/>
            <a:ext cx="9156780" cy="217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>
              <a:ext uri="{FF2B5EF4-FFF2-40B4-BE49-F238E27FC236}">
                <a16:creationId xmlns:a16="http://schemas.microsoft.com/office/drawing/2014/main" xmlns="" id="{E8A04C37-1AAC-4EAF-B997-A701335353D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6" name="Kí hiệu sách - viết">
            <a:extLst>
              <a:ext uri="{FF2B5EF4-FFF2-40B4-BE49-F238E27FC236}">
                <a16:creationId xmlns:a16="http://schemas.microsoft.com/office/drawing/2014/main" xmlns="" id="{26868E5A-DF90-48F3-8028-5B68438F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E7D398E3-B673-4819-A53E-FEE16F936F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5" t="1614" r="246" b="2735"/>
          <a:stretch/>
        </p:blipFill>
        <p:spPr>
          <a:xfrm>
            <a:off x="124819" y="2086167"/>
            <a:ext cx="8894363" cy="74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580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9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>
            <a:extLst>
              <a:ext uri="{FF2B5EF4-FFF2-40B4-BE49-F238E27FC236}">
                <a16:creationId xmlns:a16="http://schemas.microsoft.com/office/drawing/2014/main" xmlns="" id="{778D8256-3F00-457A-B4FE-8F70D4AEC7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0" y="888773"/>
            <a:ext cx="5080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9856F0-28B0-419D-91B3-4CB773C610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6462" y="888773"/>
            <a:ext cx="5715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10877" r="5036" b="9122"/>
          <a:stretch/>
        </p:blipFill>
        <p:spPr>
          <a:xfrm>
            <a:off x="1706462" y="888773"/>
            <a:ext cx="5715000" cy="381000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ECBB4207-439E-4BE4-BD7E-A0ABF5D909C3}"/>
              </a:ext>
            </a:extLst>
          </p:cNvPr>
          <p:cNvGrpSpPr/>
          <p:nvPr/>
        </p:nvGrpSpPr>
        <p:grpSpPr>
          <a:xfrm>
            <a:off x="3873362" y="75628"/>
            <a:ext cx="1397280" cy="578882"/>
            <a:chOff x="3873367" y="75628"/>
            <a:chExt cx="1397280" cy="57888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9B5004A3-04B8-4518-BD41-91F0AE51C2C9}"/>
                </a:ext>
              </a:extLst>
            </p:cNvPr>
            <p:cNvSpPr/>
            <p:nvPr/>
          </p:nvSpPr>
          <p:spPr>
            <a:xfrm>
              <a:off x="3873367" y="75628"/>
              <a:ext cx="1397280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boà k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eát</a:t>
              </a: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DBBA9CC7-85B4-49E9-A1FD-F0A3A3442425}"/>
                </a:ext>
              </a:extLst>
            </p:cNvPr>
            <p:cNvSpPr/>
            <p:nvPr/>
          </p:nvSpPr>
          <p:spPr>
            <a:xfrm>
              <a:off x="5030272" y="87385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254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9856F0-28B0-419D-91B3-4CB773C610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4861" y="740432"/>
            <a:ext cx="6194278" cy="4129519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EA806F6-60AA-44A4-B4CB-EAD35AC304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225" y="1116528"/>
            <a:ext cx="3324108" cy="365838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ECBB4207-439E-4BE4-BD7E-A0ABF5D909C3}"/>
              </a:ext>
            </a:extLst>
          </p:cNvPr>
          <p:cNvGrpSpPr/>
          <p:nvPr/>
        </p:nvGrpSpPr>
        <p:grpSpPr>
          <a:xfrm>
            <a:off x="3826744" y="75628"/>
            <a:ext cx="1490521" cy="578882"/>
            <a:chOff x="3826749" y="75628"/>
            <a:chExt cx="1490521" cy="578882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9B5004A3-04B8-4518-BD41-91F0AE51C2C9}"/>
                </a:ext>
              </a:extLst>
            </p:cNvPr>
            <p:cNvSpPr/>
            <p:nvPr/>
          </p:nvSpPr>
          <p:spPr>
            <a:xfrm>
              <a:off x="3826749" y="75628"/>
              <a:ext cx="1490521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v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òt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 baàu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DBBA9CC7-85B4-49E9-A1FD-F0A3A3442425}"/>
                </a:ext>
              </a:extLst>
            </p:cNvPr>
            <p:cNvSpPr/>
            <p:nvPr/>
          </p:nvSpPr>
          <p:spPr>
            <a:xfrm>
              <a:off x="4221620" y="106841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lang="en-US" sz="280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6577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ếng Việt 1">
            <a:extLst>
              <a:ext uri="{FF2B5EF4-FFF2-40B4-BE49-F238E27FC236}">
                <a16:creationId xmlns:a16="http://schemas.microsoft.com/office/drawing/2014/main" xmlns="" id="{8C637178-38DB-49D2-9103-9EAE6D3F4864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C1380E0-D574-4C4D-B45B-E0E352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r="478" b="2124"/>
          <a:stretch/>
        </p:blipFill>
        <p:spPr>
          <a:xfrm>
            <a:off x="-381001" y="340361"/>
            <a:ext cx="9144001" cy="44508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464458F7-C300-48AB-A800-00A8B0CC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9223" r="1159" b="80522"/>
          <a:stretch/>
        </p:blipFill>
        <p:spPr>
          <a:xfrm>
            <a:off x="1" y="-1"/>
            <a:ext cx="9144000" cy="1405011"/>
          </a:xfrm>
          <a:prstGeom prst="rect">
            <a:avLst/>
          </a:prstGeom>
        </p:spPr>
      </p:pic>
      <p:sp>
        <p:nvSpPr>
          <p:cNvPr id="25" name="Bài học">
            <a:extLst>
              <a:ext uri="{FF2B5EF4-FFF2-40B4-BE49-F238E27FC236}">
                <a16:creationId xmlns:a16="http://schemas.microsoft.com/office/drawing/2014/main" xmlns="" id="{8D4FAAE4-0B28-4D43-BF96-6D546DD36087}"/>
              </a:ext>
            </a:extLst>
          </p:cNvPr>
          <p:cNvSpPr txBox="1"/>
          <p:nvPr/>
        </p:nvSpPr>
        <p:spPr>
          <a:xfrm>
            <a:off x="1224363" y="362330"/>
            <a:ext cx="580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Baøi</a:t>
            </a:r>
          </a:p>
          <a:p>
            <a:pPr algn="ctr"/>
            <a:r>
              <a:rPr lang="en-US" sz="2000" b="1">
                <a:solidFill>
                  <a:srgbClr val="0BA2D5"/>
                </a:solidFill>
                <a:latin typeface="VNI-Avo" pitchFamily="2" charset="0"/>
              </a:rPr>
              <a:t>2</a:t>
            </a:r>
            <a:endParaRPr lang="vi-VN" sz="2000" b="1">
              <a:solidFill>
                <a:srgbClr val="0BA2D5"/>
              </a:solidFill>
            </a:endParaRPr>
          </a:p>
        </p:txBody>
      </p:sp>
      <p:sp>
        <p:nvSpPr>
          <p:cNvPr id="32" name="Nội dung bài mới">
            <a:extLst>
              <a:ext uri="{FF2B5EF4-FFF2-40B4-BE49-F238E27FC236}">
                <a16:creationId xmlns:a16="http://schemas.microsoft.com/office/drawing/2014/main" xmlns="" id="{F1BAA23C-C039-49E9-81EC-2ABACA2754D8}"/>
              </a:ext>
            </a:extLst>
          </p:cNvPr>
          <p:cNvSpPr txBox="1"/>
          <p:nvPr/>
        </p:nvSpPr>
        <p:spPr>
          <a:xfrm>
            <a:off x="3626862" y="207947"/>
            <a:ext cx="3103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</a:rPr>
              <a:t>et     eât     it</a:t>
            </a:r>
            <a:endParaRPr lang="vi-VN" sz="3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Kí hiệu sách - nghe">
            <a:extLst>
              <a:ext uri="{FF2B5EF4-FFF2-40B4-BE49-F238E27FC236}">
                <a16:creationId xmlns:a16="http://schemas.microsoft.com/office/drawing/2014/main" xmlns="" id="{1D5EF4EA-ACCB-4F68-94EE-272F43E007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" y="1335570"/>
            <a:ext cx="585216" cy="406140"/>
          </a:xfrm>
          <a:prstGeom prst="rect">
            <a:avLst/>
          </a:prstGeom>
        </p:spPr>
      </p:pic>
      <p:sp>
        <p:nvSpPr>
          <p:cNvPr id="34" name="Rounded Rectangle 1">
            <a:extLst>
              <a:ext uri="{FF2B5EF4-FFF2-40B4-BE49-F238E27FC236}">
                <a16:creationId xmlns:a16="http://schemas.microsoft.com/office/drawing/2014/main" xmlns="" id="{C6C07BD9-009B-4DEF-990A-1B914A305541}"/>
              </a:ext>
            </a:extLst>
          </p:cNvPr>
          <p:cNvSpPr/>
          <p:nvPr/>
        </p:nvSpPr>
        <p:spPr>
          <a:xfrm>
            <a:off x="290540" y="2072007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mít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5" name="Rounded Rectangle 2">
            <a:extLst>
              <a:ext uri="{FF2B5EF4-FFF2-40B4-BE49-F238E27FC236}">
                <a16:creationId xmlns:a16="http://schemas.microsoft.com/office/drawing/2014/main" xmlns="" id="{132295EB-4F7D-4BF8-8434-47F5C9E64B4D}"/>
              </a:ext>
            </a:extLst>
          </p:cNvPr>
          <p:cNvSpPr/>
          <p:nvPr/>
        </p:nvSpPr>
        <p:spPr>
          <a:xfrm>
            <a:off x="1198802" y="3296333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bầu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6" name="Rounded Rectangle 3">
            <a:extLst>
              <a:ext uri="{FF2B5EF4-FFF2-40B4-BE49-F238E27FC236}">
                <a16:creationId xmlns:a16="http://schemas.microsoft.com/office/drawing/2014/main" xmlns="" id="{9220A93D-471D-4BFE-8862-B8B9FAA6556A}"/>
              </a:ext>
            </a:extLst>
          </p:cNvPr>
          <p:cNvSpPr/>
          <p:nvPr/>
        </p:nvSpPr>
        <p:spPr>
          <a:xfrm>
            <a:off x="1198802" y="4570858"/>
            <a:ext cx="1248549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con</a:t>
            </a:r>
          </a:p>
        </p:txBody>
      </p:sp>
      <p:sp>
        <p:nvSpPr>
          <p:cNvPr id="44" name="Rounded Rectangle 6">
            <a:extLst>
              <a:ext uri="{FF2B5EF4-FFF2-40B4-BE49-F238E27FC236}">
                <a16:creationId xmlns:a16="http://schemas.microsoft.com/office/drawing/2014/main" xmlns="" id="{BB9E3AE4-3C34-4675-BC5E-56B58E48F2D2}"/>
              </a:ext>
            </a:extLst>
          </p:cNvPr>
          <p:cNvSpPr/>
          <p:nvPr/>
        </p:nvSpPr>
        <p:spPr>
          <a:xfrm>
            <a:off x="4287773" y="3901784"/>
            <a:ext cx="1350144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bết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màu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5" name="Oval 1">
            <a:extLst>
              <a:ext uri="{FF2B5EF4-FFF2-40B4-BE49-F238E27FC236}">
                <a16:creationId xmlns:a16="http://schemas.microsoft.com/office/drawing/2014/main" xmlns="" id="{76E23BDE-76AC-47AC-B22C-2E10CCB5F6BD}"/>
              </a:ext>
            </a:extLst>
          </p:cNvPr>
          <p:cNvSpPr/>
          <p:nvPr/>
        </p:nvSpPr>
        <p:spPr>
          <a:xfrm>
            <a:off x="4992984" y="3435927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6" name="Oval 2">
            <a:extLst>
              <a:ext uri="{FF2B5EF4-FFF2-40B4-BE49-F238E27FC236}">
                <a16:creationId xmlns:a16="http://schemas.microsoft.com/office/drawing/2014/main" xmlns="" id="{11A1497E-824C-4C85-A5B0-BFC2D9C4F260}"/>
              </a:ext>
            </a:extLst>
          </p:cNvPr>
          <p:cNvSpPr/>
          <p:nvPr/>
        </p:nvSpPr>
        <p:spPr>
          <a:xfrm>
            <a:off x="5610025" y="3386049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7" name="Oval 3">
            <a:extLst>
              <a:ext uri="{FF2B5EF4-FFF2-40B4-BE49-F238E27FC236}">
                <a16:creationId xmlns:a16="http://schemas.microsoft.com/office/drawing/2014/main" xmlns="" id="{16D3D71C-668E-40F2-8F86-77CC478C9562}"/>
              </a:ext>
            </a:extLst>
          </p:cNvPr>
          <p:cNvSpPr/>
          <p:nvPr/>
        </p:nvSpPr>
        <p:spPr>
          <a:xfrm>
            <a:off x="6156881" y="3241962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xmlns="" id="{E6719327-78C3-41AB-B811-A5C2DCF390F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  <a:sym typeface="Arial"/>
              </a:rPr>
              <a:t>ngồi phệt</a:t>
            </a:r>
            <a:endParaRPr lang="en-US" sz="2400" kern="0" dirty="0">
              <a:solidFill>
                <a:srgbClr val="000000"/>
              </a:solidFill>
              <a:latin typeface="Arial-SGK-TV" pitchFamily="2" charset="0"/>
              <a:cs typeface="Arial-SGK-TV" pitchFamily="2" charset="0"/>
              <a:sym typeface="Arial"/>
            </a:endParaRPr>
          </a:p>
        </p:txBody>
      </p:sp>
      <p:sp>
        <p:nvSpPr>
          <p:cNvPr id="37" name="Rounded Rectangle 4">
            <a:extLst>
              <a:ext uri="{FF2B5EF4-FFF2-40B4-BE49-F238E27FC236}">
                <a16:creationId xmlns:a16="http://schemas.microsoft.com/office/drawing/2014/main" xmlns="" id="{CDE06A09-F543-4947-8720-675C82E4B61C}"/>
              </a:ext>
            </a:extLst>
          </p:cNvPr>
          <p:cNvSpPr/>
          <p:nvPr/>
        </p:nvSpPr>
        <p:spPr>
          <a:xfrm>
            <a:off x="6375785" y="3491970"/>
            <a:ext cx="1499405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ngồi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bệt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8" name="Oval 4">
            <a:extLst>
              <a:ext uri="{FF2B5EF4-FFF2-40B4-BE49-F238E27FC236}">
                <a16:creationId xmlns:a16="http://schemas.microsoft.com/office/drawing/2014/main" xmlns="" id="{8304EBA1-1EDD-45EB-8E72-59257498F212}"/>
              </a:ext>
            </a:extLst>
          </p:cNvPr>
          <p:cNvSpPr/>
          <p:nvPr/>
        </p:nvSpPr>
        <p:spPr>
          <a:xfrm>
            <a:off x="5982928" y="2731801"/>
            <a:ext cx="371302" cy="37130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9" name="Rounded Rectangle 7">
            <a:extLst>
              <a:ext uri="{FF2B5EF4-FFF2-40B4-BE49-F238E27FC236}">
                <a16:creationId xmlns:a16="http://schemas.microsoft.com/office/drawing/2014/main" xmlns="" id="{11168868-74B8-4C05-810C-8B29BF42E8A8}"/>
              </a:ext>
            </a:extLst>
          </p:cNvPr>
          <p:cNvSpPr/>
          <p:nvPr/>
        </p:nvSpPr>
        <p:spPr>
          <a:xfrm>
            <a:off x="6824349" y="2646090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tết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tóc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1" name="Rounded Rectangle 9">
            <a:extLst>
              <a:ext uri="{FF2B5EF4-FFF2-40B4-BE49-F238E27FC236}">
                <a16:creationId xmlns:a16="http://schemas.microsoft.com/office/drawing/2014/main" xmlns="" id="{B74C38BD-576B-489F-87BA-8C4567981987}"/>
              </a:ext>
            </a:extLst>
          </p:cNvPr>
          <p:cNvSpPr/>
          <p:nvPr/>
        </p:nvSpPr>
        <p:spPr>
          <a:xfrm>
            <a:off x="7758820" y="1427019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vẹt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0" name="Rounded Rectangle 8">
            <a:extLst>
              <a:ext uri="{FF2B5EF4-FFF2-40B4-BE49-F238E27FC236}">
                <a16:creationId xmlns:a16="http://schemas.microsoft.com/office/drawing/2014/main" xmlns="" id="{F36C93A7-70C9-4F1A-94ED-B0F078995155}"/>
              </a:ext>
            </a:extLst>
          </p:cNvPr>
          <p:cNvSpPr/>
          <p:nvPr/>
        </p:nvSpPr>
        <p:spPr>
          <a:xfrm>
            <a:off x="7758820" y="960685"/>
            <a:ext cx="1248550" cy="420624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9933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con </a:t>
            </a:r>
            <a:r>
              <a:rPr lang="en-US" sz="24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két</a:t>
            </a:r>
            <a:endParaRPr lang="en-US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1270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6646D21F-B49C-4B52-8D1B-F015A1F1A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3767" y="743656"/>
            <a:ext cx="5736466" cy="4146842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C9C85A8A-0F23-49D5-B555-493F2C5FAE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3243" y="749397"/>
            <a:ext cx="6117514" cy="415137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49856F0-28B0-419D-91B3-4CB773C610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0064" r="1322" b="3716"/>
          <a:stretch/>
        </p:blipFill>
        <p:spPr>
          <a:xfrm>
            <a:off x="797858" y="805172"/>
            <a:ext cx="7548285" cy="413669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xmlns="" id="{6EA806F6-60AA-44A4-B4CB-EAD35AC3041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32" r="3776"/>
          <a:stretch/>
        </p:blipFill>
        <p:spPr>
          <a:xfrm>
            <a:off x="2272342" y="1060762"/>
            <a:ext cx="4599316" cy="3840011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9B5004A3-04B8-4518-BD41-91F0AE51C2C9}"/>
              </a:ext>
            </a:extLst>
          </p:cNvPr>
          <p:cNvSpPr/>
          <p:nvPr/>
        </p:nvSpPr>
        <p:spPr>
          <a:xfrm>
            <a:off x="3932577" y="75628"/>
            <a:ext cx="1278846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xmlns="" id="{B94668BB-6141-489E-AA2B-B2B8DA0AC257}"/>
              </a:ext>
            </a:extLst>
          </p:cNvPr>
          <p:cNvSpPr/>
          <p:nvPr/>
        </p:nvSpPr>
        <p:spPr>
          <a:xfrm>
            <a:off x="3495176" y="75628"/>
            <a:ext cx="2153648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moû ñoû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675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- Vẹt">
            <a:hlinkClick r:id="" action="ppaction://media"/>
            <a:extLst>
              <a:ext uri="{FF2B5EF4-FFF2-40B4-BE49-F238E27FC236}">
                <a16:creationId xmlns:a16="http://schemas.microsoft.com/office/drawing/2014/main" xmlns="" id="{B6D5193A-E4C2-4BC5-ABE5-B7A0C1292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576" y="843155"/>
            <a:ext cx="8812004" cy="413062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marL="0" marR="0" lvl="0" indent="0" algn="l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glow rad="101600">
                  <a:srgbClr val="01BBA5"/>
                </a:glow>
                <a:reflection blurRad="6350" stA="55000" endA="300" endPos="45500" dir="5400000" sy="-100000" algn="bl" rotWithShape="0"/>
              </a:effectLst>
              <a:uLnTx/>
              <a:uFillTx/>
              <a:latin typeface="Quicksand Medium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69C75E78-34AF-4B54-92B0-33D34B4EF697}"/>
              </a:ext>
            </a:extLst>
          </p:cNvPr>
          <p:cNvSpPr/>
          <p:nvPr/>
        </p:nvSpPr>
        <p:spPr>
          <a:xfrm>
            <a:off x="3932577" y="75628"/>
            <a:ext cx="1278846" cy="578882"/>
          </a:xfrm>
          <a:prstGeom prst="roundRect">
            <a:avLst/>
          </a:prstGeom>
          <a:ln w="19050">
            <a:solidFill>
              <a:srgbClr val="01B49E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4606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2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56BD9C45-FD6B-43F2-9692-776ADEE5C3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334" r="12857" b="2082"/>
          <a:stretch/>
        </p:blipFill>
        <p:spPr>
          <a:xfrm flipH="1">
            <a:off x="3366319" y="46256"/>
            <a:ext cx="2411362" cy="2411362"/>
          </a:xfrm>
          <a:prstGeom prst="ellipse">
            <a:avLst/>
          </a:prstGeom>
        </p:spPr>
      </p:pic>
      <p:pic>
        <p:nvPicPr>
          <p:cNvPr id="10" name="Kí hiệu sách - đọc">
            <a:extLst>
              <a:ext uri="{FF2B5EF4-FFF2-40B4-BE49-F238E27FC236}">
                <a16:creationId xmlns:a16="http://schemas.microsoft.com/office/drawing/2014/main" xmlns="" id="{55E7EC1A-E030-4F31-92FB-E5C99F4059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1" name="Tiếng Việt 1">
            <a:extLst>
              <a:ext uri="{FF2B5EF4-FFF2-40B4-BE49-F238E27FC236}">
                <a16:creationId xmlns:a16="http://schemas.microsoft.com/office/drawing/2014/main" xmlns="" id="{99B1E8ED-FAC1-463B-81BE-1434E1FFAE5A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xmlns="" id="{FB04B3B5-AE10-4F44-8FEB-BA457D5696B9}"/>
              </a:ext>
            </a:extLst>
          </p:cNvPr>
          <p:cNvGrpSpPr/>
          <p:nvPr/>
        </p:nvGrpSpPr>
        <p:grpSpPr>
          <a:xfrm>
            <a:off x="3873360" y="2342035"/>
            <a:ext cx="1397280" cy="578882"/>
            <a:chOff x="3873367" y="75628"/>
            <a:chExt cx="1397280" cy="578882"/>
          </a:xfrm>
        </p:grpSpPr>
        <p:sp>
          <p:nvSpPr>
            <p:cNvPr id="27" name="Rectangle 1">
              <a:extLst>
                <a:ext uri="{FF2B5EF4-FFF2-40B4-BE49-F238E27FC236}">
                  <a16:creationId xmlns:a16="http://schemas.microsoft.com/office/drawing/2014/main" xmlns="" id="{EEC27BE4-FD1C-49F4-886D-A090BD9F3234}"/>
                </a:ext>
              </a:extLst>
            </p:cNvPr>
            <p:cNvSpPr/>
            <p:nvPr/>
          </p:nvSpPr>
          <p:spPr>
            <a:xfrm>
              <a:off x="3873367" y="75628"/>
              <a:ext cx="1397280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boà k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eát</a:t>
              </a:r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17DB6511-AA97-4EAC-B1B5-8C0D7AC9256C}"/>
                </a:ext>
              </a:extLst>
            </p:cNvPr>
            <p:cNvSpPr/>
            <p:nvPr/>
          </p:nvSpPr>
          <p:spPr>
            <a:xfrm>
              <a:off x="5030272" y="87385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  <a:endParaRPr lang="vi-VN" sz="2800">
                <a:cs typeface="Arial-SGK-TV" pitchFamily="2" charset="0"/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xmlns="" id="{F049132E-6B00-4724-9797-8FCD8AF471C2}"/>
              </a:ext>
            </a:extLst>
          </p:cNvPr>
          <p:cNvGrpSpPr/>
          <p:nvPr/>
        </p:nvGrpSpPr>
        <p:grpSpPr>
          <a:xfrm>
            <a:off x="889111" y="4256802"/>
            <a:ext cx="1490521" cy="578882"/>
            <a:chOff x="3826749" y="75628"/>
            <a:chExt cx="1490521" cy="578882"/>
          </a:xfrm>
        </p:grpSpPr>
        <p:sp>
          <p:nvSpPr>
            <p:cNvPr id="32" name="Rectangle 3">
              <a:extLst>
                <a:ext uri="{FF2B5EF4-FFF2-40B4-BE49-F238E27FC236}">
                  <a16:creationId xmlns:a16="http://schemas.microsoft.com/office/drawing/2014/main" xmlns="" id="{1365CB94-F8AF-45B2-9846-2967F518FB58}"/>
                </a:ext>
              </a:extLst>
            </p:cNvPr>
            <p:cNvSpPr/>
            <p:nvPr/>
          </p:nvSpPr>
          <p:spPr>
            <a:xfrm>
              <a:off x="3826749" y="75628"/>
              <a:ext cx="1490521" cy="578882"/>
            </a:xfrm>
            <a:prstGeom prst="roundRect">
              <a:avLst/>
            </a:prstGeom>
            <a:ln w="19050">
              <a:noFill/>
              <a:prstDash val="sysDash"/>
            </a:ln>
          </p:spPr>
          <p:txBody>
            <a:bodyPr wrap="none">
              <a:spAutoFit/>
            </a:bodyPr>
            <a:lstStyle/>
            <a:p>
              <a:pPr marL="0" marR="0" lvl="0" indent="0" algn="ctr" defTabSz="4569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v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òt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+mn-ea"/>
                  <a:cs typeface="Arial-SGK-TV" pitchFamily="2" charset="0"/>
                </a:rPr>
                <a:t> baàu</a:t>
              </a: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endParaRPr>
            </a:p>
          </p:txBody>
        </p:sp>
        <p:sp>
          <p:nvSpPr>
            <p:cNvPr id="33" name="Rectangle 4">
              <a:extLst>
                <a:ext uri="{FF2B5EF4-FFF2-40B4-BE49-F238E27FC236}">
                  <a16:creationId xmlns:a16="http://schemas.microsoft.com/office/drawing/2014/main" xmlns="" id="{2646F45A-8110-41EB-B10B-F515C4E9F2E7}"/>
                </a:ext>
              </a:extLst>
            </p:cNvPr>
            <p:cNvSpPr/>
            <p:nvPr/>
          </p:nvSpPr>
          <p:spPr>
            <a:xfrm>
              <a:off x="4221620" y="106841"/>
              <a:ext cx="152375" cy="52322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  <a:endParaRPr lang="en-US" sz="2800">
                <a:solidFill>
                  <a:prstClr val="black"/>
                </a:solidFill>
                <a:latin typeface="VNI-Avo" pitchFamily="2" charset="0"/>
                <a:cs typeface="Arial-SGK-TV" pitchFamily="2" charset="0"/>
              </a:endParaRP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6B9A2177-B989-449F-B93A-0BD86909EF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35" y="1640882"/>
            <a:ext cx="2411363" cy="2653854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xmlns="" id="{6D0E9442-2A03-4B63-BD90-B72E93896A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9" t="4572" r="3776" b="3521"/>
          <a:stretch/>
        </p:blipFill>
        <p:spPr>
          <a:xfrm>
            <a:off x="6272003" y="2080908"/>
            <a:ext cx="2411363" cy="2316570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35" name="Rectangle 2">
            <a:extLst>
              <a:ext uri="{FF2B5EF4-FFF2-40B4-BE49-F238E27FC236}">
                <a16:creationId xmlns:a16="http://schemas.microsoft.com/office/drawing/2014/main" xmlns="" id="{4E90F1EA-2534-457F-A6E5-D5E6D96CA85A}"/>
              </a:ext>
            </a:extLst>
          </p:cNvPr>
          <p:cNvSpPr/>
          <p:nvPr/>
        </p:nvSpPr>
        <p:spPr>
          <a:xfrm>
            <a:off x="6417723" y="4246404"/>
            <a:ext cx="2153648" cy="578882"/>
          </a:xfrm>
          <a:prstGeom prst="roundRect">
            <a:avLst/>
          </a:prstGeom>
          <a:ln w="19050">
            <a:noFill/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v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e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ï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t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NI-Avo" pitchFamily="2" charset="0"/>
                <a:ea typeface="+mn-ea"/>
                <a:cs typeface="Arial-SGK-TV" pitchFamily="2" charset="0"/>
              </a:rPr>
              <a:t>moû ñoû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Arial-SGK-TV" pitchFamily="2" charset="0"/>
            </a:endParaRPr>
          </a:p>
        </p:txBody>
      </p:sp>
      <p:grpSp>
        <p:nvGrpSpPr>
          <p:cNvPr id="37" name="Group 1">
            <a:extLst>
              <a:ext uri="{FF2B5EF4-FFF2-40B4-BE49-F238E27FC236}">
                <a16:creationId xmlns:a16="http://schemas.microsoft.com/office/drawing/2014/main" xmlns="" id="{BCF08F8E-1E8E-4293-BB1F-CA03D856C6C3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38" name="Picture 2">
              <a:extLst>
                <a:ext uri="{FF2B5EF4-FFF2-40B4-BE49-F238E27FC236}">
                  <a16:creationId xmlns:a16="http://schemas.microsoft.com/office/drawing/2014/main" xmlns="" id="{545B8D01-86D9-45CE-8C96-695F87D91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39" name="TextBox 1">
              <a:extLst>
                <a:ext uri="{FF2B5EF4-FFF2-40B4-BE49-F238E27FC236}">
                  <a16:creationId xmlns:a16="http://schemas.microsoft.com/office/drawing/2014/main" xmlns="" id="{70D5707A-00A5-45E5-AA30-0F6CB3FA1017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159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E825167-6BE9-4F55-9B07-2B45ACCF2B68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9" name="Kí hiệu sách - viết">
            <a:extLst>
              <a:ext uri="{FF2B5EF4-FFF2-40B4-BE49-F238E27FC236}">
                <a16:creationId xmlns:a16="http://schemas.microsoft.com/office/drawing/2014/main" xmlns="" id="{47C1E6C2-FF39-466B-ADE9-80BBEBC2DC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294104" cy="40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3917228-C47E-4457-8E8E-BA900999CD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6" t="14965" r="14157" b="7126"/>
          <a:stretch/>
        </p:blipFill>
        <p:spPr>
          <a:xfrm>
            <a:off x="6697308" y="1381324"/>
            <a:ext cx="2401441" cy="2439537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et</a:t>
            </a:r>
          </a:p>
        </p:txBody>
      </p:sp>
      <p:pic>
        <p:nvPicPr>
          <p:cNvPr id="18" name="Picture 0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5" y="1494068"/>
            <a:ext cx="3442251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xmlns="" id="{8B4E23B6-F5F2-4CF1-AAF1-C681E761DD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04" y="1494068"/>
            <a:ext cx="3442250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" b="2872"/>
          <a:stretch/>
        </p:blipFill>
        <p:spPr>
          <a:xfrm>
            <a:off x="3655305" y="1494068"/>
            <a:ext cx="3071188" cy="229155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738121" y="4211500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baùnh t</a:t>
            </a:r>
            <a:r>
              <a:rPr lang="en-US" sz="2800">
                <a:latin typeface="VNI-Avo" pitchFamily="2" charset="0"/>
              </a:rPr>
              <a:t>e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t</a:t>
            </a:r>
            <a:endParaRPr lang="vi-VN" sz="2800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4119550" y="4211500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chaùy kh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xmlns="" id="{C8E1076E-7EAC-4D16-B3D8-50E13D4C510F}"/>
              </a:ext>
            </a:extLst>
          </p:cNvPr>
          <p:cNvSpPr txBox="1"/>
          <p:nvPr/>
        </p:nvSpPr>
        <p:spPr>
          <a:xfrm>
            <a:off x="7460259" y="4211500"/>
            <a:ext cx="1481164" cy="540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la h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22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12911"/>
          <a:stretch/>
        </p:blipFill>
        <p:spPr>
          <a:xfrm>
            <a:off x="0" y="1038983"/>
            <a:ext cx="2316802" cy="319449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et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E5934CB2-8BB6-4840-A0AF-4EF60A410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5735" y="1157636"/>
            <a:ext cx="3696327" cy="3132287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7295" y="1278286"/>
            <a:ext cx="3904874" cy="2586927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xmlns="" id="{CC895C86-D151-473E-9E78-4740A20E6926}"/>
              </a:ext>
            </a:extLst>
          </p:cNvPr>
          <p:cNvSpPr txBox="1"/>
          <p:nvPr/>
        </p:nvSpPr>
        <p:spPr>
          <a:xfrm>
            <a:off x="87052" y="4294376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aùo r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xmlns="" id="{0537613F-1679-4D6E-B6B3-16907338D854}"/>
              </a:ext>
            </a:extLst>
          </p:cNvPr>
          <p:cNvSpPr txBox="1"/>
          <p:nvPr/>
        </p:nvSpPr>
        <p:spPr>
          <a:xfrm>
            <a:off x="2502549" y="4289923"/>
            <a:ext cx="2142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>
                <a:latin typeface="VNI-Avo" pitchFamily="2" charset="0"/>
                <a:cs typeface="Arial-SGK-TV" pitchFamily="2" charset="0"/>
              </a:rPr>
              <a:t>qu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ù</a:t>
            </a:r>
            <a:r>
              <a: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 </a:t>
            </a:r>
            <a:r>
              <a:rPr lang="en-US" sz="2800">
                <a:latin typeface="VNI-Avo" pitchFamily="2" charset="0"/>
                <a:cs typeface="Arial-SGK-TV" pitchFamily="2" charset="0"/>
              </a:rPr>
              <a:t>nhaø</a:t>
            </a:r>
            <a:endParaRPr lang="vi-VN" sz="2800">
              <a:solidFill>
                <a:srgbClr val="C00000"/>
              </a:solidFill>
              <a:latin typeface="Quicksand Medium" pitchFamily="2" charset="0"/>
              <a:cs typeface="Arial-SGK-TV" pitchFamily="2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9C474FA4-460F-40CB-9DF4-DEA67C7D72AD}"/>
              </a:ext>
            </a:extLst>
          </p:cNvPr>
          <p:cNvSpPr txBox="1"/>
          <p:nvPr/>
        </p:nvSpPr>
        <p:spPr>
          <a:xfrm>
            <a:off x="5958023" y="4289923"/>
            <a:ext cx="21834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4000">
                <a:solidFill>
                  <a:srgbClr val="C00000"/>
                </a:solidFill>
                <a:latin typeface="Quicksand Medium" pitchFamily="2" charset="0"/>
                <a:cs typeface="Arial-SGK-TV" pitchFamily="2" charset="0"/>
              </a:defRPr>
            </a:lvl1pPr>
          </a:lstStyle>
          <a:p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tia s</a:t>
            </a:r>
            <a:r>
              <a:rPr lang="en-US" sz="2800">
                <a:latin typeface="VNI-Avo" pitchFamily="2" charset="0"/>
              </a:rPr>
              <a:t>e</a:t>
            </a:r>
            <a:r>
              <a:rPr lang="en-US" sz="2800">
                <a:solidFill>
                  <a:schemeClr val="tx1"/>
                </a:solidFill>
                <a:latin typeface="VNI-Avo" pitchFamily="2" charset="0"/>
              </a:rPr>
              <a:t>ù</a:t>
            </a:r>
            <a:r>
              <a:rPr lang="en-US" sz="2800">
                <a:latin typeface="VNI-Avo" pitchFamily="2" charset="0"/>
              </a:rPr>
              <a:t>t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9539675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466" y="727764"/>
            <a:ext cx="8385069" cy="4380324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8F5F55-8598-46DC-AE65-25B942DD5405}"/>
              </a:ext>
            </a:extLst>
          </p:cNvPr>
          <p:cNvGrpSpPr/>
          <p:nvPr/>
        </p:nvGrpSpPr>
        <p:grpSpPr>
          <a:xfrm>
            <a:off x="3932577" y="75628"/>
            <a:ext cx="1278846" cy="578882"/>
            <a:chOff x="4190157" y="75628"/>
            <a:chExt cx="1439118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C3B67A85-ED1E-4F10-8E9B-5D3DA6115660}"/>
                </a:ext>
              </a:extLst>
            </p:cNvPr>
            <p:cNvSpPr/>
            <p:nvPr/>
          </p:nvSpPr>
          <p:spPr>
            <a:xfrm>
              <a:off x="4190157" y="75628"/>
              <a:ext cx="1439118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T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27DA3211-DD3B-4874-B691-28B0E392B4E5}"/>
                </a:ext>
              </a:extLst>
            </p:cNvPr>
            <p:cNvSpPr/>
            <p:nvPr/>
          </p:nvSpPr>
          <p:spPr>
            <a:xfrm>
              <a:off x="5076709" y="770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278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898" y="772590"/>
            <a:ext cx="6501504" cy="425272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3C8BB063-5E43-4C78-8A52-3EE15ACB23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2323" y="772590"/>
            <a:ext cx="4739355" cy="4252725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8F5F55-8598-46DC-AE65-25B942DD5405}"/>
              </a:ext>
            </a:extLst>
          </p:cNvPr>
          <p:cNvGrpSpPr/>
          <p:nvPr/>
        </p:nvGrpSpPr>
        <p:grpSpPr>
          <a:xfrm>
            <a:off x="3625840" y="75628"/>
            <a:ext cx="1892320" cy="578882"/>
            <a:chOff x="3625840" y="75628"/>
            <a:chExt cx="1892320" cy="578882"/>
          </a:xfrm>
        </p:grpSpPr>
        <p:sp>
          <p:nvSpPr>
            <p:cNvPr id="19" name="Rectangle 1">
              <a:extLst>
                <a:ext uri="{FF2B5EF4-FFF2-40B4-BE49-F238E27FC236}">
                  <a16:creationId xmlns:a16="http://schemas.microsoft.com/office/drawing/2014/main" xmlns="" id="{C3B67A85-ED1E-4F10-8E9B-5D3DA6115660}"/>
                </a:ext>
              </a:extLst>
            </p:cNvPr>
            <p:cNvSpPr/>
            <p:nvPr/>
          </p:nvSpPr>
          <p:spPr>
            <a:xfrm>
              <a:off x="3625840" y="75628"/>
              <a:ext cx="1892320" cy="578882"/>
            </a:xfrm>
            <a:prstGeom prst="roundRect">
              <a:avLst/>
            </a:prstGeom>
            <a:ln w="19050">
              <a:solidFill>
                <a:srgbClr val="01B49E"/>
              </a:solidFill>
              <a:prstDash val="sysDash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solidFill>
                    <a:prstClr val="black"/>
                  </a:solidFill>
                  <a:latin typeface="VNI-Avo" pitchFamily="2" charset="0"/>
                  <a:cs typeface="Arial-SGK-TV" pitchFamily="2" charset="0"/>
                </a:rPr>
                <a:t>chuùc T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27DA3211-DD3B-4874-B691-28B0E392B4E5}"/>
                </a:ext>
              </a:extLst>
            </p:cNvPr>
            <p:cNvSpPr/>
            <p:nvPr/>
          </p:nvSpPr>
          <p:spPr>
            <a:xfrm>
              <a:off x="5232767" y="77088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7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B36DF68A-2848-4EB3-9AE8-7EB102F04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7"/>
          <a:stretch/>
        </p:blipFill>
        <p:spPr>
          <a:xfrm>
            <a:off x="104300" y="1064810"/>
            <a:ext cx="3903705" cy="3080098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2014" r="4577" b="6046"/>
          <a:stretch/>
        </p:blipFill>
        <p:spPr>
          <a:xfrm>
            <a:off x="6187122" y="2678323"/>
            <a:ext cx="2956878" cy="1282547"/>
          </a:xfrm>
          <a:prstGeom prst="roundRect">
            <a:avLst>
              <a:gd name="adj" fmla="val 8620"/>
            </a:avLst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eât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7"/>
          <a:stretch/>
        </p:blipFill>
        <p:spPr>
          <a:xfrm>
            <a:off x="4046524" y="1588703"/>
            <a:ext cx="2789811" cy="2527109"/>
          </a:xfrm>
          <a:prstGeom prst="rect">
            <a:avLst/>
          </a:prstGeom>
        </p:spPr>
      </p:pic>
      <p:grpSp>
        <p:nvGrpSpPr>
          <p:cNvPr id="30" name="Group 1">
            <a:extLst>
              <a:ext uri="{FF2B5EF4-FFF2-40B4-BE49-F238E27FC236}">
                <a16:creationId xmlns:a16="http://schemas.microsoft.com/office/drawing/2014/main" xmlns="" id="{96AF96B6-F7EC-4D4C-B20E-A0960730D154}"/>
              </a:ext>
            </a:extLst>
          </p:cNvPr>
          <p:cNvGrpSpPr/>
          <p:nvPr/>
        </p:nvGrpSpPr>
        <p:grpSpPr>
          <a:xfrm>
            <a:off x="1267314" y="4144325"/>
            <a:ext cx="1577676" cy="554893"/>
            <a:chOff x="3489928" y="3543893"/>
            <a:chExt cx="1577676" cy="4360754"/>
          </a:xfrm>
        </p:grpSpPr>
        <p:sp>
          <p:nvSpPr>
            <p:cNvPr id="31" name="Rectangle 1">
              <a:extLst>
                <a:ext uri="{FF2B5EF4-FFF2-40B4-BE49-F238E27FC236}">
                  <a16:creationId xmlns:a16="http://schemas.microsoft.com/office/drawing/2014/main" xmlns="" id="{373C35CE-0099-42C4-A531-8C1803BEBF6C}"/>
                </a:ext>
              </a:extLst>
            </p:cNvPr>
            <p:cNvSpPr/>
            <p:nvPr/>
          </p:nvSpPr>
          <p:spPr>
            <a:xfrm>
              <a:off x="3489928" y="3792803"/>
              <a:ext cx="1577676" cy="41118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k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baïn</a:t>
              </a:r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27DA3211-DD3B-4874-B691-28B0E392B4E5}"/>
                </a:ext>
              </a:extLst>
            </p:cNvPr>
            <p:cNvSpPr/>
            <p:nvPr/>
          </p:nvSpPr>
          <p:spPr>
            <a:xfrm>
              <a:off x="4023575" y="3543893"/>
              <a:ext cx="152375" cy="41118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454F3B5-A2F1-455A-82EB-042C9190A7B5}"/>
              </a:ext>
            </a:extLst>
          </p:cNvPr>
          <p:cNvGrpSpPr/>
          <p:nvPr/>
        </p:nvGrpSpPr>
        <p:grpSpPr>
          <a:xfrm>
            <a:off x="4541651" y="4144908"/>
            <a:ext cx="1696298" cy="552316"/>
            <a:chOff x="6938319" y="4208854"/>
            <a:chExt cx="1696298" cy="552316"/>
          </a:xfrm>
        </p:grpSpPr>
        <p:sp>
          <p:nvSpPr>
            <p:cNvPr id="25" name="Rectangle 3">
              <a:extLst>
                <a:ext uri="{FF2B5EF4-FFF2-40B4-BE49-F238E27FC236}">
                  <a16:creationId xmlns:a16="http://schemas.microsoft.com/office/drawing/2014/main" xmlns="" id="{C2BF847E-C0D3-4383-9B69-25D63E33303F}"/>
                </a:ext>
              </a:extLst>
            </p:cNvPr>
            <p:cNvSpPr/>
            <p:nvPr/>
          </p:nvSpPr>
          <p:spPr>
            <a:xfrm>
              <a:off x="6938319" y="4237950"/>
              <a:ext cx="169629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v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möïc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xmlns="" id="{D9D13B83-86A5-4090-9130-3594AA0C23FD}"/>
                </a:ext>
              </a:extLst>
            </p:cNvPr>
            <p:cNvSpPr/>
            <p:nvPr/>
          </p:nvSpPr>
          <p:spPr>
            <a:xfrm>
              <a:off x="7489418" y="4208854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  <p:grpSp>
        <p:nvGrpSpPr>
          <p:cNvPr id="33" name="Group 3">
            <a:extLst>
              <a:ext uri="{FF2B5EF4-FFF2-40B4-BE49-F238E27FC236}">
                <a16:creationId xmlns:a16="http://schemas.microsoft.com/office/drawing/2014/main" xmlns="" id="{F14F10D0-35E8-47DF-BBF4-5C71D4E2DD60}"/>
              </a:ext>
            </a:extLst>
          </p:cNvPr>
          <p:cNvGrpSpPr/>
          <p:nvPr/>
        </p:nvGrpSpPr>
        <p:grpSpPr>
          <a:xfrm>
            <a:off x="6928820" y="4145491"/>
            <a:ext cx="1473481" cy="551733"/>
            <a:chOff x="7049732" y="4209437"/>
            <a:chExt cx="1473481" cy="551733"/>
          </a:xfrm>
        </p:grpSpPr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xmlns="" id="{81A2E9B8-1BCE-43D2-9B2F-B626EB9CE3A3}"/>
                </a:ext>
              </a:extLst>
            </p:cNvPr>
            <p:cNvSpPr/>
            <p:nvPr/>
          </p:nvSpPr>
          <p:spPr>
            <a:xfrm>
              <a:off x="7049732" y="4237950"/>
              <a:ext cx="1473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con r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eát</a:t>
              </a:r>
            </a:p>
          </p:txBody>
        </p:sp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xmlns="" id="{918A73AC-34D0-49BD-86AB-FD9D45B92DAF}"/>
                </a:ext>
              </a:extLst>
            </p:cNvPr>
            <p:cNvSpPr/>
            <p:nvPr/>
          </p:nvSpPr>
          <p:spPr>
            <a:xfrm>
              <a:off x="8306374" y="4209437"/>
              <a:ext cx="15237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66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"/>
                            </p:stCondLst>
                            <p:childTnLst>
                              <p:par>
                                <p:cTn id="4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392A0DC6-F7EA-418E-B960-6F156ED4090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4DF76747-D015-4762-91D3-608FE0B78A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4" name="Rounded Rectangle 1">
            <a:extLst>
              <a:ext uri="{FF2B5EF4-FFF2-40B4-BE49-F238E27FC236}">
                <a16:creationId xmlns:a16="http://schemas.microsoft.com/office/drawing/2014/main" xmlns="" id="{329BDE8B-DFDF-40A0-B0E3-A79907310D9E}"/>
              </a:ext>
            </a:extLst>
          </p:cNvPr>
          <p:cNvSpPr/>
          <p:nvPr/>
        </p:nvSpPr>
        <p:spPr>
          <a:xfrm>
            <a:off x="3865732" y="75346"/>
            <a:ext cx="1412543" cy="989463"/>
          </a:xfrm>
          <a:prstGeom prst="roundRect">
            <a:avLst/>
          </a:prstGeom>
          <a:solidFill>
            <a:srgbClr val="E1EFFF"/>
          </a:solidFill>
          <a:ln>
            <a:solidFill>
              <a:srgbClr val="C4E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9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C00000"/>
                </a:solidFill>
                <a:latin typeface="VNI-Avo" pitchFamily="2" charset="0"/>
              </a:rPr>
              <a:t>it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ECEC2568-EFCC-49A9-B1B6-475E4912CD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6" t="10620" r="15383" b="6141"/>
          <a:stretch/>
        </p:blipFill>
        <p:spPr>
          <a:xfrm>
            <a:off x="0" y="1246030"/>
            <a:ext cx="2991044" cy="275341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7349D63D-3E35-4BCF-A6E7-030E997D08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9945" y="1514892"/>
            <a:ext cx="3483337" cy="2501394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xmlns="" id="{D53D3401-7E9C-4D7C-B901-0022CA6FFC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0159" y="1758134"/>
            <a:ext cx="2723841" cy="2501394"/>
          </a:xfrm>
          <a:prstGeom prst="rect">
            <a:avLst/>
          </a:prstGeom>
        </p:spPr>
      </p:pic>
      <p:grpSp>
        <p:nvGrpSpPr>
          <p:cNvPr id="11" name="Group 1">
            <a:extLst>
              <a:ext uri="{FF2B5EF4-FFF2-40B4-BE49-F238E27FC236}">
                <a16:creationId xmlns:a16="http://schemas.microsoft.com/office/drawing/2014/main" xmlns="" id="{DC1D2586-8F16-422E-9064-AB55225AF75F}"/>
              </a:ext>
            </a:extLst>
          </p:cNvPr>
          <p:cNvGrpSpPr/>
          <p:nvPr/>
        </p:nvGrpSpPr>
        <p:grpSpPr>
          <a:xfrm>
            <a:off x="627335" y="4009532"/>
            <a:ext cx="1736373" cy="960861"/>
            <a:chOff x="3410579" y="3739726"/>
            <a:chExt cx="1736373" cy="7551144"/>
          </a:xfrm>
        </p:grpSpPr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xmlns="" id="{2418F58F-FE2E-4E23-81DB-5D5064DD273D}"/>
                </a:ext>
              </a:extLst>
            </p:cNvPr>
            <p:cNvSpPr/>
            <p:nvPr/>
          </p:nvSpPr>
          <p:spPr>
            <a:xfrm>
              <a:off x="3410579" y="3792804"/>
              <a:ext cx="1736373" cy="74980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v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òt</a:t>
              </a:r>
              <a:r>
                <a:rPr lang="en-US" sz="2800">
                  <a:latin typeface="VNI-Avo" pitchFamily="2" charset="0"/>
                  <a:cs typeface="Arial-SGK-TV" pitchFamily="2" charset="0"/>
                </a:rPr>
                <a:t> nhöïa </a:t>
              </a:r>
            </a:p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moû ñoû</a:t>
              </a:r>
              <a:endParaRPr lang="en-US" sz="2800">
                <a:solidFill>
                  <a:srgbClr val="C00000"/>
                </a:solidFill>
                <a:latin typeface="VNI-Avo" pitchFamily="2" charset="0"/>
                <a:cs typeface="Arial-SGK-TV" pitchFamily="2" charset="0"/>
              </a:endParaRPr>
            </a:p>
          </p:txBody>
        </p:sp>
        <p:sp>
          <p:nvSpPr>
            <p:cNvPr id="13" name="Rectangle 2">
              <a:extLst>
                <a:ext uri="{FF2B5EF4-FFF2-40B4-BE49-F238E27FC236}">
                  <a16:creationId xmlns:a16="http://schemas.microsoft.com/office/drawing/2014/main" xmlns="" id="{B443841E-AD0D-4764-9341-D899A30F233E}"/>
                </a:ext>
              </a:extLst>
            </p:cNvPr>
            <p:cNvSpPr/>
            <p:nvPr/>
          </p:nvSpPr>
          <p:spPr>
            <a:xfrm>
              <a:off x="3779064" y="3739726"/>
              <a:ext cx="152375" cy="41118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6" name="Group 2">
            <a:extLst>
              <a:ext uri="{FF2B5EF4-FFF2-40B4-BE49-F238E27FC236}">
                <a16:creationId xmlns:a16="http://schemas.microsoft.com/office/drawing/2014/main" xmlns="" id="{5C58CBF9-C96A-41E4-967F-BEEB61C9CEA9}"/>
              </a:ext>
            </a:extLst>
          </p:cNvPr>
          <p:cNvGrpSpPr/>
          <p:nvPr/>
        </p:nvGrpSpPr>
        <p:grpSpPr>
          <a:xfrm>
            <a:off x="4425968" y="4203366"/>
            <a:ext cx="731290" cy="526005"/>
            <a:chOff x="3913121" y="3770918"/>
            <a:chExt cx="731290" cy="4133729"/>
          </a:xfrm>
        </p:grpSpPr>
        <p:sp>
          <p:nvSpPr>
            <p:cNvPr id="29" name="Rectangle 3">
              <a:extLst>
                <a:ext uri="{FF2B5EF4-FFF2-40B4-BE49-F238E27FC236}">
                  <a16:creationId xmlns:a16="http://schemas.microsoft.com/office/drawing/2014/main" xmlns="" id="{88619A75-154C-41D4-8CD8-F816FCEBB913}"/>
                </a:ext>
              </a:extLst>
            </p:cNvPr>
            <p:cNvSpPr/>
            <p:nvPr/>
          </p:nvSpPr>
          <p:spPr>
            <a:xfrm>
              <a:off x="3913121" y="3792805"/>
              <a:ext cx="731290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th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òt</a:t>
              </a: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xmlns="" id="{56E426EB-52E0-42B8-8031-C256893A8175}"/>
                </a:ext>
              </a:extLst>
            </p:cNvPr>
            <p:cNvSpPr/>
            <p:nvPr/>
          </p:nvSpPr>
          <p:spPr>
            <a:xfrm>
              <a:off x="4422193" y="37709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ï</a:t>
              </a:r>
            </a:p>
          </p:txBody>
        </p:sp>
      </p:grpSp>
      <p:grpSp>
        <p:nvGrpSpPr>
          <p:cNvPr id="21" name="Group 3">
            <a:extLst>
              <a:ext uri="{FF2B5EF4-FFF2-40B4-BE49-F238E27FC236}">
                <a16:creationId xmlns:a16="http://schemas.microsoft.com/office/drawing/2014/main" xmlns="" id="{FBF9AD25-C93D-42AD-B06C-AC99D4354A65}"/>
              </a:ext>
            </a:extLst>
          </p:cNvPr>
          <p:cNvGrpSpPr/>
          <p:nvPr/>
        </p:nvGrpSpPr>
        <p:grpSpPr>
          <a:xfrm>
            <a:off x="7201631" y="4203366"/>
            <a:ext cx="1160895" cy="528919"/>
            <a:chOff x="3698319" y="3748018"/>
            <a:chExt cx="1160895" cy="4156629"/>
          </a:xfrm>
        </p:grpSpPr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xmlns="" id="{A95A10F1-C394-42C2-A286-10EAD37E2250}"/>
                </a:ext>
              </a:extLst>
            </p:cNvPr>
            <p:cNvSpPr/>
            <p:nvPr/>
          </p:nvSpPr>
          <p:spPr>
            <a:xfrm>
              <a:off x="3698319" y="3792805"/>
              <a:ext cx="1160895" cy="41118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boï x</a:t>
              </a:r>
              <a:r>
                <a:rPr lang="en-US" sz="2800">
                  <a:solidFill>
                    <a:srgbClr val="C00000"/>
                  </a:solidFill>
                  <a:latin typeface="VNI-Avo" pitchFamily="2" charset="0"/>
                  <a:cs typeface="Arial-SGK-TV" pitchFamily="2" charset="0"/>
                </a:rPr>
                <a:t>ít</a:t>
              </a:r>
            </a:p>
          </p:txBody>
        </p:sp>
        <p:sp>
          <p:nvSpPr>
            <p:cNvPr id="23" name="Rectangle 6">
              <a:extLst>
                <a:ext uri="{FF2B5EF4-FFF2-40B4-BE49-F238E27FC236}">
                  <a16:creationId xmlns:a16="http://schemas.microsoft.com/office/drawing/2014/main" xmlns="" id="{17FD8620-84AF-4E4D-A274-9DF67C3A1C67}"/>
                </a:ext>
              </a:extLst>
            </p:cNvPr>
            <p:cNvSpPr/>
            <p:nvPr/>
          </p:nvSpPr>
          <p:spPr>
            <a:xfrm>
              <a:off x="4652763" y="3748018"/>
              <a:ext cx="152375" cy="41118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>
                  <a:latin typeface="VNI-Avo" pitchFamily="2" charset="0"/>
                  <a:cs typeface="Arial-SGK-TV" pitchFamily="2" charset="0"/>
                </a:rPr>
                <a:t>ù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546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B88570E4-29A5-4E70-A13F-87671680C957}"/>
              </a:ext>
            </a:extLst>
          </p:cNvPr>
          <p:cNvSpPr txBox="1"/>
          <p:nvPr/>
        </p:nvSpPr>
        <p:spPr>
          <a:xfrm>
            <a:off x="4952974" y="2208976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Kí hiệu sách - đọc">
            <a:extLst>
              <a:ext uri="{FF2B5EF4-FFF2-40B4-BE49-F238E27FC236}">
                <a16:creationId xmlns:a16="http://schemas.microsoft.com/office/drawing/2014/main" xmlns="" id="{C1D04DA7-B155-4E4E-9B2D-A9A2A5E951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3065" y="1862264"/>
            <a:ext cx="1486831" cy="1463040"/>
          </a:xfrm>
          <a:prstGeom prst="rect">
            <a:avLst/>
          </a:prstGeom>
        </p:spPr>
      </p:pic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36B4CD2-81ED-49D7-BA55-BE5A4C9356A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01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í hiệu sách - đọc">
            <a:extLst>
              <a:ext uri="{FF2B5EF4-FFF2-40B4-BE49-F238E27FC236}">
                <a16:creationId xmlns:a16="http://schemas.microsoft.com/office/drawing/2014/main" xmlns="" id="{876CDADA-8607-495B-827D-D7EB61D049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9" name="Tiếng Việt 1">
            <a:extLst>
              <a:ext uri="{FF2B5EF4-FFF2-40B4-BE49-F238E27FC236}">
                <a16:creationId xmlns:a16="http://schemas.microsoft.com/office/drawing/2014/main" xmlns="" id="{BF4CF307-44D6-4EA8-9F2C-DF7E325918CF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958533E1-6D75-4403-8D6E-8D6013A71C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89" y="1428181"/>
            <a:ext cx="6986622" cy="231058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5E9B90EC-810E-415C-873F-785A89FF7DAF}"/>
              </a:ext>
            </a:extLst>
          </p:cNvPr>
          <p:cNvSpPr txBox="1"/>
          <p:nvPr/>
        </p:nvSpPr>
        <p:spPr>
          <a:xfrm>
            <a:off x="1155249" y="1416388"/>
            <a:ext cx="6833502" cy="225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toâ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maøu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quaû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mít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chuù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vòt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baàu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vöøa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chôi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ñaát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seùt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beù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vöøa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haùt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 -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Teát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tôùi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roài</a:t>
            </a:r>
            <a:endParaRPr lang="en-US" sz="26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Caû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nhaø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raát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600" dirty="0" err="1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600" dirty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6" name="Tập đọc câu">
            <a:hlinkClick r:id="" action="ppaction://media"/>
            <a:extLst>
              <a:ext uri="{FF2B5EF4-FFF2-40B4-BE49-F238E27FC236}">
                <a16:creationId xmlns:a16="http://schemas.microsoft.com/office/drawing/2014/main" xmlns="" id="{3B0D92F8-51CB-44D3-A06C-1BB6B52AE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8345" y="2364017"/>
            <a:ext cx="438912" cy="438912"/>
          </a:xfrm>
          <a:prstGeom prst="rect">
            <a:avLst/>
          </a:prstGeom>
        </p:spPr>
      </p:pic>
      <p:grpSp>
        <p:nvGrpSpPr>
          <p:cNvPr id="17" name="Group 1">
            <a:extLst>
              <a:ext uri="{FF2B5EF4-FFF2-40B4-BE49-F238E27FC236}">
                <a16:creationId xmlns:a16="http://schemas.microsoft.com/office/drawing/2014/main" xmlns="" id="{0284D20C-B038-4B8D-AAF9-992904AE2A0F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xmlns="" id="{18426F98-E57C-4432-9278-EB70FD46E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19" name="TextBox 1">
              <a:extLst>
                <a:ext uri="{FF2B5EF4-FFF2-40B4-BE49-F238E27FC236}">
                  <a16:creationId xmlns:a16="http://schemas.microsoft.com/office/drawing/2014/main" xmlns="" id="{E6B61F70-8EB8-42CD-A071-7EA5120C18DF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4867834" y="2509964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947646" y="1997543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902823" y="1958908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760258" y="1829024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609050" y="1450618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555263" y="1445768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867834" y="2997997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975410" y="2509964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930586" y="3063474"/>
            <a:ext cx="215153" cy="5859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0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5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>
            <a:extLst>
              <a:ext uri="{FF2B5EF4-FFF2-40B4-BE49-F238E27FC236}">
                <a16:creationId xmlns:a16="http://schemas.microsoft.com/office/drawing/2014/main" xmlns="" id="{8AC1DAE3-93EF-48DC-AF92-565BAAA10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4497" y="1835046"/>
            <a:ext cx="1275470" cy="1463040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xmlns="" id="{26FCED5F-91D6-41A8-99CE-B15BFE27BA57}"/>
              </a:ext>
            </a:extLst>
          </p:cNvPr>
          <p:cNvSpPr txBox="1"/>
          <p:nvPr/>
        </p:nvSpPr>
        <p:spPr>
          <a:xfrm>
            <a:off x="3188546" y="2289122"/>
            <a:ext cx="3970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 động mở rộng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iếng Việt 1">
            <a:extLst>
              <a:ext uri="{FF2B5EF4-FFF2-40B4-BE49-F238E27FC236}">
                <a16:creationId xmlns:a16="http://schemas.microsoft.com/office/drawing/2014/main" xmlns="" id="{D5173B2F-9EE3-4F60-9BBA-CB3CC565D7B3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697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760D9C0F-4937-4550-A7E2-DF7CD03108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" t="6182" r="3926" b="9903"/>
          <a:stretch/>
        </p:blipFill>
        <p:spPr>
          <a:xfrm>
            <a:off x="1501963" y="794352"/>
            <a:ext cx="6356732" cy="3920246"/>
          </a:xfrm>
          <a:prstGeom prst="rect">
            <a:avLst/>
          </a:prstGeom>
        </p:spPr>
      </p:pic>
      <p:pic>
        <p:nvPicPr>
          <p:cNvPr id="13" name="Kí hiệu sách - hđmr">
            <a:extLst>
              <a:ext uri="{FF2B5EF4-FFF2-40B4-BE49-F238E27FC236}">
                <a16:creationId xmlns:a16="http://schemas.microsoft.com/office/drawing/2014/main" xmlns="" id="{A77DCD84-EEAD-4FA7-90DB-69226EBC20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3190" y="586603"/>
            <a:ext cx="398584" cy="457200"/>
          </a:xfrm>
          <a:prstGeom prst="rect">
            <a:avLst/>
          </a:prstGeom>
        </p:spPr>
      </p:pic>
      <p:sp>
        <p:nvSpPr>
          <p:cNvPr id="14" name="Tiếng Việt 1">
            <a:extLst>
              <a:ext uri="{FF2B5EF4-FFF2-40B4-BE49-F238E27FC236}">
                <a16:creationId xmlns:a16="http://schemas.microsoft.com/office/drawing/2014/main" xmlns="" id="{AF1BCAB9-72B4-4A7D-ACA8-999B569F9031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xmlns="" id="{729D9D83-6FC5-40E7-B3E2-ED4A76FA2ED7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xmlns="" id="{43F7160E-146E-4093-95EB-156B06C23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18" name="TextBox 0">
              <a:extLst>
                <a:ext uri="{FF2B5EF4-FFF2-40B4-BE49-F238E27FC236}">
                  <a16:creationId xmlns:a16="http://schemas.microsoft.com/office/drawing/2014/main" xmlns="" id="{56E34DF7-0516-43FA-9A0C-61B26763C048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xmlns="" id="{1FD452F8-9575-4513-946B-3021E588156B}"/>
              </a:ext>
            </a:extLst>
          </p:cNvPr>
          <p:cNvSpPr txBox="1"/>
          <p:nvPr/>
        </p:nvSpPr>
        <p:spPr>
          <a:xfrm>
            <a:off x="621773" y="586603"/>
            <a:ext cx="2918131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>
                <a:solidFill>
                  <a:srgbClr val="000000"/>
                </a:solidFill>
                <a:latin typeface="VNI-Avo" pitchFamily="2" charset="0"/>
                <a:cs typeface="Arial-SGK-TV" pitchFamily="2" charset="0"/>
              </a:rPr>
              <a:t>Ñoïc veø chuùc Teát</a:t>
            </a:r>
            <a:endParaRPr lang="vi-VN" sz="2100" b="1">
              <a:solidFill>
                <a:srgbClr val="0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xmlns="" id="{20D8CBAC-C77A-4ECF-8EBB-3BF292E150BA}"/>
              </a:ext>
            </a:extLst>
          </p:cNvPr>
          <p:cNvSpPr txBox="1"/>
          <p:nvPr/>
        </p:nvSpPr>
        <p:spPr>
          <a:xfrm>
            <a:off x="5845024" y="2601515"/>
            <a:ext cx="2133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14A24F09-8200-42F8-AE6C-C4CE1650279A}"/>
              </a:ext>
            </a:extLst>
          </p:cNvPr>
          <p:cNvSpPr txBox="1"/>
          <p:nvPr/>
        </p:nvSpPr>
        <p:spPr>
          <a:xfrm>
            <a:off x="1501963" y="3535543"/>
            <a:ext cx="1812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Tết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nhà</a:t>
            </a:r>
            <a:endParaRPr lang="vi-VN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9DDC4BB7-35BB-4C97-B2CA-0D47975E1C7F}"/>
              </a:ext>
            </a:extLst>
          </p:cNvPr>
          <p:cNvSpPr txBox="1"/>
          <p:nvPr/>
        </p:nvSpPr>
        <p:spPr>
          <a:xfrm>
            <a:off x="1702497" y="1378768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dạt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vui</a:t>
            </a:r>
            <a:endParaRPr lang="vi-VN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6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1C2611C1-A702-455C-AA6F-384583EC6C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" t="13727" r="6726" b="23584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8" name="Video - Vè chúc Tết">
            <a:hlinkClick r:id="" action="ppaction://media"/>
            <a:extLst>
              <a:ext uri="{FF2B5EF4-FFF2-40B4-BE49-F238E27FC236}">
                <a16:creationId xmlns:a16="http://schemas.microsoft.com/office/drawing/2014/main" xmlns="" id="{CDA03672-9AC8-4CE2-92F8-9DF92EE365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0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209" y="380367"/>
            <a:ext cx="7791583" cy="4382766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119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7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1515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160E26BC-4315-4FF6-91F1-90F89A45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1542" r="2254" b="15916"/>
          <a:stretch/>
        </p:blipFill>
        <p:spPr>
          <a:xfrm flipH="1">
            <a:off x="108705" y="2169282"/>
            <a:ext cx="5781732" cy="2909679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84A8CD8A-3F44-480C-B421-60BF13599EB3}"/>
              </a:ext>
            </a:extLst>
          </p:cNvPr>
          <p:cNvSpPr/>
          <p:nvPr/>
        </p:nvSpPr>
        <p:spPr>
          <a:xfrm>
            <a:off x="400501" y="595609"/>
            <a:ext cx="2230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</a:t>
            </a:r>
          </a:p>
          <a:p>
            <a:r>
              <a:rPr lang="vi-VN" sz="3600" b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học</a:t>
            </a:r>
            <a:endParaRPr lang="en-GB" sz="36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iếng Việt 1">
            <a:extLst>
              <a:ext uri="{FF2B5EF4-FFF2-40B4-BE49-F238E27FC236}">
                <a16:creationId xmlns:a16="http://schemas.microsoft.com/office/drawing/2014/main" xmlns="" id="{3EEB9596-2737-4939-896A-0978DE8FACD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xmlns="" id="{EAAC0DB5-0ED2-4D4C-B455-96F4EA3C84AD}"/>
              </a:ext>
            </a:extLst>
          </p:cNvPr>
          <p:cNvGrpSpPr/>
          <p:nvPr/>
        </p:nvGrpSpPr>
        <p:grpSpPr>
          <a:xfrm>
            <a:off x="8235039" y="0"/>
            <a:ext cx="908961" cy="2414954"/>
            <a:chOff x="8235685" y="225"/>
            <a:chExt cx="908961" cy="2414954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xmlns="" id="{74DB3978-6518-40BA-ACBB-3557FBAE2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5685" y="225"/>
              <a:ext cx="908961" cy="2414954"/>
            </a:xfrm>
            <a:prstGeom prst="rect">
              <a:avLst/>
            </a:prstGeom>
          </p:spPr>
        </p:pic>
        <p:sp>
          <p:nvSpPr>
            <p:cNvPr id="8" name="TextBox 1">
              <a:extLst>
                <a:ext uri="{FF2B5EF4-FFF2-40B4-BE49-F238E27FC236}">
                  <a16:creationId xmlns:a16="http://schemas.microsoft.com/office/drawing/2014/main" xmlns="" id="{A1C933E0-73B2-48D2-AF24-A1AC90C5D6B2}"/>
                </a:ext>
              </a:extLst>
            </p:cNvPr>
            <p:cNvSpPr txBox="1"/>
            <p:nvPr/>
          </p:nvSpPr>
          <p:spPr>
            <a:xfrm>
              <a:off x="8305459" y="351273"/>
              <a:ext cx="434734" cy="19893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aêt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00AEEF"/>
                  </a:solidFill>
                  <a:latin typeface="VNI-Avo" pitchFamily="2" charset="0"/>
                </a:rPr>
                <a:t>aât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00AEEF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eât</a:t>
              </a:r>
            </a:p>
            <a:p>
              <a:pPr>
                <a:lnSpc>
                  <a:spcPct val="62000"/>
                </a:lnSpc>
              </a:pPr>
              <a:endParaRPr lang="en-US" sz="1800">
                <a:solidFill>
                  <a:srgbClr val="EC008C"/>
                </a:solidFill>
                <a:latin typeface="VNI-Avo" pitchFamily="2" charset="0"/>
              </a:endParaRPr>
            </a:p>
            <a:p>
              <a:pPr>
                <a:lnSpc>
                  <a:spcPct val="62000"/>
                </a:lnSpc>
              </a:pPr>
              <a:r>
                <a:rPr lang="en-US" sz="1800">
                  <a:solidFill>
                    <a:srgbClr val="EC008C"/>
                  </a:solidFill>
                  <a:latin typeface="VNI-Avo" pitchFamily="2" charset="0"/>
                </a:rPr>
                <a:t>it</a:t>
              </a:r>
              <a:endParaRPr lang="vi-VN" sz="1800">
                <a:solidFill>
                  <a:srgbClr val="EC008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0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 dirty="0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et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3" name="Viết tay">
            <a:extLst>
              <a:ext uri="{FF2B5EF4-FFF2-40B4-BE49-F238E27FC236}">
                <a16:creationId xmlns:a16="http://schemas.microsoft.com/office/drawing/2014/main" xmlns="" id="{9D9D049B-6473-4B06-B51A-9470FF6AC5A5}"/>
              </a:ext>
            </a:extLst>
          </p:cNvPr>
          <p:cNvSpPr txBox="1"/>
          <p:nvPr/>
        </p:nvSpPr>
        <p:spPr>
          <a:xfrm>
            <a:off x="4767353" y="2415822"/>
            <a:ext cx="1923733" cy="178510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en-GB" sz="11000" kern="0" dirty="0" smtClean="0">
                <a:latin typeface="HP001 4 hàng" panose="020B0603050302020204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 </a:t>
            </a:r>
            <a:endParaRPr lang="en-GB" sz="11000" kern="0" dirty="0">
              <a:latin typeface="HP001 4 hàng" panose="020B0603050302020204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et">
            <a:hlinkClick r:id="" action="ppaction://media"/>
            <a:extLst>
              <a:ext uri="{FF2B5EF4-FFF2-40B4-BE49-F238E27FC236}">
                <a16:creationId xmlns:a16="http://schemas.microsoft.com/office/drawing/2014/main" xmlns="" id="{61B5792F-6ADC-485D-9FB4-B5E7371D04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4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17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et">
            <a:hlinkClick r:id="" action="ppaction://media"/>
            <a:extLst>
              <a:ext uri="{FF2B5EF4-FFF2-40B4-BE49-F238E27FC236}">
                <a16:creationId xmlns:a16="http://schemas.microsoft.com/office/drawing/2014/main" xmlns="" id="{D1A99BF4-3BA4-47EB-92AF-F243C3DC2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67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40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3778D4C-D987-446E-82D6-F99008749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8388" y="1013717"/>
            <a:ext cx="4198197" cy="279143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02907D3F-D16D-466B-964B-1D5E4507FB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7500" y="1024118"/>
            <a:ext cx="4779784" cy="278661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pic>
        <p:nvPicPr>
          <p:cNvPr id="16" name="Picture 1">
            <a:extLst>
              <a:ext uri="{FF2B5EF4-FFF2-40B4-BE49-F238E27FC236}">
                <a16:creationId xmlns:a16="http://schemas.microsoft.com/office/drawing/2014/main" xmlns="" id="{A740FF4E-7E64-47E9-93C6-BE534162CC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9723" y="1021708"/>
            <a:ext cx="4586862" cy="2791433"/>
          </a:xfrm>
          <a:prstGeom prst="roundRect">
            <a:avLst>
              <a:gd name="adj" fmla="val 5535"/>
            </a:avLst>
          </a:prstGeom>
          <a:ln w="28575">
            <a:noFill/>
          </a:ln>
          <a:effectLst>
            <a:outerShdw blurRad="38100" dist="12700" dir="6000000" sx="101000" sy="101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20" name="Tiếng Việt 1">
            <a:extLst>
              <a:ext uri="{FF2B5EF4-FFF2-40B4-BE49-F238E27FC236}">
                <a16:creationId xmlns:a16="http://schemas.microsoft.com/office/drawing/2014/main" xmlns="" id="{6DD90590-9003-4A8B-9591-4093BAD15C6C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1" name="Kí hiệu sách - đọc">
            <a:extLst>
              <a:ext uri="{FF2B5EF4-FFF2-40B4-BE49-F238E27FC236}">
                <a16:creationId xmlns:a16="http://schemas.microsoft.com/office/drawing/2014/main" xmlns="" id="{E7582886-AF39-48E2-86CA-137E179B10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1DCA71FC-5419-43DE-B729-E180761EDC1B}"/>
              </a:ext>
            </a:extLst>
          </p:cNvPr>
          <p:cNvSpPr/>
          <p:nvPr/>
        </p:nvSpPr>
        <p:spPr>
          <a:xfrm>
            <a:off x="1637526" y="815446"/>
            <a:ext cx="9060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xmlns="" id="{9CC9D45A-17DF-494A-AFCD-B3AA0C1FF2C9}"/>
              </a:ext>
            </a:extLst>
          </p:cNvPr>
          <p:cNvSpPr/>
          <p:nvPr/>
        </p:nvSpPr>
        <p:spPr>
          <a:xfrm>
            <a:off x="5361586" y="3957086"/>
            <a:ext cx="261161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cs typeface="Arial-SGK-TV" pitchFamily="2" charset="0"/>
              </a:rPr>
              <a:t>ñaát</a:t>
            </a:r>
            <a:r>
              <a:rPr lang="en-US" sz="5400" dirty="0">
                <a:latin typeface="VNI-Avo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5400" dirty="0" err="1"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xmlns="" id="{48175217-B4C0-43D0-8203-73D755450133}"/>
              </a:ext>
            </a:extLst>
          </p:cNvPr>
          <p:cNvSpPr/>
          <p:nvPr/>
        </p:nvSpPr>
        <p:spPr>
          <a:xfrm>
            <a:off x="108705" y="1864213"/>
            <a:ext cx="1911463" cy="1104899"/>
          </a:xfrm>
          <a:prstGeom prst="rect">
            <a:avLst/>
          </a:prstGeom>
          <a:solidFill>
            <a:srgbClr val="C4E2D8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s</a:t>
            </a:r>
            <a:endParaRPr lang="en-US" sz="5400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xmlns="" id="{D539708E-1575-4D64-B2EC-13A2822BCA61}"/>
              </a:ext>
            </a:extLst>
          </p:cNvPr>
          <p:cNvSpPr/>
          <p:nvPr/>
        </p:nvSpPr>
        <p:spPr>
          <a:xfrm>
            <a:off x="2090535" y="1864213"/>
            <a:ext cx="1911096" cy="1106424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et</a:t>
            </a: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68F62BC8-5E67-4867-9E3E-9D834B2C08B5}"/>
              </a:ext>
            </a:extLst>
          </p:cNvPr>
          <p:cNvSpPr/>
          <p:nvPr/>
        </p:nvSpPr>
        <p:spPr>
          <a:xfrm>
            <a:off x="109077" y="3030306"/>
            <a:ext cx="3892554" cy="926780"/>
          </a:xfrm>
          <a:prstGeom prst="rect">
            <a:avLst/>
          </a:prstGeom>
          <a:solidFill>
            <a:srgbClr val="BFE2DB"/>
          </a:solidFill>
          <a:ln w="19050">
            <a:solidFill>
              <a:srgbClr val="F2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s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e</a:t>
            </a:r>
            <a:r>
              <a:rPr lang="en-US" sz="5400" dirty="0" err="1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ù</a:t>
            </a:r>
            <a:r>
              <a:rPr lang="en-US" sz="5400" dirty="0" err="1">
                <a:solidFill>
                  <a:srgbClr val="C00000"/>
                </a:solidFill>
                <a:latin typeface="VNI-Avo" pitchFamily="2" charset="0"/>
                <a:cs typeface="Arial-SGK-TV" pitchFamily="2" charset="0"/>
              </a:rPr>
              <a:t>t</a:t>
            </a:r>
            <a:endParaRPr lang="en-US" sz="5400" dirty="0">
              <a:solidFill>
                <a:srgbClr val="C00000"/>
              </a:solidFill>
              <a:latin typeface="VNI-Avo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031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5" grpId="0"/>
      <p:bldP spid="13" grpId="0" animBg="1"/>
      <p:bldP spid="14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>
              <a:ext uri="{FF2B5EF4-FFF2-40B4-BE49-F238E27FC236}">
                <a16:creationId xmlns:a16="http://schemas.microsoft.com/office/drawing/2014/main" xmlns="" id="{50E14ED9-A84A-42CC-90FC-7B803CC4C78D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27" name="Kí hiệu sách - đọc">
            <a:extLst>
              <a:ext uri="{FF2B5EF4-FFF2-40B4-BE49-F238E27FC236}">
                <a16:creationId xmlns:a16="http://schemas.microsoft.com/office/drawing/2014/main" xmlns="" id="{81FAAED1-05F9-4773-B94E-2B7264D3B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sp>
        <p:nvSpPr>
          <p:cNvPr id="20" name="Rectangle 1">
            <a:extLst>
              <a:ext uri="{FF2B5EF4-FFF2-40B4-BE49-F238E27FC236}">
                <a16:creationId xmlns:a16="http://schemas.microsoft.com/office/drawing/2014/main" xmlns="" id="{34ADB948-632A-4B1C-937D-0C1338DDF62B}"/>
              </a:ext>
            </a:extLst>
          </p:cNvPr>
          <p:cNvSpPr/>
          <p:nvPr/>
        </p:nvSpPr>
        <p:spPr>
          <a:xfrm>
            <a:off x="1878005" y="753048"/>
            <a:ext cx="5387997" cy="3919378"/>
          </a:xfrm>
          <a:prstGeom prst="rect">
            <a:avLst/>
          </a:prstGeom>
          <a:solidFill>
            <a:srgbClr val="F5FFFF"/>
          </a:solidFill>
          <a:ln>
            <a:solidFill>
              <a:srgbClr val="F2F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790"/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xmlns="" id="{F2CC65A7-BE2A-4787-B5E5-1C91F1C58D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2284" y="1051705"/>
            <a:ext cx="4599432" cy="3308944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38ADBB6-3C0F-421E-9709-0BC16283BD0E}"/>
              </a:ext>
            </a:extLst>
          </p:cNvPr>
          <p:cNvSpPr txBox="1"/>
          <p:nvPr/>
        </p:nvSpPr>
        <p:spPr>
          <a:xfrm>
            <a:off x="2778596" y="1176702"/>
            <a:ext cx="4008200" cy="10926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tôø</a:t>
            </a:r>
            <a:r>
              <a:rPr lang="en-GB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-</a:t>
            </a:r>
            <a:r>
              <a:rPr lang="vi-VN" sz="6500" i="1" kern="0">
                <a:solidFill>
                  <a:schemeClr val="accent6">
                    <a:lumMod val="50000"/>
                  </a:schemeClr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6500" i="1" kern="0" dirty="0">
              <a:solidFill>
                <a:schemeClr val="accent6">
                  <a:lumMod val="50000"/>
                </a:schemeClr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Viết thường">
            <a:extLst>
              <a:ext uri="{FF2B5EF4-FFF2-40B4-BE49-F238E27FC236}">
                <a16:creationId xmlns:a16="http://schemas.microsoft.com/office/drawing/2014/main" xmlns="" id="{76181C14-51A8-4FE8-B30F-BF8BABACEA0B}"/>
              </a:ext>
            </a:extLst>
          </p:cNvPr>
          <p:cNvSpPr txBox="1"/>
          <p:nvPr/>
        </p:nvSpPr>
        <p:spPr>
          <a:xfrm>
            <a:off x="2415796" y="2135574"/>
            <a:ext cx="2453431" cy="20927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2999" b="1" kern="0" dirty="0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 eât</a:t>
            </a:r>
            <a:endParaRPr lang="en-GB" sz="12999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3" name="Tập đọc - êt">
            <a:hlinkClick r:id="" action="ppaction://media"/>
            <a:extLst>
              <a:ext uri="{FF2B5EF4-FFF2-40B4-BE49-F238E27FC236}">
                <a16:creationId xmlns:a16="http://schemas.microsoft.com/office/drawing/2014/main" xmlns="" id="{2268F15C-CE4E-4E40-975C-5EB86F1522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444" y="1616351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764678CD-1511-4FA2-B161-63912FDFA517}"/>
              </a:ext>
            </a:extLst>
          </p:cNvPr>
          <p:cNvSpPr/>
          <p:nvPr/>
        </p:nvSpPr>
        <p:spPr>
          <a:xfrm>
            <a:off x="2420257" y="1070923"/>
            <a:ext cx="4303486" cy="2864920"/>
          </a:xfrm>
          <a:prstGeom prst="roundRect">
            <a:avLst/>
          </a:prstGeom>
          <a:solidFill>
            <a:srgbClr val="E1EFFF"/>
          </a:solidFill>
          <a:ln w="25400" cap="flat" cmpd="sng" algn="ctr">
            <a:solidFill>
              <a:srgbClr val="C4E2D8"/>
            </a:solidFill>
            <a:prstDash val="solid"/>
          </a:ln>
          <a:effectLst/>
        </p:spPr>
        <p:txBody>
          <a:bodyPr rtlCol="0" anchor="ctr"/>
          <a:lstStyle/>
          <a:p>
            <a:pPr algn="ctr" defTabSz="914337"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925C8062-8127-42E6-92FD-3582A2781870}"/>
              </a:ext>
            </a:extLst>
          </p:cNvPr>
          <p:cNvSpPr txBox="1"/>
          <p:nvPr/>
        </p:nvSpPr>
        <p:spPr>
          <a:xfrm>
            <a:off x="2686436" y="1207660"/>
            <a:ext cx="3771135" cy="2400529"/>
          </a:xfrm>
          <a:prstGeom prst="rect">
            <a:avLst/>
          </a:prstGeom>
          <a:solidFill>
            <a:srgbClr val="E1EF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914337">
              <a:buClr>
                <a:srgbClr val="000000"/>
              </a:buClr>
              <a:defRPr/>
            </a:pPr>
            <a:r>
              <a:rPr lang="vi-VN" sz="14999" kern="0">
                <a:solidFill>
                  <a:srgbClr val="C00000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eât</a:t>
            </a:r>
            <a:endParaRPr lang="en-GB" sz="14999" kern="0" dirty="0">
              <a:solidFill>
                <a:srgbClr val="C00000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>
              <a:ext uri="{FF2B5EF4-FFF2-40B4-BE49-F238E27FC236}">
                <a16:creationId xmlns:a16="http://schemas.microsoft.com/office/drawing/2014/main" xmlns="" id="{FD87080E-60F9-4FE5-A4B3-4B9282241B17}"/>
              </a:ext>
            </a:extLst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solidFill>
                  <a:prstClr val="white"/>
                </a:solidFill>
                <a:effectLst>
                  <a:glow rad="101600">
                    <a:srgbClr val="01BBA5"/>
                  </a:glow>
                  <a:reflection blurRad="6350" stA="55000" endA="300" endPos="45500" dir="5400000" sy="-100000" algn="bl" rotWithShape="0"/>
                </a:effectLst>
                <a:uLnTx/>
                <a:uFillTx/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/>
              <a:t>Tiếng Việt 1</a:t>
            </a:r>
            <a:endParaRPr lang="vi-VN"/>
          </a:p>
        </p:txBody>
      </p:sp>
      <p:pic>
        <p:nvPicPr>
          <p:cNvPr id="13" name="Kí hiệu sách - đọc">
            <a:extLst>
              <a:ext uri="{FF2B5EF4-FFF2-40B4-BE49-F238E27FC236}">
                <a16:creationId xmlns:a16="http://schemas.microsoft.com/office/drawing/2014/main" xmlns="" id="{D2C7BD90-C1E2-4D1B-8529-BD507F3707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915" y="621995"/>
            <a:ext cx="393192" cy="386902"/>
          </a:xfrm>
          <a:prstGeom prst="rect">
            <a:avLst/>
          </a:prstGeom>
        </p:spPr>
      </p:pic>
      <p:pic>
        <p:nvPicPr>
          <p:cNvPr id="8" name="Tập đọc - êt">
            <a:hlinkClick r:id="" action="ppaction://media"/>
            <a:extLst>
              <a:ext uri="{FF2B5EF4-FFF2-40B4-BE49-F238E27FC236}">
                <a16:creationId xmlns:a16="http://schemas.microsoft.com/office/drawing/2014/main" xmlns="" id="{8E8C5E92-0338-459B-951B-AF29369013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7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7675" y="2352294"/>
            <a:ext cx="438912" cy="4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1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27051</TotalTime>
  <Words>448</Words>
  <Application>Microsoft Office PowerPoint</Application>
  <PresentationFormat>On-screen Show (16:9)</PresentationFormat>
  <Paragraphs>218</Paragraphs>
  <Slides>44</Slides>
  <Notes>36</Notes>
  <HiddenSlides>0</HiddenSlides>
  <MMClips>14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6" baseType="lpstr">
      <vt:lpstr>Office Theme</vt:lpstr>
      <vt:lpstr>การออกแบบที่กำหนดเอง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CTST. Vui lòng không tải lên các trang web và mạng xã hội Facebook. Cảm ơn !!!</dc:description>
  <cp:lastModifiedBy>21AK22</cp:lastModifiedBy>
  <cp:revision>4854</cp:revision>
  <dcterms:created xsi:type="dcterms:W3CDTF">2020-09-09T13:29:14Z</dcterms:created>
  <dcterms:modified xsi:type="dcterms:W3CDTF">2021-11-23T02:43:11Z</dcterms:modified>
</cp:coreProperties>
</file>