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259" r:id="rId3"/>
    <p:sldId id="260" r:id="rId4"/>
    <p:sldId id="263" r:id="rId5"/>
    <p:sldId id="273" r:id="rId6"/>
    <p:sldId id="267" r:id="rId7"/>
    <p:sldId id="274" r:id="rId8"/>
    <p:sldId id="270" r:id="rId9"/>
    <p:sldId id="275" r:id="rId10"/>
    <p:sldId id="27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92" autoAdjust="0"/>
    <p:restoredTop sz="94660"/>
  </p:normalViewPr>
  <p:slideViewPr>
    <p:cSldViewPr snapToGrid="0">
      <p:cViewPr>
        <p:scale>
          <a:sx n="79" d="100"/>
          <a:sy n="79" d="100"/>
        </p:scale>
        <p:origin x="302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6AF544-6B21-4B60-801A-F46245176461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353493-902C-480B-B3C1-7C27B25E6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734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12047-D50F-4EC1-8EB7-3A16F2E20173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C4744-9169-400B-B721-733535DBB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990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12047-D50F-4EC1-8EB7-3A16F2E20173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C4744-9169-400B-B721-733535DBB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327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12047-D50F-4EC1-8EB7-3A16F2E20173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C4744-9169-400B-B721-733535DBB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579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12047-D50F-4EC1-8EB7-3A16F2E20173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C4744-9169-400B-B721-733535DBB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529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12047-D50F-4EC1-8EB7-3A16F2E20173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C4744-9169-400B-B721-733535DBB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228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12047-D50F-4EC1-8EB7-3A16F2E20173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C4744-9169-400B-B721-733535DBB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226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12047-D50F-4EC1-8EB7-3A16F2E20173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C4744-9169-400B-B721-733535DBB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208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12047-D50F-4EC1-8EB7-3A16F2E20173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C4744-9169-400B-B721-733535DBB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494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12047-D50F-4EC1-8EB7-3A16F2E20173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C4744-9169-400B-B721-733535DBB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649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12047-D50F-4EC1-8EB7-3A16F2E20173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C4744-9169-400B-B721-733535DBB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857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12047-D50F-4EC1-8EB7-3A16F2E20173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C4744-9169-400B-B721-733535DBB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6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12047-D50F-4EC1-8EB7-3A16F2E20173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C4744-9169-400B-B721-733535DBB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284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" r="90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35869" y="791944"/>
            <a:ext cx="398175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92D050"/>
                </a:solidFill>
                <a:effectLst/>
                <a:latin typeface="VNI-Avo" pitchFamily="2" charset="0"/>
              </a:rPr>
              <a:t>Baøi</a:t>
            </a:r>
            <a:r>
              <a:rPr lang="en-US" sz="80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92D050"/>
                </a:solidFill>
                <a:effectLst/>
                <a:latin typeface="VNI-Avo" pitchFamily="2" charset="0"/>
              </a:rPr>
              <a:t> 5</a:t>
            </a:r>
          </a:p>
        </p:txBody>
      </p:sp>
      <p:sp>
        <p:nvSpPr>
          <p:cNvPr id="4" name="Rectangle 3"/>
          <p:cNvSpPr/>
          <p:nvPr/>
        </p:nvSpPr>
        <p:spPr>
          <a:xfrm>
            <a:off x="4026746" y="3014275"/>
            <a:ext cx="562331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2000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latin typeface="VNI-Avo" pitchFamily="2" charset="0"/>
              </a:rPr>
              <a:t>OÂn</a:t>
            </a:r>
            <a:r>
              <a:rPr lang="en-US" sz="120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latin typeface="VNI-Avo" pitchFamily="2" charset="0"/>
              </a:rPr>
              <a:t> </a:t>
            </a:r>
            <a:r>
              <a:rPr lang="en-US" sz="12000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latin typeface="VNI-Avo" pitchFamily="2" charset="0"/>
              </a:rPr>
              <a:t>taäp</a:t>
            </a:r>
            <a:endParaRPr lang="en-US" sz="120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/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27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2757" y="104504"/>
            <a:ext cx="16337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chemeClr val="accent5"/>
                </a:solidFill>
                <a:latin typeface="VNI-Avo" pitchFamily="2" charset="0"/>
                <a:cs typeface="Times New Roman" panose="02020603050405020304" pitchFamily="18" charset="0"/>
              </a:rPr>
              <a:t>Beù</a:t>
            </a:r>
            <a:r>
              <a:rPr lang="en-US" sz="4000" dirty="0">
                <a:solidFill>
                  <a:schemeClr val="accent5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/>
                </a:solidFill>
                <a:latin typeface="VNI-Avo" pitchFamily="2" charset="0"/>
                <a:cs typeface="Times New Roman" panose="02020603050405020304" pitchFamily="18" charset="0"/>
              </a:rPr>
              <a:t>veõ</a:t>
            </a:r>
            <a:endParaRPr lang="en-US" sz="4000" dirty="0">
              <a:solidFill>
                <a:schemeClr val="accent5"/>
              </a:solidFill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141" y="969144"/>
            <a:ext cx="4900701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Beù</a:t>
            </a:r>
            <a:r>
              <a:rPr lang="en-US" sz="4000" dirty="0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ngoài</a:t>
            </a:r>
            <a:r>
              <a:rPr lang="en-US" sz="4000" dirty="0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veõ</a:t>
            </a:r>
            <a:endParaRPr lang="en-US" sz="4000" dirty="0">
              <a:solidFill>
                <a:srgbClr val="C00000"/>
              </a:solidFill>
              <a:latin typeface="VNI-Avo" pitchFamily="2" charset="0"/>
              <a:cs typeface="Times New Roman" panose="02020603050405020304" pitchFamily="18" charset="0"/>
            </a:endParaRPr>
          </a:p>
          <a:p>
            <a:r>
              <a:rPr lang="en-US" sz="4000" dirty="0" err="1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Caùi</a:t>
            </a:r>
            <a:r>
              <a:rPr lang="en-US" sz="4000" dirty="0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nhaø</a:t>
            </a:r>
            <a:r>
              <a:rPr lang="en-US" sz="4000" dirty="0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 to</a:t>
            </a:r>
          </a:p>
          <a:p>
            <a:r>
              <a:rPr lang="en-US" sz="4000" dirty="0" err="1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Keà</a:t>
            </a:r>
            <a:r>
              <a:rPr lang="en-US" sz="4000" dirty="0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baäc</a:t>
            </a:r>
            <a:r>
              <a:rPr lang="en-US" sz="4000" dirty="0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cöûa</a:t>
            </a:r>
            <a:endParaRPr lang="en-US" sz="4000" dirty="0">
              <a:solidFill>
                <a:srgbClr val="C00000"/>
              </a:solidFill>
              <a:latin typeface="VNI-Avo" pitchFamily="2" charset="0"/>
              <a:cs typeface="Times New Roman" panose="02020603050405020304" pitchFamily="18" charset="0"/>
            </a:endParaRPr>
          </a:p>
          <a:p>
            <a:r>
              <a:rPr lang="en-US" sz="4000" dirty="0" err="1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Baùc</a:t>
            </a:r>
            <a:r>
              <a:rPr lang="en-US" sz="4000" dirty="0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oác</a:t>
            </a:r>
            <a:r>
              <a:rPr lang="en-US" sz="4000" dirty="0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boø</a:t>
            </a:r>
            <a:endParaRPr lang="en-US" sz="4000" dirty="0">
              <a:solidFill>
                <a:srgbClr val="C00000"/>
              </a:solidFill>
              <a:latin typeface="VNI-Avo" pitchFamily="2" charset="0"/>
              <a:cs typeface="Times New Roman" panose="02020603050405020304" pitchFamily="18" charset="0"/>
            </a:endParaRPr>
          </a:p>
          <a:p>
            <a:r>
              <a:rPr lang="en-US" sz="4000" dirty="0" err="1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Chuù</a:t>
            </a:r>
            <a:r>
              <a:rPr lang="en-US" sz="4000" dirty="0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choù</a:t>
            </a:r>
            <a:r>
              <a:rPr lang="en-US" sz="4000" dirty="0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möïc</a:t>
            </a:r>
            <a:endParaRPr lang="en-US" sz="4000" dirty="0">
              <a:solidFill>
                <a:srgbClr val="C00000"/>
              </a:solidFill>
              <a:latin typeface="VNI-Avo" pitchFamily="2" charset="0"/>
              <a:cs typeface="Times New Roman" panose="02020603050405020304" pitchFamily="18" charset="0"/>
            </a:endParaRPr>
          </a:p>
          <a:p>
            <a:r>
              <a:rPr lang="en-US" sz="4000" dirty="0" err="1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Nhaéc</a:t>
            </a:r>
            <a:r>
              <a:rPr lang="en-US" sz="4000" dirty="0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gaâu</a:t>
            </a:r>
            <a:r>
              <a:rPr lang="en-US" sz="4000" dirty="0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gaâu</a:t>
            </a:r>
            <a:endParaRPr lang="en-US" sz="4000" dirty="0">
              <a:solidFill>
                <a:srgbClr val="C00000"/>
              </a:solidFill>
              <a:latin typeface="VNI-Avo" pitchFamily="2" charset="0"/>
              <a:cs typeface="Times New Roman" panose="02020603050405020304" pitchFamily="18" charset="0"/>
            </a:endParaRPr>
          </a:p>
          <a:p>
            <a:r>
              <a:rPr lang="en-US" sz="4000" dirty="0" err="1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Chaéc</a:t>
            </a:r>
            <a:r>
              <a:rPr lang="en-US" sz="4000" dirty="0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chuù</a:t>
            </a:r>
            <a:r>
              <a:rPr lang="en-US" sz="4000" dirty="0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giuïc</a:t>
            </a:r>
            <a:endParaRPr lang="en-US" sz="4000" dirty="0">
              <a:solidFill>
                <a:srgbClr val="C00000"/>
              </a:solidFill>
              <a:latin typeface="VNI-Avo" pitchFamily="2" charset="0"/>
              <a:cs typeface="Times New Roman" panose="02020603050405020304" pitchFamily="18" charset="0"/>
            </a:endParaRPr>
          </a:p>
          <a:p>
            <a:r>
              <a:rPr lang="en-US" sz="4000" dirty="0" err="1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Ñi</a:t>
            </a:r>
            <a:r>
              <a:rPr lang="en-US" sz="4000" dirty="0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hoïc</a:t>
            </a:r>
            <a:r>
              <a:rPr lang="en-US" sz="4000" dirty="0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mau</a:t>
            </a:r>
            <a:r>
              <a:rPr lang="en-US" sz="4000" dirty="0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000" dirty="0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                     </a:t>
            </a:r>
            <a:r>
              <a:rPr lang="en-US" sz="4000" dirty="0" err="1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Leâ</a:t>
            </a:r>
            <a:r>
              <a:rPr lang="en-US" sz="4000" dirty="0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Haûi</a:t>
            </a:r>
            <a:endParaRPr lang="en-US" sz="4000" dirty="0">
              <a:solidFill>
                <a:srgbClr val="C00000"/>
              </a:solidFill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72720" y="2636728"/>
            <a:ext cx="3586125" cy="86177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000" dirty="0" err="1">
                <a:solidFill>
                  <a:schemeClr val="accent5"/>
                </a:solidFill>
                <a:latin typeface="VNI-Avo" pitchFamily="2" charset="0"/>
                <a:cs typeface="Times New Roman" panose="02020603050405020304" pitchFamily="18" charset="0"/>
              </a:rPr>
              <a:t>Beù</a:t>
            </a:r>
            <a:r>
              <a:rPr lang="en-US" sz="5000" dirty="0">
                <a:solidFill>
                  <a:schemeClr val="accent5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chemeClr val="accent5"/>
                </a:solidFill>
                <a:latin typeface="VNI-Avo" pitchFamily="2" charset="0"/>
                <a:cs typeface="Times New Roman" panose="02020603050405020304" pitchFamily="18" charset="0"/>
              </a:rPr>
              <a:t>laøm</a:t>
            </a:r>
            <a:r>
              <a:rPr lang="en-US" sz="5000" dirty="0">
                <a:solidFill>
                  <a:schemeClr val="accent5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chemeClr val="accent5"/>
                </a:solidFill>
                <a:latin typeface="VNI-Avo" pitchFamily="2" charset="0"/>
                <a:cs typeface="Times New Roman" panose="02020603050405020304" pitchFamily="18" charset="0"/>
              </a:rPr>
              <a:t>gì</a:t>
            </a:r>
            <a:r>
              <a:rPr lang="en-US" sz="5000" dirty="0">
                <a:solidFill>
                  <a:schemeClr val="accent5"/>
                </a:solidFill>
                <a:latin typeface="VNI-Avo" pitchFamily="2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55842" y="2636728"/>
            <a:ext cx="6237886" cy="86177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000" dirty="0" err="1">
                <a:solidFill>
                  <a:schemeClr val="accent5"/>
                </a:solidFill>
                <a:latin typeface="VNI-Avo" pitchFamily="2" charset="0"/>
                <a:cs typeface="Times New Roman" panose="02020603050405020304" pitchFamily="18" charset="0"/>
              </a:rPr>
              <a:t>Keà</a:t>
            </a:r>
            <a:r>
              <a:rPr lang="en-US" sz="5000" dirty="0">
                <a:solidFill>
                  <a:schemeClr val="accent5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chemeClr val="accent5"/>
                </a:solidFill>
                <a:latin typeface="VNI-Avo" pitchFamily="2" charset="0"/>
                <a:cs typeface="Times New Roman" panose="02020603050405020304" pitchFamily="18" charset="0"/>
              </a:rPr>
              <a:t>baäc</a:t>
            </a:r>
            <a:r>
              <a:rPr lang="en-US" sz="5000" dirty="0">
                <a:solidFill>
                  <a:schemeClr val="accent5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chemeClr val="accent5"/>
                </a:solidFill>
                <a:latin typeface="VNI-Avo" pitchFamily="2" charset="0"/>
                <a:cs typeface="Times New Roman" panose="02020603050405020304" pitchFamily="18" charset="0"/>
              </a:rPr>
              <a:t>cöûa</a:t>
            </a:r>
            <a:r>
              <a:rPr lang="en-US" sz="5000" dirty="0">
                <a:solidFill>
                  <a:schemeClr val="accent5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chemeClr val="accent5"/>
                </a:solidFill>
                <a:latin typeface="VNI-Avo" pitchFamily="2" charset="0"/>
                <a:cs typeface="Times New Roman" panose="02020603050405020304" pitchFamily="18" charset="0"/>
              </a:rPr>
              <a:t>coù</a:t>
            </a:r>
            <a:r>
              <a:rPr lang="en-US" sz="5000" dirty="0">
                <a:solidFill>
                  <a:schemeClr val="accent5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chemeClr val="accent5"/>
                </a:solidFill>
                <a:latin typeface="VNI-Avo" pitchFamily="2" charset="0"/>
                <a:cs typeface="Times New Roman" panose="02020603050405020304" pitchFamily="18" charset="0"/>
              </a:rPr>
              <a:t>gì</a:t>
            </a:r>
            <a:r>
              <a:rPr lang="en-US" sz="5000" dirty="0">
                <a:solidFill>
                  <a:schemeClr val="accent5"/>
                </a:solidFill>
                <a:latin typeface="VNI-Avo" pitchFamily="2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55842" y="2636728"/>
            <a:ext cx="6237886" cy="16312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000" dirty="0" err="1">
                <a:solidFill>
                  <a:schemeClr val="accent5"/>
                </a:solidFill>
                <a:latin typeface="VNI-Avo" pitchFamily="2" charset="0"/>
                <a:cs typeface="Times New Roman" panose="02020603050405020304" pitchFamily="18" charset="0"/>
              </a:rPr>
              <a:t>Choù</a:t>
            </a:r>
            <a:r>
              <a:rPr lang="en-US" sz="5000" dirty="0">
                <a:solidFill>
                  <a:schemeClr val="accent5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chemeClr val="accent5"/>
                </a:solidFill>
                <a:latin typeface="VNI-Avo" pitchFamily="2" charset="0"/>
                <a:cs typeface="Times New Roman" panose="02020603050405020304" pitchFamily="18" charset="0"/>
              </a:rPr>
              <a:t>möïc</a:t>
            </a:r>
            <a:r>
              <a:rPr lang="en-US" sz="5000" dirty="0">
                <a:solidFill>
                  <a:schemeClr val="accent5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chemeClr val="accent5"/>
                </a:solidFill>
                <a:latin typeface="VNI-Avo" pitchFamily="2" charset="0"/>
                <a:cs typeface="Times New Roman" panose="02020603050405020304" pitchFamily="18" charset="0"/>
              </a:rPr>
              <a:t>nhaéc</a:t>
            </a:r>
            <a:r>
              <a:rPr lang="en-US" sz="5000" dirty="0">
                <a:solidFill>
                  <a:schemeClr val="accent5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chemeClr val="accent5"/>
                </a:solidFill>
                <a:latin typeface="VNI-Avo" pitchFamily="2" charset="0"/>
                <a:cs typeface="Times New Roman" panose="02020603050405020304" pitchFamily="18" charset="0"/>
              </a:rPr>
              <a:t>ai</a:t>
            </a:r>
            <a:r>
              <a:rPr lang="en-US" sz="5000" dirty="0">
                <a:solidFill>
                  <a:schemeClr val="accent5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chemeClr val="accent5"/>
                </a:solidFill>
                <a:latin typeface="VNI-Avo" pitchFamily="2" charset="0"/>
                <a:cs typeface="Times New Roman" panose="02020603050405020304" pitchFamily="18" charset="0"/>
              </a:rPr>
              <a:t>ñi</a:t>
            </a:r>
            <a:r>
              <a:rPr lang="en-US" sz="5000" dirty="0">
                <a:solidFill>
                  <a:schemeClr val="accent5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chemeClr val="accent5"/>
                </a:solidFill>
                <a:latin typeface="VNI-Avo" pitchFamily="2" charset="0"/>
                <a:cs typeface="Times New Roman" panose="02020603050405020304" pitchFamily="18" charset="0"/>
              </a:rPr>
              <a:t>hoïc</a:t>
            </a:r>
            <a:r>
              <a:rPr lang="en-US" sz="5000" dirty="0">
                <a:solidFill>
                  <a:schemeClr val="accent5"/>
                </a:solidFill>
                <a:latin typeface="VNI-Avo" pitchFamily="2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6745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60464" y="1295288"/>
            <a:ext cx="3981754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5"/>
                </a:solidFill>
                <a:effectLst/>
                <a:latin typeface="VNI-Avo" pitchFamily="2" charset="0"/>
              </a:rPr>
              <a:t>TIEÁT 1</a:t>
            </a:r>
          </a:p>
        </p:txBody>
      </p:sp>
    </p:spTree>
    <p:extLst>
      <p:ext uri="{BB962C8B-B14F-4D97-AF65-F5344CB8AC3E}">
        <p14:creationId xmlns:p14="http://schemas.microsoft.com/office/powerpoint/2010/main" val="391184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87709" y="1960139"/>
            <a:ext cx="6803331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VNI-Avo" pitchFamily="2" charset="0"/>
              </a:rPr>
              <a:t>OÅn</a:t>
            </a:r>
            <a:r>
              <a:rPr lang="en-US" sz="80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8000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VNI-Avo" pitchFamily="2" charset="0"/>
              </a:rPr>
              <a:t>ñònh</a:t>
            </a:r>
            <a:r>
              <a:rPr lang="en-US" sz="80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8000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VNI-Avo" pitchFamily="2" charset="0"/>
              </a:rPr>
              <a:t>lôùp</a:t>
            </a:r>
            <a:r>
              <a:rPr lang="en-US" sz="80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8000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VNI-Avo" pitchFamily="2" charset="0"/>
              </a:rPr>
              <a:t>vaø</a:t>
            </a:r>
            <a:r>
              <a:rPr lang="en-US" sz="80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VNI-Avo" pitchFamily="2" charset="0"/>
              </a:rPr>
              <a:t> KTBC</a:t>
            </a:r>
            <a:endParaRPr lang="en-US" sz="80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/>
              <a:latin typeface="VNI-Avo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14956" y="790588"/>
            <a:ext cx="3981754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0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5"/>
                </a:solidFill>
                <a:effectLst/>
                <a:latin typeface="VNI-Avo" pitchFamily="2" charset="0"/>
              </a:rPr>
              <a:t>HÑ1:</a:t>
            </a:r>
          </a:p>
        </p:txBody>
      </p:sp>
    </p:spTree>
    <p:extLst>
      <p:ext uri="{BB962C8B-B14F-4D97-AF65-F5344CB8AC3E}">
        <p14:creationId xmlns:p14="http://schemas.microsoft.com/office/powerpoint/2010/main" val="102646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74572" y="2547967"/>
            <a:ext cx="818218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VNI-Avo" pitchFamily="2" charset="0"/>
              </a:rPr>
              <a:t>OÂn</a:t>
            </a:r>
            <a:r>
              <a:rPr lang="en-US" sz="60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6000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VNI-Avo" pitchFamily="2" charset="0"/>
              </a:rPr>
              <a:t>taäp</a:t>
            </a:r>
            <a:r>
              <a:rPr lang="en-US" sz="60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6000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VNI-Avo" pitchFamily="2" charset="0"/>
              </a:rPr>
              <a:t>caùc</a:t>
            </a:r>
            <a:r>
              <a:rPr lang="en-US" sz="60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6000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VNI-Avo" pitchFamily="2" charset="0"/>
              </a:rPr>
              <a:t>vaàn</a:t>
            </a:r>
            <a:r>
              <a:rPr lang="en-US" sz="60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VNI-Avo" pitchFamily="2" charset="0"/>
              </a:rPr>
              <a:t> </a:t>
            </a:r>
          </a:p>
          <a:p>
            <a:pPr algn="ctr"/>
            <a:r>
              <a:rPr lang="en-US" sz="6000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VNI-Avo" pitchFamily="2" charset="0"/>
              </a:rPr>
              <a:t>ñöôïc</a:t>
            </a:r>
            <a:r>
              <a:rPr lang="en-US" sz="60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6000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VNI-Avo" pitchFamily="2" charset="0"/>
              </a:rPr>
              <a:t>hoïc</a:t>
            </a:r>
            <a:r>
              <a:rPr lang="en-US" sz="60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6000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VNI-Avo" pitchFamily="2" charset="0"/>
              </a:rPr>
              <a:t>trong</a:t>
            </a:r>
            <a:r>
              <a:rPr lang="en-US" sz="60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6000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VNI-Avo" pitchFamily="2" charset="0"/>
              </a:rPr>
              <a:t>tuaàn</a:t>
            </a:r>
            <a:endParaRPr lang="en-US" sz="60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/>
              <a:latin typeface="VNI-Avo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37024" y="1378416"/>
            <a:ext cx="3981754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0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5"/>
                </a:solidFill>
                <a:effectLst/>
                <a:latin typeface="VNI-Avo" pitchFamily="2" charset="0"/>
              </a:rPr>
              <a:t>HÑ2:</a:t>
            </a:r>
          </a:p>
        </p:txBody>
      </p:sp>
    </p:spTree>
    <p:extLst>
      <p:ext uri="{BB962C8B-B14F-4D97-AF65-F5344CB8AC3E}">
        <p14:creationId xmlns:p14="http://schemas.microsoft.com/office/powerpoint/2010/main" val="423031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44"/>
            <a:ext cx="12204194" cy="68511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56012" y="3225525"/>
            <a:ext cx="11224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0"/>
                <a:solidFill>
                  <a:schemeClr val="accent6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VNI-Avo" pitchFamily="2" charset="0"/>
              </a:rPr>
              <a:t>ac</a:t>
            </a:r>
          </a:p>
        </p:txBody>
      </p:sp>
      <p:sp>
        <p:nvSpPr>
          <p:cNvPr id="5" name="Rectangle 4"/>
          <p:cNvSpPr/>
          <p:nvPr/>
        </p:nvSpPr>
        <p:spPr>
          <a:xfrm>
            <a:off x="3690414" y="3225525"/>
            <a:ext cx="11448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VNI-Avo" pitchFamily="2" charset="0"/>
              </a:rPr>
              <a:t>aêc</a:t>
            </a:r>
            <a:endParaRPr lang="en-US" sz="5400" b="1" spc="50" dirty="0">
              <a:ln w="0"/>
              <a:solidFill>
                <a:schemeClr val="accent1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VNI-Avo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07984" y="3225525"/>
            <a:ext cx="11785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err="1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VNI-Avo" pitchFamily="2" charset="0"/>
              </a:rPr>
              <a:t>aâc</a:t>
            </a:r>
            <a:endParaRPr lang="en-US" sz="5400" b="1" spc="50" dirty="0">
              <a:ln w="0"/>
              <a:solidFill>
                <a:srgbClr val="7030A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VNI-Avo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67232" y="3225525"/>
            <a:ext cx="10951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VNI-Avo" pitchFamily="2" charset="0"/>
              </a:rPr>
              <a:t>oc</a:t>
            </a:r>
            <a:endParaRPr lang="en-US" sz="5400" b="1" spc="50" dirty="0">
              <a:ln w="0"/>
              <a:solidFill>
                <a:schemeClr val="accent2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VNI-Avo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09649" y="3225525"/>
            <a:ext cx="11288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err="1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VNI-Avo" pitchFamily="2" charset="0"/>
              </a:rPr>
              <a:t>oâc</a:t>
            </a:r>
            <a:endParaRPr lang="en-US" sz="5400" b="1" spc="50" dirty="0">
              <a:ln w="0"/>
              <a:solidFill>
                <a:srgbClr val="C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VNI-Avo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484927" y="3225525"/>
            <a:ext cx="10631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err="1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VNI-Avo" pitchFamily="2" charset="0"/>
              </a:rPr>
              <a:t>uc</a:t>
            </a:r>
            <a:endParaRPr lang="en-US" sz="5400" b="1" spc="50" dirty="0">
              <a:ln w="0"/>
              <a:solidFill>
                <a:srgbClr val="FFC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VNI-Avo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960205" y="3225525"/>
            <a:ext cx="10631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VNI-Avo" pitchFamily="2" charset="0"/>
              </a:rPr>
              <a:t>öc</a:t>
            </a:r>
            <a:endParaRPr lang="en-US" sz="5400" b="1" spc="50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VNI-Avo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117564" y="3448594"/>
            <a:ext cx="12436307" cy="2087816"/>
            <a:chOff x="679268" y="1380006"/>
            <a:chExt cx="12386129" cy="210312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97" b="83711" l="4667" r="981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1" t="53678" r="61712" b="14157"/>
            <a:stretch/>
          </p:blipFill>
          <p:spPr>
            <a:xfrm>
              <a:off x="679268" y="1380006"/>
              <a:ext cx="2111743" cy="2103120"/>
            </a:xfrm>
            <a:prstGeom prst="rect">
              <a:avLst/>
            </a:prstGeom>
          </p:spPr>
        </p:pic>
        <p:grpSp>
          <p:nvGrpSpPr>
            <p:cNvPr id="13" name="Group 12"/>
            <p:cNvGrpSpPr/>
            <p:nvPr/>
          </p:nvGrpSpPr>
          <p:grpSpPr>
            <a:xfrm>
              <a:off x="2690949" y="1865340"/>
              <a:ext cx="10374448" cy="1617786"/>
              <a:chOff x="2529621" y="3251201"/>
              <a:chExt cx="7249379" cy="1143000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897" b="83711" l="4667" r="9816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596" t="60804" r="7780" b="16421"/>
              <a:stretch/>
            </p:blipFill>
            <p:spPr>
              <a:xfrm>
                <a:off x="2529621" y="3280759"/>
                <a:ext cx="3121764" cy="1052129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897" b="83711" l="4667" r="9816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667" t="60163" r="5110" b="15095"/>
              <a:stretch/>
            </p:blipFill>
            <p:spPr>
              <a:xfrm>
                <a:off x="5702300" y="3251201"/>
                <a:ext cx="3213100" cy="1143000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897" b="83711" l="4667" r="9816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445" t="63230" r="25999" b="15095"/>
              <a:stretch/>
            </p:blipFill>
            <p:spPr>
              <a:xfrm>
                <a:off x="8775700" y="3392849"/>
                <a:ext cx="1003300" cy="100135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63283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61168" y="1472757"/>
            <a:ext cx="8182189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latin typeface="VNI-Avo" pitchFamily="2" charset="0"/>
              </a:rPr>
              <a:t>Luyeän</a:t>
            </a:r>
            <a:r>
              <a:rPr lang="en-US" sz="60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latin typeface="VNI-Avo" pitchFamily="2" charset="0"/>
              </a:rPr>
              <a:t> </a:t>
            </a:r>
            <a:r>
              <a:rPr lang="en-US" sz="6000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latin typeface="VNI-Avo" pitchFamily="2" charset="0"/>
              </a:rPr>
              <a:t>taäp</a:t>
            </a:r>
            <a:r>
              <a:rPr lang="en-US" sz="60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latin typeface="VNI-Avo" pitchFamily="2" charset="0"/>
              </a:rPr>
              <a:t> </a:t>
            </a:r>
            <a:r>
              <a:rPr lang="en-US" sz="6000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latin typeface="VNI-Avo" pitchFamily="2" charset="0"/>
              </a:rPr>
              <a:t>ñaùnh</a:t>
            </a:r>
            <a:r>
              <a:rPr lang="en-US" sz="60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latin typeface="VNI-Avo" pitchFamily="2" charset="0"/>
              </a:rPr>
              <a:t> </a:t>
            </a:r>
            <a:r>
              <a:rPr lang="en-US" sz="6000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latin typeface="VNI-Avo" pitchFamily="2" charset="0"/>
              </a:rPr>
              <a:t>vaàn</a:t>
            </a:r>
            <a:r>
              <a:rPr lang="en-US" sz="60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latin typeface="VNI-Avo" pitchFamily="2" charset="0"/>
              </a:rPr>
              <a:t>, </a:t>
            </a:r>
            <a:r>
              <a:rPr lang="en-US" sz="6000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latin typeface="VNI-Avo" pitchFamily="2" charset="0"/>
              </a:rPr>
              <a:t>ñoïc</a:t>
            </a:r>
            <a:r>
              <a:rPr lang="en-US" sz="60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latin typeface="VNI-Avo" pitchFamily="2" charset="0"/>
              </a:rPr>
              <a:t> </a:t>
            </a:r>
            <a:r>
              <a:rPr lang="en-US" sz="6000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latin typeface="VNI-Avo" pitchFamily="2" charset="0"/>
              </a:rPr>
              <a:t>trôn</a:t>
            </a:r>
            <a:r>
              <a:rPr lang="en-US" sz="60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latin typeface="VNI-Avo" pitchFamily="2" charset="0"/>
              </a:rPr>
              <a:t> </a:t>
            </a:r>
            <a:r>
              <a:rPr lang="en-US" sz="6000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latin typeface="VNI-Avo" pitchFamily="2" charset="0"/>
              </a:rPr>
              <a:t>vaø</a:t>
            </a:r>
            <a:r>
              <a:rPr lang="en-US" sz="60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latin typeface="VNI-Avo" pitchFamily="2" charset="0"/>
              </a:rPr>
              <a:t> </a:t>
            </a:r>
            <a:r>
              <a:rPr lang="en-US" sz="6000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latin typeface="VNI-Avo" pitchFamily="2" charset="0"/>
              </a:rPr>
              <a:t>tìm</a:t>
            </a:r>
            <a:r>
              <a:rPr lang="en-US" sz="60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latin typeface="VNI-Avo" pitchFamily="2" charset="0"/>
              </a:rPr>
              <a:t> </a:t>
            </a:r>
            <a:r>
              <a:rPr lang="en-US" sz="6000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latin typeface="VNI-Avo" pitchFamily="2" charset="0"/>
              </a:rPr>
              <a:t>hieåu</a:t>
            </a:r>
            <a:r>
              <a:rPr lang="en-US" sz="60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latin typeface="VNI-Avo" pitchFamily="2" charset="0"/>
              </a:rPr>
              <a:t> </a:t>
            </a:r>
            <a:r>
              <a:rPr lang="en-US" sz="6000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latin typeface="VNI-Avo" pitchFamily="2" charset="0"/>
              </a:rPr>
              <a:t>noäi</a:t>
            </a:r>
            <a:r>
              <a:rPr lang="en-US" sz="60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latin typeface="VNI-Avo" pitchFamily="2" charset="0"/>
              </a:rPr>
              <a:t> dung </a:t>
            </a:r>
            <a:r>
              <a:rPr lang="en-US" sz="6000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latin typeface="VNI-Avo" pitchFamily="2" charset="0"/>
              </a:rPr>
              <a:t>baøi</a:t>
            </a:r>
            <a:r>
              <a:rPr lang="en-US" sz="60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latin typeface="VNI-Avo" pitchFamily="2" charset="0"/>
              </a:rPr>
              <a:t> </a:t>
            </a:r>
            <a:r>
              <a:rPr lang="en-US" sz="6000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latin typeface="VNI-Avo" pitchFamily="2" charset="0"/>
              </a:rPr>
              <a:t>hoïc</a:t>
            </a:r>
            <a:endParaRPr lang="en-US" sz="60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rgbClr val="00B0F0"/>
              </a:solidFill>
              <a:effectLst/>
              <a:latin typeface="VNI-Avo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31523" y="303206"/>
            <a:ext cx="3981754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0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/>
                <a:latin typeface="VNI-Avo" pitchFamily="2" charset="0"/>
              </a:rPr>
              <a:t>HÑ3:</a:t>
            </a:r>
          </a:p>
        </p:txBody>
      </p:sp>
    </p:spTree>
    <p:extLst>
      <p:ext uri="{BB962C8B-B14F-4D97-AF65-F5344CB8AC3E}">
        <p14:creationId xmlns:p14="http://schemas.microsoft.com/office/powerpoint/2010/main" val="137279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818" y="0"/>
            <a:ext cx="12290323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62757" y="104504"/>
            <a:ext cx="16337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chemeClr val="accent5"/>
                </a:solidFill>
                <a:latin typeface="VNI-Avo" pitchFamily="2" charset="0"/>
                <a:cs typeface="Times New Roman" panose="02020603050405020304" pitchFamily="18" charset="0"/>
              </a:rPr>
              <a:t>Beù</a:t>
            </a:r>
            <a:r>
              <a:rPr lang="en-US" sz="4000" dirty="0">
                <a:solidFill>
                  <a:schemeClr val="accent5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/>
                </a:solidFill>
                <a:latin typeface="VNI-Avo" pitchFamily="2" charset="0"/>
                <a:cs typeface="Times New Roman" panose="02020603050405020304" pitchFamily="18" charset="0"/>
              </a:rPr>
              <a:t>veõ</a:t>
            </a:r>
            <a:endParaRPr lang="en-US" sz="4000" dirty="0">
              <a:solidFill>
                <a:schemeClr val="accent5"/>
              </a:solidFill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141" y="969144"/>
            <a:ext cx="4900701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Beù</a:t>
            </a:r>
            <a:r>
              <a:rPr lang="en-US" sz="4000" dirty="0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ngoài</a:t>
            </a:r>
            <a:r>
              <a:rPr lang="en-US" sz="4000" dirty="0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veõ</a:t>
            </a:r>
            <a:endParaRPr lang="en-US" sz="4000" dirty="0">
              <a:solidFill>
                <a:srgbClr val="C00000"/>
              </a:solidFill>
              <a:latin typeface="VNI-Avo" pitchFamily="2" charset="0"/>
              <a:cs typeface="Times New Roman" panose="02020603050405020304" pitchFamily="18" charset="0"/>
            </a:endParaRPr>
          </a:p>
          <a:p>
            <a:r>
              <a:rPr lang="en-US" sz="4000" dirty="0" err="1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Caùi</a:t>
            </a:r>
            <a:r>
              <a:rPr lang="en-US" sz="4000" dirty="0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nhaø</a:t>
            </a:r>
            <a:r>
              <a:rPr lang="en-US" sz="4000" dirty="0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 to</a:t>
            </a:r>
          </a:p>
          <a:p>
            <a:r>
              <a:rPr lang="en-US" sz="4000" dirty="0" err="1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Keà</a:t>
            </a:r>
            <a:r>
              <a:rPr lang="en-US" sz="4000" dirty="0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baäc</a:t>
            </a:r>
            <a:r>
              <a:rPr lang="en-US" sz="4000" dirty="0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cöûa</a:t>
            </a:r>
            <a:endParaRPr lang="en-US" sz="4000" dirty="0">
              <a:solidFill>
                <a:srgbClr val="C00000"/>
              </a:solidFill>
              <a:latin typeface="VNI-Avo" pitchFamily="2" charset="0"/>
              <a:cs typeface="Times New Roman" panose="02020603050405020304" pitchFamily="18" charset="0"/>
            </a:endParaRPr>
          </a:p>
          <a:p>
            <a:r>
              <a:rPr lang="en-US" sz="4000" dirty="0" err="1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Baùc</a:t>
            </a:r>
            <a:r>
              <a:rPr lang="en-US" sz="4000" dirty="0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oác</a:t>
            </a:r>
            <a:r>
              <a:rPr lang="en-US" sz="4000" dirty="0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boø</a:t>
            </a:r>
            <a:endParaRPr lang="en-US" sz="4000" dirty="0">
              <a:solidFill>
                <a:srgbClr val="C00000"/>
              </a:solidFill>
              <a:latin typeface="VNI-Avo" pitchFamily="2" charset="0"/>
              <a:cs typeface="Times New Roman" panose="02020603050405020304" pitchFamily="18" charset="0"/>
            </a:endParaRPr>
          </a:p>
          <a:p>
            <a:r>
              <a:rPr lang="en-US" sz="4000" dirty="0" err="1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Chuù</a:t>
            </a:r>
            <a:r>
              <a:rPr lang="en-US" sz="4000" dirty="0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choù</a:t>
            </a:r>
            <a:r>
              <a:rPr lang="en-US" sz="4000" dirty="0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möïc</a:t>
            </a:r>
            <a:endParaRPr lang="en-US" sz="4000" dirty="0">
              <a:solidFill>
                <a:srgbClr val="C00000"/>
              </a:solidFill>
              <a:latin typeface="VNI-Avo" pitchFamily="2" charset="0"/>
              <a:cs typeface="Times New Roman" panose="02020603050405020304" pitchFamily="18" charset="0"/>
            </a:endParaRPr>
          </a:p>
          <a:p>
            <a:r>
              <a:rPr lang="en-US" sz="4000" dirty="0" err="1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Nhaéc</a:t>
            </a:r>
            <a:r>
              <a:rPr lang="en-US" sz="4000" dirty="0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gaâu</a:t>
            </a:r>
            <a:r>
              <a:rPr lang="en-US" sz="4000" dirty="0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gaâu</a:t>
            </a:r>
            <a:endParaRPr lang="en-US" sz="4000" dirty="0">
              <a:solidFill>
                <a:srgbClr val="C00000"/>
              </a:solidFill>
              <a:latin typeface="VNI-Avo" pitchFamily="2" charset="0"/>
              <a:cs typeface="Times New Roman" panose="02020603050405020304" pitchFamily="18" charset="0"/>
            </a:endParaRPr>
          </a:p>
          <a:p>
            <a:r>
              <a:rPr lang="en-US" sz="4000" dirty="0" err="1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Chaéc</a:t>
            </a:r>
            <a:r>
              <a:rPr lang="en-US" sz="4000" dirty="0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chuù</a:t>
            </a:r>
            <a:r>
              <a:rPr lang="en-US" sz="4000" dirty="0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giuïc</a:t>
            </a:r>
            <a:endParaRPr lang="en-US" sz="4000" dirty="0">
              <a:solidFill>
                <a:srgbClr val="C00000"/>
              </a:solidFill>
              <a:latin typeface="VNI-Avo" pitchFamily="2" charset="0"/>
              <a:cs typeface="Times New Roman" panose="02020603050405020304" pitchFamily="18" charset="0"/>
            </a:endParaRPr>
          </a:p>
          <a:p>
            <a:r>
              <a:rPr lang="en-US" sz="4000" dirty="0" err="1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Ñi</a:t>
            </a:r>
            <a:r>
              <a:rPr lang="en-US" sz="4000" dirty="0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hoïc</a:t>
            </a:r>
            <a:r>
              <a:rPr lang="en-US" sz="4000" dirty="0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mau</a:t>
            </a:r>
            <a:r>
              <a:rPr lang="en-US" sz="4000" dirty="0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000" dirty="0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                     </a:t>
            </a:r>
            <a:r>
              <a:rPr lang="en-US" sz="4000" dirty="0" err="1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Leâ</a:t>
            </a:r>
            <a:r>
              <a:rPr lang="en-US" sz="4000" dirty="0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Haûi</a:t>
            </a:r>
            <a:endParaRPr lang="en-US" sz="4000" dirty="0">
              <a:solidFill>
                <a:srgbClr val="C00000"/>
              </a:solidFill>
              <a:latin typeface="VNI-Avo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995288" y="2864224"/>
            <a:ext cx="68435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45030" y="3429000"/>
            <a:ext cx="68435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520577" y="4666129"/>
            <a:ext cx="68435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520577" y="5271246"/>
            <a:ext cx="68435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048624" y="5271246"/>
            <a:ext cx="68435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748795" y="5930152"/>
            <a:ext cx="68435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995288" y="3446929"/>
            <a:ext cx="68435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269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F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F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" y="0"/>
            <a:ext cx="121901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90386" y="1963943"/>
            <a:ext cx="17491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solidFill>
                  <a:schemeClr val="accent5"/>
                </a:solidFill>
                <a:latin typeface="VNI-Avo" pitchFamily="2" charset="0"/>
                <a:cs typeface="Times New Roman" panose="02020603050405020304" pitchFamily="18" charset="0"/>
              </a:rPr>
              <a:t>baäc</a:t>
            </a:r>
            <a:endParaRPr lang="en-US" sz="6000" b="1" dirty="0">
              <a:solidFill>
                <a:schemeClr val="accent5"/>
              </a:solidFill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90385" y="3903139"/>
            <a:ext cx="17491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solidFill>
                  <a:schemeClr val="accent5"/>
                </a:solidFill>
                <a:latin typeface="VNI-Avo" pitchFamily="2" charset="0"/>
                <a:cs typeface="Times New Roman" panose="02020603050405020304" pitchFamily="18" charset="0"/>
              </a:rPr>
              <a:t>baùc</a:t>
            </a:r>
            <a:endParaRPr lang="en-US" sz="6000" b="1" dirty="0">
              <a:solidFill>
                <a:schemeClr val="accent5"/>
              </a:solidFill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37806" y="3903139"/>
            <a:ext cx="12121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solidFill>
                  <a:schemeClr val="accent5"/>
                </a:solidFill>
                <a:latin typeface="VNI-Avo" pitchFamily="2" charset="0"/>
                <a:cs typeface="Times New Roman" panose="02020603050405020304" pitchFamily="18" charset="0"/>
              </a:rPr>
              <a:t>oác</a:t>
            </a:r>
            <a:endParaRPr lang="en-US" sz="6000" b="1" dirty="0">
              <a:solidFill>
                <a:schemeClr val="accent5"/>
              </a:solidFill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7145" y="3806317"/>
            <a:ext cx="21579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solidFill>
                  <a:schemeClr val="accent5"/>
                </a:solidFill>
                <a:latin typeface="VNI-Avo" pitchFamily="2" charset="0"/>
                <a:cs typeface="Times New Roman" panose="02020603050405020304" pitchFamily="18" charset="0"/>
              </a:rPr>
              <a:t>nhaéc</a:t>
            </a:r>
            <a:endParaRPr lang="en-US" sz="6000" b="1" dirty="0">
              <a:solidFill>
                <a:schemeClr val="accent5"/>
              </a:solidFill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1879" y="1963943"/>
            <a:ext cx="21932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solidFill>
                  <a:schemeClr val="accent5"/>
                </a:solidFill>
                <a:latin typeface="VNI-Avo" pitchFamily="2" charset="0"/>
                <a:cs typeface="Times New Roman" panose="02020603050405020304" pitchFamily="18" charset="0"/>
              </a:rPr>
              <a:t>chaéc</a:t>
            </a:r>
            <a:endParaRPr lang="en-US" sz="6000" b="1" dirty="0">
              <a:solidFill>
                <a:schemeClr val="accent5"/>
              </a:solidFill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81831" y="2921168"/>
            <a:ext cx="18822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solidFill>
                  <a:schemeClr val="accent5"/>
                </a:solidFill>
                <a:latin typeface="VNI-Avo" pitchFamily="2" charset="0"/>
                <a:cs typeface="Times New Roman" panose="02020603050405020304" pitchFamily="18" charset="0"/>
              </a:rPr>
              <a:t>giuïc</a:t>
            </a:r>
            <a:endParaRPr lang="en-US" sz="6000" b="1" dirty="0">
              <a:solidFill>
                <a:schemeClr val="accent5"/>
              </a:solidFill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26494" y="1963943"/>
            <a:ext cx="16754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solidFill>
                  <a:schemeClr val="accent5"/>
                </a:solidFill>
                <a:latin typeface="VNI-Avo" pitchFamily="2" charset="0"/>
                <a:cs typeface="Times New Roman" panose="02020603050405020304" pitchFamily="18" charset="0"/>
              </a:rPr>
              <a:t>hoïc</a:t>
            </a:r>
            <a:endParaRPr lang="en-US" sz="6000" b="1" dirty="0">
              <a:solidFill>
                <a:schemeClr val="accent5"/>
              </a:solidFill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50234" y="1963942"/>
            <a:ext cx="12314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aêc</a:t>
            </a:r>
            <a:endParaRPr lang="en-US" sz="6000" b="1" dirty="0">
              <a:solidFill>
                <a:srgbClr val="FF0000"/>
              </a:solidFill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950233" y="3793540"/>
            <a:ext cx="12314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aêc</a:t>
            </a:r>
            <a:endParaRPr lang="en-US" sz="6000" b="1" dirty="0">
              <a:solidFill>
                <a:srgbClr val="FF0000"/>
              </a:solidFill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97783" y="1977389"/>
            <a:ext cx="12618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aâc</a:t>
            </a:r>
            <a:endParaRPr lang="en-US" sz="6000" b="1" dirty="0">
              <a:solidFill>
                <a:srgbClr val="FF0000"/>
              </a:solidFill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111230" y="3900992"/>
            <a:ext cx="12009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ac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200983" y="1963941"/>
            <a:ext cx="12009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oc</a:t>
            </a:r>
            <a:endParaRPr lang="en-US" sz="6000" b="1" dirty="0">
              <a:solidFill>
                <a:srgbClr val="FF0000"/>
              </a:solidFill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935580" y="3914435"/>
            <a:ext cx="12121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oâc</a:t>
            </a:r>
            <a:endParaRPr lang="en-US" sz="6000" b="1" dirty="0">
              <a:solidFill>
                <a:srgbClr val="FF0000"/>
              </a:solidFill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700225" y="2921168"/>
            <a:ext cx="11464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uc</a:t>
            </a:r>
            <a:endParaRPr lang="en-US" sz="6000" b="1" dirty="0">
              <a:solidFill>
                <a:srgbClr val="FF0000"/>
              </a:solidFill>
              <a:latin typeface="VNI-Avo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13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9" grpId="0"/>
      <p:bldP spid="10" grpId="0"/>
      <p:bldP spid="11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818" y="0"/>
            <a:ext cx="12290323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62757" y="104504"/>
            <a:ext cx="16337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chemeClr val="accent5"/>
                </a:solidFill>
                <a:latin typeface="VNI-Avo" pitchFamily="2" charset="0"/>
                <a:cs typeface="Times New Roman" panose="02020603050405020304" pitchFamily="18" charset="0"/>
              </a:rPr>
              <a:t>Beù</a:t>
            </a:r>
            <a:r>
              <a:rPr lang="en-US" sz="4000" dirty="0">
                <a:solidFill>
                  <a:schemeClr val="accent5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/>
                </a:solidFill>
                <a:latin typeface="VNI-Avo" pitchFamily="2" charset="0"/>
                <a:cs typeface="Times New Roman" panose="02020603050405020304" pitchFamily="18" charset="0"/>
              </a:rPr>
              <a:t>veõ</a:t>
            </a:r>
            <a:endParaRPr lang="en-US" sz="4000" dirty="0">
              <a:solidFill>
                <a:schemeClr val="accent5"/>
              </a:solidFill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141" y="969144"/>
            <a:ext cx="4900701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Beù</a:t>
            </a:r>
            <a:r>
              <a:rPr lang="en-US" sz="4000" dirty="0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ngoài</a:t>
            </a:r>
            <a:r>
              <a:rPr lang="en-US" sz="4000" dirty="0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veõ</a:t>
            </a:r>
            <a:endParaRPr lang="en-US" sz="4000" dirty="0">
              <a:solidFill>
                <a:srgbClr val="C00000"/>
              </a:solidFill>
              <a:latin typeface="VNI-Avo" pitchFamily="2" charset="0"/>
              <a:cs typeface="Times New Roman" panose="02020603050405020304" pitchFamily="18" charset="0"/>
            </a:endParaRPr>
          </a:p>
          <a:p>
            <a:r>
              <a:rPr lang="en-US" sz="4000" dirty="0" err="1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Caùi</a:t>
            </a:r>
            <a:r>
              <a:rPr lang="en-US" sz="4000" dirty="0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nhaø</a:t>
            </a:r>
            <a:r>
              <a:rPr lang="en-US" sz="4000" dirty="0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 to</a:t>
            </a:r>
          </a:p>
          <a:p>
            <a:r>
              <a:rPr lang="en-US" sz="4000" dirty="0" err="1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Keà</a:t>
            </a:r>
            <a:r>
              <a:rPr lang="en-US" sz="4000" dirty="0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baäc</a:t>
            </a:r>
            <a:r>
              <a:rPr lang="en-US" sz="4000" dirty="0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cöûa</a:t>
            </a:r>
            <a:endParaRPr lang="en-US" sz="4000" dirty="0">
              <a:solidFill>
                <a:srgbClr val="C00000"/>
              </a:solidFill>
              <a:latin typeface="VNI-Avo" pitchFamily="2" charset="0"/>
              <a:cs typeface="Times New Roman" panose="02020603050405020304" pitchFamily="18" charset="0"/>
            </a:endParaRPr>
          </a:p>
          <a:p>
            <a:r>
              <a:rPr lang="en-US" sz="4000" dirty="0" err="1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Baùc</a:t>
            </a:r>
            <a:r>
              <a:rPr lang="en-US" sz="4000" dirty="0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oác</a:t>
            </a:r>
            <a:r>
              <a:rPr lang="en-US" sz="4000" dirty="0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boø</a:t>
            </a:r>
            <a:endParaRPr lang="en-US" sz="4000" dirty="0">
              <a:solidFill>
                <a:srgbClr val="C00000"/>
              </a:solidFill>
              <a:latin typeface="VNI-Avo" pitchFamily="2" charset="0"/>
              <a:cs typeface="Times New Roman" panose="02020603050405020304" pitchFamily="18" charset="0"/>
            </a:endParaRPr>
          </a:p>
          <a:p>
            <a:r>
              <a:rPr lang="en-US" sz="4000" dirty="0" err="1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Chuù</a:t>
            </a:r>
            <a:r>
              <a:rPr lang="en-US" sz="4000" dirty="0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choù</a:t>
            </a:r>
            <a:r>
              <a:rPr lang="en-US" sz="4000" dirty="0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möïc</a:t>
            </a:r>
            <a:endParaRPr lang="en-US" sz="4000" dirty="0">
              <a:solidFill>
                <a:srgbClr val="C00000"/>
              </a:solidFill>
              <a:latin typeface="VNI-Avo" pitchFamily="2" charset="0"/>
              <a:cs typeface="Times New Roman" panose="02020603050405020304" pitchFamily="18" charset="0"/>
            </a:endParaRPr>
          </a:p>
          <a:p>
            <a:r>
              <a:rPr lang="en-US" sz="4000" dirty="0" err="1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Nhaéc</a:t>
            </a:r>
            <a:r>
              <a:rPr lang="en-US" sz="4000" dirty="0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gaâu</a:t>
            </a:r>
            <a:r>
              <a:rPr lang="en-US" sz="4000" dirty="0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gaâu</a:t>
            </a:r>
            <a:endParaRPr lang="en-US" sz="4000" dirty="0">
              <a:solidFill>
                <a:srgbClr val="C00000"/>
              </a:solidFill>
              <a:latin typeface="VNI-Avo" pitchFamily="2" charset="0"/>
              <a:cs typeface="Times New Roman" panose="02020603050405020304" pitchFamily="18" charset="0"/>
            </a:endParaRPr>
          </a:p>
          <a:p>
            <a:r>
              <a:rPr lang="en-US" sz="4000" dirty="0" err="1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Chaéc</a:t>
            </a:r>
            <a:r>
              <a:rPr lang="en-US" sz="4000" dirty="0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chuù</a:t>
            </a:r>
            <a:r>
              <a:rPr lang="en-US" sz="4000" dirty="0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giuïc</a:t>
            </a:r>
            <a:endParaRPr lang="en-US" sz="4000" dirty="0">
              <a:solidFill>
                <a:srgbClr val="C00000"/>
              </a:solidFill>
              <a:latin typeface="VNI-Avo" pitchFamily="2" charset="0"/>
              <a:cs typeface="Times New Roman" panose="02020603050405020304" pitchFamily="18" charset="0"/>
            </a:endParaRPr>
          </a:p>
          <a:p>
            <a:r>
              <a:rPr lang="en-US" sz="4000" dirty="0" err="1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Ñi</a:t>
            </a:r>
            <a:r>
              <a:rPr lang="en-US" sz="4000" dirty="0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hoïc</a:t>
            </a:r>
            <a:r>
              <a:rPr lang="en-US" sz="4000" dirty="0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mau</a:t>
            </a:r>
            <a:r>
              <a:rPr lang="en-US" sz="4000" dirty="0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000" dirty="0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                     </a:t>
            </a:r>
            <a:r>
              <a:rPr lang="en-US" sz="4000" dirty="0" err="1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Leâ</a:t>
            </a:r>
            <a:r>
              <a:rPr lang="en-US" sz="4000" dirty="0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Haûi</a:t>
            </a:r>
            <a:endParaRPr lang="en-US" sz="4000" dirty="0">
              <a:solidFill>
                <a:srgbClr val="C00000"/>
              </a:solidFill>
              <a:latin typeface="VNI-Avo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995288" y="2864224"/>
            <a:ext cx="68435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45030" y="3429000"/>
            <a:ext cx="68435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520577" y="4666129"/>
            <a:ext cx="68435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520577" y="5271246"/>
            <a:ext cx="68435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048624" y="5271246"/>
            <a:ext cx="68435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748795" y="5930152"/>
            <a:ext cx="68435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995288" y="3446929"/>
            <a:ext cx="68435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529113" y="26046"/>
            <a:ext cx="3385164" cy="123125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Luyeän</a:t>
            </a: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ñoïc</a:t>
            </a: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nhoùm</a:t>
            </a: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 4</a:t>
            </a:r>
          </a:p>
        </p:txBody>
      </p:sp>
      <p:pic>
        <p:nvPicPr>
          <p:cNvPr id="14" name="Đồng hồ đếm ngược 3 phút - 3 Minute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24482" y="26046"/>
            <a:ext cx="1767518" cy="99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03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F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F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4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 vol="80000">
                <p:cTn id="55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171</Words>
  <Application>Microsoft Office PowerPoint</Application>
  <PresentationFormat>Custom</PresentationFormat>
  <Paragraphs>65</Paragraphs>
  <Slides>10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21AK22</cp:lastModifiedBy>
  <cp:revision>28</cp:revision>
  <dcterms:created xsi:type="dcterms:W3CDTF">2020-10-28T01:31:04Z</dcterms:created>
  <dcterms:modified xsi:type="dcterms:W3CDTF">2021-11-19T02:06:55Z</dcterms:modified>
</cp:coreProperties>
</file>