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56" r:id="rId3"/>
    <p:sldId id="2600" r:id="rId4"/>
    <p:sldId id="261" r:id="rId5"/>
    <p:sldId id="450" r:id="rId6"/>
    <p:sldId id="364" r:id="rId7"/>
    <p:sldId id="431" r:id="rId8"/>
    <p:sldId id="2567" r:id="rId9"/>
    <p:sldId id="2564" r:id="rId10"/>
    <p:sldId id="2565" r:id="rId11"/>
    <p:sldId id="2566" r:id="rId12"/>
    <p:sldId id="274" r:id="rId13"/>
    <p:sldId id="2612" r:id="rId14"/>
    <p:sldId id="2613" r:id="rId15"/>
    <p:sldId id="2614" r:id="rId16"/>
    <p:sldId id="2552" r:id="rId17"/>
    <p:sldId id="2574" r:id="rId18"/>
    <p:sldId id="2579" r:id="rId19"/>
    <p:sldId id="2530" r:id="rId20"/>
    <p:sldId id="2531" r:id="rId21"/>
    <p:sldId id="279" r:id="rId22"/>
    <p:sldId id="2569" r:id="rId23"/>
    <p:sldId id="376" r:id="rId24"/>
    <p:sldId id="2609" r:id="rId25"/>
    <p:sldId id="2602" r:id="rId26"/>
    <p:sldId id="2606" r:id="rId27"/>
    <p:sldId id="2532" r:id="rId28"/>
    <p:sldId id="2583" r:id="rId29"/>
    <p:sldId id="2603" r:id="rId30"/>
    <p:sldId id="2604" r:id="rId31"/>
    <p:sldId id="2607" r:id="rId32"/>
    <p:sldId id="2608" r:id="rId33"/>
    <p:sldId id="2610" r:id="rId34"/>
    <p:sldId id="2570" r:id="rId35"/>
    <p:sldId id="303" r:id="rId36"/>
    <p:sldId id="439" r:id="rId37"/>
    <p:sldId id="259" r:id="rId38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xmlns="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4E9FC"/>
    <a:srgbClr val="0196FF"/>
    <a:srgbClr val="D5EDFF"/>
    <a:srgbClr val="25A6FE"/>
    <a:srgbClr val="B0C5B8"/>
    <a:srgbClr val="EC0080"/>
    <a:srgbClr val="FAC1D4"/>
    <a:srgbClr val="FFF6FF"/>
    <a:srgbClr val="F2C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2440" autoAdjust="0"/>
  </p:normalViewPr>
  <p:slideViewPr>
    <p:cSldViewPr snapToGrid="0">
      <p:cViewPr>
        <p:scale>
          <a:sx n="77" d="100"/>
          <a:sy n="77" d="100"/>
        </p:scale>
        <p:origin x="1410" y="-540"/>
      </p:cViewPr>
      <p:guideLst>
        <p:guide orient="horz" pos="164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70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542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73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350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807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857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488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bầy thiên nga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678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7156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jpg"/><Relationship Id="rId5" Type="http://schemas.openxmlformats.org/officeDocument/2006/relationships/image" Target="../media/image29.gif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0.pn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1.jpe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938657" y="1228824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u="sng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66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66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4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ay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aây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452" y="373626"/>
            <a:ext cx="7934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năm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 smtClean="0"/>
              <a:t> 11 </a:t>
            </a:r>
            <a:r>
              <a:rPr lang="en-US" sz="3200" dirty="0" err="1" smtClean="0"/>
              <a:t>tháng</a:t>
            </a:r>
            <a:r>
              <a:rPr lang="en-US" sz="3200" dirty="0" smtClean="0"/>
              <a:t> 11 </a:t>
            </a:r>
            <a:r>
              <a:rPr lang="en-US" sz="3200" dirty="0" err="1" smtClean="0"/>
              <a:t>năm</a:t>
            </a:r>
            <a:r>
              <a:rPr lang="en-US" sz="3200" dirty="0" smtClean="0"/>
              <a:t> 2021</a:t>
            </a:r>
          </a:p>
          <a:p>
            <a:pPr algn="ctr"/>
            <a:r>
              <a:rPr lang="en-US" sz="3200" u="sng" dirty="0" err="1" smtClean="0">
                <a:solidFill>
                  <a:srgbClr val="FFFF00"/>
                </a:solidFill>
              </a:rPr>
              <a:t>Môn</a:t>
            </a:r>
            <a:r>
              <a:rPr lang="en-US" sz="3200" dirty="0" smtClean="0"/>
              <a:t>: </a:t>
            </a:r>
            <a:r>
              <a:rPr lang="en-US" sz="3200" dirty="0" err="1" smtClean="0">
                <a:solidFill>
                  <a:srgbClr val="00B0F0"/>
                </a:solidFill>
              </a:rPr>
              <a:t>Tiếng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Việt</a:t>
            </a:r>
            <a:endParaRPr lang="vi-VN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00ADB2B-A67F-481B-812C-55F7BC1A1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/>
          <a:stretch/>
        </p:blipFill>
        <p:spPr>
          <a:xfrm>
            <a:off x="4141019" y="259486"/>
            <a:ext cx="5002982" cy="3274541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BB3F6C64-1BE0-49F0-8382-0D7AE0830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3532" r="7160" b="35835"/>
          <a:stretch/>
        </p:blipFill>
        <p:spPr>
          <a:xfrm rot="172890" flipH="1">
            <a:off x="4182163" y="1754343"/>
            <a:ext cx="4924896" cy="176075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5259764" y="3521937"/>
            <a:ext cx="27334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sôïi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d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1515700" y="1454686"/>
            <a:ext cx="1911096" cy="1106424"/>
          </a:xfrm>
          <a:prstGeom prst="rect">
            <a:avLst/>
          </a:prstGeom>
          <a:solidFill>
            <a:schemeClr val="bg1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416"/>
            <a:ext cx="9403492" cy="553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0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7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ay">
            <a:hlinkClick r:id="" action="ppaction://media"/>
            <a:extLst>
              <a:ext uri="{FF2B5EF4-FFF2-40B4-BE49-F238E27FC236}">
                <a16:creationId xmlns:a16="http://schemas.microsoft.com/office/drawing/2014/main" xmlns="" id="{AD823FAB-CE1B-4A36-B214-6C9679AE7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7897" y="772916"/>
            <a:ext cx="41605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707FE6-2B22-4476-9487-53C03BD3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4307"/>
            <a:ext cx="9144000" cy="25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ây">
            <a:hlinkClick r:id="" action="ppaction://media"/>
            <a:extLst>
              <a:ext uri="{FF2B5EF4-FFF2-40B4-BE49-F238E27FC236}">
                <a16:creationId xmlns:a16="http://schemas.microsoft.com/office/drawing/2014/main" xmlns="" id="{3A4A613D-8A45-4278-8033-170F186C9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6926" y="776319"/>
            <a:ext cx="4580068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C56F8-0AA7-4C4A-BF09-E9C1A127B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58"/>
          <a:stretch/>
        </p:blipFill>
        <p:spPr>
          <a:xfrm>
            <a:off x="11791" y="1494361"/>
            <a:ext cx="9120419" cy="24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BC2E66-BB2F-47D7-A16E-F1AE12B8D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" t="385" b="636"/>
          <a:stretch/>
        </p:blipFill>
        <p:spPr>
          <a:xfrm>
            <a:off x="-18390" y="1884163"/>
            <a:ext cx="9180781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b="80544"/>
          <a:stretch/>
        </p:blipFill>
        <p:spPr>
          <a:xfrm>
            <a:off x="-18697" y="-1"/>
            <a:ext cx="9181394" cy="1369163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xmlns="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xmlns="" id="{E8401929-0936-42E8-A479-7B0AA9744F7A}"/>
              </a:ext>
            </a:extLst>
          </p:cNvPr>
          <p:cNvSpPr txBox="1"/>
          <p:nvPr/>
        </p:nvSpPr>
        <p:spPr>
          <a:xfrm>
            <a:off x="1342778" y="349378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4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xmlns="" id="{FEC6A8CA-DBC8-4C40-ABCD-DE3669F0F65C}"/>
              </a:ext>
            </a:extLst>
          </p:cNvPr>
          <p:cNvSpPr txBox="1"/>
          <p:nvPr/>
        </p:nvSpPr>
        <p:spPr>
          <a:xfrm>
            <a:off x="3764516" y="221475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ay	aây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" r="3287"/>
          <a:stretch/>
        </p:blipFill>
        <p:spPr>
          <a:xfrm>
            <a:off x="781493" y="723015"/>
            <a:ext cx="7581014" cy="4420486"/>
          </a:xfrm>
          <a:prstGeom prst="rect">
            <a:avLst/>
          </a:prstGeom>
        </p:spPr>
      </p:pic>
      <p:sp>
        <p:nvSpPr>
          <p:cNvPr id="21" name="Rounded Rectangle 1">
            <a:extLst>
              <a:ext uri="{FF2B5EF4-FFF2-40B4-BE49-F238E27FC236}">
                <a16:creationId xmlns:a16="http://schemas.microsoft.com/office/drawing/2014/main" xmlns="" id="{B89D1EE1-DB80-45CB-A851-BD4F000EFF96}"/>
              </a:ext>
            </a:extLst>
          </p:cNvPr>
          <p:cNvSpPr/>
          <p:nvPr/>
        </p:nvSpPr>
        <p:spPr>
          <a:xfrm>
            <a:off x="5453916" y="4420485"/>
            <a:ext cx="20631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l-SGK-TV"/>
                <a:cs typeface="Arial-SGK-TV" pitchFamily="2" charset="0"/>
                <a:sym typeface="Arial"/>
              </a:rPr>
              <a:t>chơi</a:t>
            </a:r>
            <a:r>
              <a:rPr lang="en-US" sz="2400" kern="0" dirty="0">
                <a:solidFill>
                  <a:srgbClr val="000000"/>
                </a:solidFill>
                <a:latin typeface="timl-SGK-TV"/>
                <a:cs typeface="Arial-SGK-TV" pitchFamily="2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l-SGK-TV"/>
                <a:cs typeface="Arial-SGK-TV" pitchFamily="2" charset="0"/>
                <a:sym typeface="Arial"/>
              </a:rPr>
              <a:t>đu</a:t>
            </a:r>
            <a:r>
              <a:rPr lang="en-US" sz="2400" kern="0" dirty="0">
                <a:solidFill>
                  <a:srgbClr val="000000"/>
                </a:solidFill>
                <a:latin typeface="timl-SGK-TV"/>
                <a:cs typeface="Arial-SGK-TV" pitchFamily="2" charset="0"/>
                <a:sym typeface="Arial"/>
              </a:rPr>
              <a:t> quay</a:t>
            </a: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xmlns="" id="{4DD195E8-1215-4931-8D33-5DCB51BE25CC}"/>
              </a:ext>
            </a:extLst>
          </p:cNvPr>
          <p:cNvSpPr/>
          <p:nvPr/>
        </p:nvSpPr>
        <p:spPr>
          <a:xfrm>
            <a:off x="1162860" y="4420485"/>
            <a:ext cx="148258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nhảy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dây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xmlns="" id="{1D5656FF-852C-4819-9168-8441271BD27A}"/>
              </a:ext>
            </a:extLst>
          </p:cNvPr>
          <p:cNvSpPr/>
          <p:nvPr/>
        </p:nvSpPr>
        <p:spPr>
          <a:xfrm>
            <a:off x="4603899" y="2263887"/>
            <a:ext cx="166931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nhảy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xmlns="" id="{28DAF810-1C11-437D-BF11-6E661A52D9D4}"/>
              </a:ext>
            </a:extLst>
          </p:cNvPr>
          <p:cNvSpPr/>
          <p:nvPr/>
        </p:nvSpPr>
        <p:spPr>
          <a:xfrm>
            <a:off x="1819089" y="1651397"/>
            <a:ext cx="96047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544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22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EC29139A-43F3-4A83-A45F-A19228D8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2" t="26644" r="12470" b="27633"/>
          <a:stretch/>
        </p:blipFill>
        <p:spPr>
          <a:xfrm>
            <a:off x="40251" y="1042707"/>
            <a:ext cx="5156791" cy="312936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5CDCB026-05A4-44D2-BBB3-546AD1F33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14" y="458149"/>
            <a:ext cx="4480863" cy="3747738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466E5C3-5571-413C-8C37-57AF8026F0B3}"/>
              </a:ext>
            </a:extLst>
          </p:cNvPr>
          <p:cNvSpPr txBox="1"/>
          <p:nvPr/>
        </p:nvSpPr>
        <p:spPr>
          <a:xfrm>
            <a:off x="1683049" y="4131353"/>
            <a:ext cx="20956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nh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y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d</a:t>
            </a:r>
            <a:r>
              <a:rPr lang="en-US" sz="3000">
                <a:latin typeface="VNI-Avo" pitchFamily="2" charset="0"/>
              </a:rPr>
              <a:t>aây</a:t>
            </a:r>
            <a:endParaRPr lang="vi-VN" sz="300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819" r="22448" b="9965"/>
          <a:stretch/>
        </p:blipFill>
        <p:spPr>
          <a:xfrm>
            <a:off x="5940591" y="1168697"/>
            <a:ext cx="2630263" cy="2962656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6A77160E-4CEC-42FD-BAFE-AF7AC57F96B5}"/>
              </a:ext>
            </a:extLst>
          </p:cNvPr>
          <p:cNvSpPr txBox="1"/>
          <p:nvPr/>
        </p:nvSpPr>
        <p:spPr>
          <a:xfrm>
            <a:off x="6207884" y="4131353"/>
            <a:ext cx="20956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caàu m</a:t>
            </a:r>
            <a:r>
              <a:rPr lang="en-US" sz="3000">
                <a:latin typeface="VNI-Avo" pitchFamily="2" charset="0"/>
              </a:rPr>
              <a:t>aây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00427122-85F8-41CA-9EA3-CBE588A8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389" y="1053728"/>
            <a:ext cx="3946458" cy="2959844"/>
          </a:xfrm>
          <a:prstGeom prst="rect">
            <a:avLst/>
          </a:prstGeom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9F34CDA3-FB60-4087-B93A-BEAE213C2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62" y="1055106"/>
            <a:ext cx="4228348" cy="2959844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BA8B791C-FFDB-4E8E-878C-0C7A4C863907}"/>
              </a:ext>
            </a:extLst>
          </p:cNvPr>
          <p:cNvSpPr txBox="1"/>
          <p:nvPr/>
        </p:nvSpPr>
        <p:spPr>
          <a:xfrm>
            <a:off x="938741" y="4124800"/>
            <a:ext cx="28173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nh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y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bao boá</a:t>
            </a:r>
            <a:endParaRPr lang="vi-VN" sz="300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844AC684-4E25-4878-8052-C156AA1260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898" y="1053728"/>
            <a:ext cx="4145440" cy="295984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xmlns="" id="{6CBB1E7F-D673-411A-AA20-61B9AF1AE6E8}"/>
              </a:ext>
            </a:extLst>
          </p:cNvPr>
          <p:cNvGrpSpPr/>
          <p:nvPr/>
        </p:nvGrpSpPr>
        <p:grpSpPr>
          <a:xfrm>
            <a:off x="5387871" y="4094023"/>
            <a:ext cx="2975495" cy="584775"/>
            <a:chOff x="2791015" y="3579866"/>
            <a:chExt cx="2975495" cy="4595586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xmlns="" id="{80BCDA45-DFB5-417F-8D22-0506E501058B}"/>
                </a:ext>
              </a:extLst>
            </p:cNvPr>
            <p:cNvSpPr/>
            <p:nvPr/>
          </p:nvSpPr>
          <p:spPr>
            <a:xfrm>
              <a:off x="2791015" y="3792804"/>
              <a:ext cx="2975495" cy="4353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3000"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 </a:t>
              </a:r>
              <a:r>
                <a:rPr lang="en-US" sz="30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 </a:t>
              </a:r>
              <a:r>
                <a:rPr lang="en-US" sz="3000"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30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aáy</a:t>
              </a: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068E6A98-FA79-4407-8D20-221C05CA9E28}"/>
                </a:ext>
              </a:extLst>
            </p:cNvPr>
            <p:cNvSpPr/>
            <p:nvPr/>
          </p:nvSpPr>
          <p:spPr>
            <a:xfrm>
              <a:off x="5416772" y="3579866"/>
              <a:ext cx="152375" cy="4595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VNI-Avo" pitchFamily="2" charset="0"/>
                </a:rPr>
                <a:t>ù</a:t>
              </a:r>
              <a:endParaRPr lang="vi-VN" sz="3200"/>
            </a:p>
          </p:txBody>
        </p:sp>
      </p:grpSp>
    </p:spTree>
    <p:extLst>
      <p:ext uri="{BB962C8B-B14F-4D97-AF65-F5344CB8AC3E}">
        <p14:creationId xmlns:p14="http://schemas.microsoft.com/office/powerpoint/2010/main" val="333619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16F48F27-96A7-4368-B1F9-16CDC80F9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1096339"/>
            <a:ext cx="2218652" cy="316950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12883" r="7695" b="12483"/>
          <a:stretch/>
        </p:blipFill>
        <p:spPr>
          <a:xfrm>
            <a:off x="5623628" y="1421215"/>
            <a:ext cx="3291304" cy="2858989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4370" r="1609"/>
          <a:stretch/>
        </p:blipFill>
        <p:spPr>
          <a:xfrm>
            <a:off x="2707018" y="2916730"/>
            <a:ext cx="2803271" cy="109381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6381414" y="4280204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ch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a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y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3037305" y="4280204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õ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0" y="4280204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lvl="0"/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g</a:t>
            </a:r>
            <a:r>
              <a:rPr lang="en-US" sz="2800">
                <a:latin typeface="VNI-Avo" pitchFamily="2" charset="0"/>
              </a:rPr>
              <a:t>a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û</a:t>
            </a:r>
            <a:r>
              <a:rPr lang="en-US" sz="2800">
                <a:latin typeface="VNI-Avo" pitchFamily="2" charset="0"/>
              </a:rPr>
              <a:t>y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0504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1810" r="7204" b="16577"/>
          <a:stretch/>
        </p:blipFill>
        <p:spPr>
          <a:xfrm>
            <a:off x="213805" y="1742768"/>
            <a:ext cx="3893216" cy="2164868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4619" r="11652" b="6124"/>
          <a:stretch/>
        </p:blipFill>
        <p:spPr>
          <a:xfrm>
            <a:off x="6954905" y="1303283"/>
            <a:ext cx="2189095" cy="2604353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094" y="1223664"/>
            <a:ext cx="2655729" cy="269617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7165266" y="4284715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ay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4504609" y="428471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b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952770" y="428471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ay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4142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9" t="17780" r="29288" b="15975"/>
          <a:stretch/>
        </p:blipFill>
        <p:spPr>
          <a:xfrm>
            <a:off x="2931312" y="1210755"/>
            <a:ext cx="1905000" cy="29830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018" y="1882435"/>
            <a:ext cx="3281375" cy="2290399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61BEA964-3F07-4BA7-95D7-C377A3DA5C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r="16690"/>
          <a:stretch/>
        </p:blipFill>
        <p:spPr>
          <a:xfrm>
            <a:off x="280605" y="1213401"/>
            <a:ext cx="1905000" cy="29830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2812463" y="4282929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v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ñaàm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161756" y="428557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nh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muùa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7077243" y="4282929"/>
            <a:ext cx="190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2800">
                <a:latin typeface="VNI-Avo" pitchFamily="2" charset="0"/>
              </a:rPr>
              <a:t>ay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phaûi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04439A84-3F33-4546-AE69-D4390DB6C274}"/>
              </a:ext>
            </a:extLst>
          </p:cNvPr>
          <p:cNvSpPr txBox="1"/>
          <p:nvPr/>
        </p:nvSpPr>
        <p:spPr>
          <a:xfrm>
            <a:off x="5463170" y="4282929"/>
            <a:ext cx="190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2800">
                <a:latin typeface="VNI-Avo" pitchFamily="2" charset="0"/>
              </a:rPr>
              <a:t>ay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 traùi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6" grpId="0"/>
      <p:bldP spid="21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" b="6004"/>
          <a:stretch/>
        </p:blipFill>
        <p:spPr>
          <a:xfrm>
            <a:off x="319544" y="815446"/>
            <a:ext cx="3876751" cy="3479885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7705" y="779341"/>
            <a:ext cx="3876749" cy="330686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5864774" y="4253185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952770" y="4253185"/>
            <a:ext cx="2326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maùy c</a:t>
            </a:r>
            <a:r>
              <a:rPr lang="en-US" sz="2800">
                <a:latin typeface="VNI-Avo" pitchFamily="2" charset="0"/>
              </a:rPr>
              <a:t>a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ø</a:t>
            </a:r>
            <a:r>
              <a:rPr lang="en-US" sz="2800">
                <a:latin typeface="VNI-Avo" pitchFamily="2" charset="0"/>
              </a:rPr>
              <a:t>y</a:t>
            </a:r>
            <a:endParaRPr lang="vi-VN" sz="280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AADD3357-C409-41E9-8643-0AF165F511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t="20982" r="9634" b="8972"/>
          <a:stretch/>
        </p:blipFill>
        <p:spPr>
          <a:xfrm>
            <a:off x="5243957" y="1366819"/>
            <a:ext cx="3384331" cy="241738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624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951" y="2295190"/>
            <a:ext cx="2250648" cy="1648112"/>
          </a:xfrm>
          <a:prstGeom prst="rect">
            <a:avLst/>
          </a:prstGeom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5509" r="10603" b="13857"/>
          <a:stretch/>
        </p:blipFill>
        <p:spPr>
          <a:xfrm>
            <a:off x="48645" y="1541906"/>
            <a:ext cx="3993931" cy="2487062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2409" r="21019" b="11611"/>
          <a:stretch/>
        </p:blipFill>
        <p:spPr>
          <a:xfrm>
            <a:off x="6707839" y="914005"/>
            <a:ext cx="2387516" cy="3114963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aây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952770" y="424267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x</a:t>
            </a:r>
            <a:r>
              <a:rPr lang="en-US" sz="2800">
                <a:latin typeface="VNI-Avo" pitchFamily="2" charset="0"/>
              </a:rPr>
              <a:t>aây</a:t>
            </a:r>
            <a:endParaRPr lang="vi-VN" sz="2800"/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53285529-E6F0-48AD-A453-CF0D84D1E859}"/>
              </a:ext>
            </a:extLst>
          </p:cNvPr>
          <p:cNvGrpSpPr/>
          <p:nvPr/>
        </p:nvGrpSpPr>
        <p:grpSpPr>
          <a:xfrm>
            <a:off x="4812750" y="4165127"/>
            <a:ext cx="933269" cy="562383"/>
            <a:chOff x="3812130" y="3485034"/>
            <a:chExt cx="933269" cy="4419614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3242A766-EEBF-4CF8-B39E-6170E20ACBF8}"/>
                </a:ext>
              </a:extLst>
            </p:cNvPr>
            <p:cNvSpPr/>
            <p:nvPr/>
          </p:nvSpPr>
          <p:spPr>
            <a:xfrm>
              <a:off x="3812130" y="3792805"/>
              <a:ext cx="933269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aày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2CAE39AC-D308-4B6F-9E82-DFF02E75AE56}"/>
                </a:ext>
              </a:extLst>
            </p:cNvPr>
            <p:cNvSpPr/>
            <p:nvPr/>
          </p:nvSpPr>
          <p:spPr>
            <a:xfrm>
              <a:off x="4357882" y="3485034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8E86558A-351E-4ED2-A861-ECF73A97F9E0}"/>
              </a:ext>
            </a:extLst>
          </p:cNvPr>
          <p:cNvGrpSpPr/>
          <p:nvPr/>
        </p:nvGrpSpPr>
        <p:grpSpPr>
          <a:xfrm>
            <a:off x="7285575" y="4190550"/>
            <a:ext cx="933269" cy="536932"/>
            <a:chOff x="3259457" y="3500854"/>
            <a:chExt cx="933269" cy="4219601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xmlns="" id="{96B8F9D4-E292-4D57-8A89-66C47571C20A}"/>
                </a:ext>
              </a:extLst>
            </p:cNvPr>
            <p:cNvSpPr/>
            <p:nvPr/>
          </p:nvSpPr>
          <p:spPr>
            <a:xfrm>
              <a:off x="3259457" y="3608612"/>
              <a:ext cx="933269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aåy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xmlns="" id="{EF6A9283-CEF2-40DC-BACC-85DEE078D562}"/>
                </a:ext>
              </a:extLst>
            </p:cNvPr>
            <p:cNvSpPr/>
            <p:nvPr/>
          </p:nvSpPr>
          <p:spPr>
            <a:xfrm>
              <a:off x="3833897" y="3500854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</a:rPr>
                <a:t>û</a:t>
              </a:r>
              <a:endParaRPr lang="vi-VN" sz="2800"/>
            </a:p>
          </p:txBody>
        </p:sp>
      </p:grpSp>
    </p:spTree>
    <p:extLst>
      <p:ext uri="{BB962C8B-B14F-4D97-AF65-F5344CB8AC3E}">
        <p14:creationId xmlns:p14="http://schemas.microsoft.com/office/powerpoint/2010/main" val="17693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068" y="738919"/>
            <a:ext cx="6439864" cy="4293241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8951AE-2941-4B19-8ED4-97066970FC95}"/>
              </a:ext>
            </a:extLst>
          </p:cNvPr>
          <p:cNvGrpSpPr/>
          <p:nvPr/>
        </p:nvGrpSpPr>
        <p:grpSpPr>
          <a:xfrm>
            <a:off x="3747903" y="75628"/>
            <a:ext cx="1648193" cy="536304"/>
            <a:chOff x="3111874" y="4273222"/>
            <a:chExt cx="1648193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111874" y="4273222"/>
              <a:ext cx="1648193" cy="578882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aáy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luùa</a:t>
              </a: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902BBDD1-052D-4121-AA7A-F5C07DD4CD9F}"/>
                </a:ext>
              </a:extLst>
            </p:cNvPr>
            <p:cNvSpPr/>
            <p:nvPr/>
          </p:nvSpPr>
          <p:spPr>
            <a:xfrm>
              <a:off x="3727059" y="4280450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VNI-Avo" pitchFamily="2" charset="0"/>
                </a:rPr>
                <a:t>ù</a:t>
              </a:r>
              <a:endParaRPr lang="vi-VN" sz="2800"/>
            </a:p>
          </p:txBody>
        </p:sp>
      </p:grpSp>
    </p:spTree>
    <p:extLst>
      <p:ext uri="{BB962C8B-B14F-4D97-AF65-F5344CB8AC3E}">
        <p14:creationId xmlns:p14="http://schemas.microsoft.com/office/powerpoint/2010/main" val="6195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516" y="740115"/>
            <a:ext cx="7970968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xmlns="" id="{25E8A66C-BEE6-4CFC-B3B9-DDEA6CC86A5A}"/>
              </a:ext>
            </a:extLst>
          </p:cNvPr>
          <p:cNvGrpSpPr/>
          <p:nvPr/>
        </p:nvGrpSpPr>
        <p:grpSpPr>
          <a:xfrm>
            <a:off x="3804812" y="75628"/>
            <a:ext cx="1534375" cy="578882"/>
            <a:chOff x="3804812" y="75628"/>
            <a:chExt cx="1534375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804812" y="75628"/>
              <a:ext cx="1534375" cy="578882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lau s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aäy</a:t>
              </a:r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xmlns="" id="{D9FCA0A7-3626-49C7-A588-08C26DB5BCDA}"/>
                </a:ext>
              </a:extLst>
            </p:cNvPr>
            <p:cNvSpPr/>
            <p:nvPr/>
          </p:nvSpPr>
          <p:spPr>
            <a:xfrm>
              <a:off x="4793372" y="105178"/>
              <a:ext cx="359139" cy="107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</a:rPr>
                <a:t>ï</a:t>
              </a:r>
              <a:endParaRPr lang="vi-VN" sz="2800"/>
            </a:p>
            <a:p>
              <a:pPr algn="ctr"/>
              <a:endParaRPr lang="en-US" sz="30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3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841" y="740115"/>
            <a:ext cx="7640319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987784-A1F2-4CE7-9214-EB00B8DAF55A}"/>
              </a:ext>
            </a:extLst>
          </p:cNvPr>
          <p:cNvGrpSpPr/>
          <p:nvPr/>
        </p:nvGrpSpPr>
        <p:grpSpPr>
          <a:xfrm>
            <a:off x="3589551" y="66346"/>
            <a:ext cx="1964898" cy="588164"/>
            <a:chOff x="3589551" y="66346"/>
            <a:chExt cx="1964898" cy="588164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589551" y="75628"/>
              <a:ext cx="1964898" cy="578882"/>
            </a:xfrm>
            <a:prstGeom prst="roundRect">
              <a:avLst/>
            </a:prstGeom>
            <a:ln w="19050">
              <a:solidFill>
                <a:srgbClr val="EC008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aày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chim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427C3F83-E355-480C-8EDC-BD47632E09F5}"/>
                </a:ext>
              </a:extLst>
            </p:cNvPr>
            <p:cNvSpPr/>
            <p:nvPr/>
          </p:nvSpPr>
          <p:spPr>
            <a:xfrm>
              <a:off x="4150442" y="66346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VNI-Avo" pitchFamily="2" charset="0"/>
                  <a:cs typeface="Arial-SGK-TV" pitchFamily="2" charset="0"/>
                </a:rPr>
                <a:t>ø</a:t>
              </a:r>
              <a:endParaRPr lang="vi-VN" sz="2800"/>
            </a:p>
          </p:txBody>
        </p:sp>
      </p:grpSp>
      <p:pic>
        <p:nvPicPr>
          <p:cNvPr id="11" name="bầy thiên nga">
            <a:hlinkClick r:id="" action="ppaction://media"/>
            <a:extLst>
              <a:ext uri="{FF2B5EF4-FFF2-40B4-BE49-F238E27FC236}">
                <a16:creationId xmlns:a16="http://schemas.microsoft.com/office/drawing/2014/main" xmlns="" id="{B39B2F9F-B72A-4C76-80EC-45B67D7DE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1840" y="740115"/>
            <a:ext cx="7640320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6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740" y="740115"/>
            <a:ext cx="6446520" cy="429768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32CEC99-84D1-4166-8B61-B4CF31B017C6}"/>
              </a:ext>
            </a:extLst>
          </p:cNvPr>
          <p:cNvSpPr/>
          <p:nvPr/>
        </p:nvSpPr>
        <p:spPr>
          <a:xfrm>
            <a:off x="3658833" y="75628"/>
            <a:ext cx="1826340" cy="578882"/>
          </a:xfrm>
          <a:prstGeom prst="roundRect">
            <a:avLst/>
          </a:prstGeom>
          <a:ln w="19050">
            <a:solidFill>
              <a:srgbClr val="EC0080"/>
            </a:solidFill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aây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döøa</a:t>
            </a:r>
          </a:p>
        </p:txBody>
      </p:sp>
    </p:spTree>
    <p:extLst>
      <p:ext uri="{BB962C8B-B14F-4D97-AF65-F5344CB8AC3E}">
        <p14:creationId xmlns:p14="http://schemas.microsoft.com/office/powerpoint/2010/main" val="10245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B3058F3-52ED-497D-A047-E748F0B4C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379" y="1422098"/>
            <a:ext cx="6773243" cy="2017951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E9B90EC-810E-415C-873F-785A89FF7DAF}"/>
              </a:ext>
            </a:extLst>
          </p:cNvPr>
          <p:cNvSpPr txBox="1"/>
          <p:nvPr/>
        </p:nvSpPr>
        <p:spPr>
          <a:xfrm>
            <a:off x="1368269" y="1533154"/>
            <a:ext cx="6615953" cy="163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Giôø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troø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vaãy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goïi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Naøo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ñu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quay,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naøo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laø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nhaûy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daây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ñaù</a:t>
            </a:r>
            <a:endParaRPr lang="en-US" sz="25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caàu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maây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Moïi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troø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ñeàu</a:t>
            </a:r>
            <a:r>
              <a:rPr lang="en-US" sz="25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17" name="Tập đọc câu">
            <a:hlinkClick r:id="" action="ppaction://media"/>
            <a:extLst>
              <a:ext uri="{FF2B5EF4-FFF2-40B4-BE49-F238E27FC236}">
                <a16:creationId xmlns:a16="http://schemas.microsoft.com/office/drawing/2014/main" xmlns="" id="{0B953995-69C6-4B6F-9C0C-93E2A1CF9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27" y="2211617"/>
            <a:ext cx="438912" cy="43891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2982098" y="2650529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982098" y="2698942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78595" y="2134632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040659" y="2134632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13437" y="1573597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14990" y="1561339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91654" y="1573597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94390" y="2651600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621163" y="2698942"/>
            <a:ext cx="284205" cy="43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3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5203" r="10326" b="9868"/>
          <a:stretch/>
        </p:blipFill>
        <p:spPr>
          <a:xfrm>
            <a:off x="1519275" y="1052899"/>
            <a:ext cx="6105450" cy="3731397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xmlns="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E60294B3-5D50-4B07-B0C2-1F46BD0214BA}"/>
              </a:ext>
            </a:extLst>
          </p:cNvPr>
          <p:cNvSpPr txBox="1"/>
          <p:nvPr/>
        </p:nvSpPr>
        <p:spPr>
          <a:xfrm>
            <a:off x="621773" y="586603"/>
            <a:ext cx="25457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Tai ñaây muõi naøy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xmlns="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a-y-ay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ay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xmlns="" id="{9D9D049B-6473-4B06-B51A-9470FF6AC5A5}"/>
              </a:ext>
            </a:extLst>
          </p:cNvPr>
          <p:cNvSpPr txBox="1"/>
          <p:nvPr/>
        </p:nvSpPr>
        <p:spPr>
          <a:xfrm>
            <a:off x="4880087" y="2258116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ay</a:t>
            </a:r>
            <a:endParaRPr lang="en-GB" sz="11000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0" name="Tập đọc - ay">
            <a:hlinkClick r:id="" action="ppaction://media"/>
            <a:extLst>
              <a:ext uri="{FF2B5EF4-FFF2-40B4-BE49-F238E27FC236}">
                <a16:creationId xmlns:a16="http://schemas.microsoft.com/office/drawing/2014/main" xmlns="" id="{41F162EB-FACD-4393-8706-11239A4F35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ay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ay">
            <a:hlinkClick r:id="" action="ppaction://media"/>
            <a:extLst>
              <a:ext uri="{FF2B5EF4-FFF2-40B4-BE49-F238E27FC236}">
                <a16:creationId xmlns:a16="http://schemas.microsoft.com/office/drawing/2014/main" xmlns="" id="{DAD6B0DC-7FE5-4AD7-A55D-041B94381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4797909" y="701059"/>
            <a:ext cx="3727427" cy="2763559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xmlns="" id="{035FD2A3-7B0B-468E-9B3A-211E7A70CED3}"/>
              </a:ext>
            </a:extLst>
          </p:cNvPr>
          <p:cNvSpPr/>
          <p:nvPr/>
        </p:nvSpPr>
        <p:spPr>
          <a:xfrm>
            <a:off x="5121779" y="3682656"/>
            <a:ext cx="3079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ñoâi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gi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5400" dirty="0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D37E4E65-8299-4031-B97F-0C136C7B5765}"/>
              </a:ext>
            </a:extLst>
          </p:cNvPr>
          <p:cNvSpPr/>
          <p:nvPr/>
        </p:nvSpPr>
        <p:spPr>
          <a:xfrm>
            <a:off x="431819" y="2349856"/>
            <a:ext cx="1911463" cy="1104899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gi</a:t>
            </a:r>
            <a:endParaRPr lang="en-US" sz="5400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1477758" y="1157148"/>
            <a:ext cx="1911096" cy="1106424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CD79D365-FE7B-41EA-98B3-D73FDF699199}"/>
              </a:ext>
            </a:extLst>
          </p:cNvPr>
          <p:cNvSpPr/>
          <p:nvPr/>
        </p:nvSpPr>
        <p:spPr>
          <a:xfrm>
            <a:off x="2390772" y="2348331"/>
            <a:ext cx="1911096" cy="1106424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B2DEB008-2307-440B-80F5-1F8DB20B6FC2}"/>
              </a:ext>
            </a:extLst>
          </p:cNvPr>
          <p:cNvSpPr/>
          <p:nvPr/>
        </p:nvSpPr>
        <p:spPr>
          <a:xfrm>
            <a:off x="420324" y="3605339"/>
            <a:ext cx="3892554" cy="926780"/>
          </a:xfrm>
          <a:prstGeom prst="rect">
            <a:avLst/>
          </a:prstGeom>
          <a:solidFill>
            <a:srgbClr val="FAC1D4"/>
          </a:solidFill>
          <a:ln w="19050"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gi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641980" y="544849"/>
            <a:ext cx="1122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A4EE7E-088F-4C7D-8EA9-594EB34582B0}"/>
              </a:ext>
            </a:extLst>
          </p:cNvPr>
          <p:cNvGrpSpPr/>
          <p:nvPr/>
        </p:nvGrpSpPr>
        <p:grpSpPr>
          <a:xfrm>
            <a:off x="256915" y="1809055"/>
            <a:ext cx="3892554" cy="2088097"/>
            <a:chOff x="256915" y="1809055"/>
            <a:chExt cx="3892554" cy="208809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0E2C717D-1C4D-477E-BE4D-78123D1A9DC2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2AAF2F6F-DE37-4183-9C67-55E706B2B42E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ay</a:t>
              </a: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D6E43EA5-FA70-4B99-8630-54DFA4F84274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gi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y</a:t>
              </a:r>
            </a:p>
          </p:txBody>
        </p:sp>
      </p:grp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13D930D8-FF88-4529-8788-769A73AF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4164" r="18739" b="33047"/>
          <a:stretch/>
        </p:blipFill>
        <p:spPr>
          <a:xfrm rot="1338736" flipH="1">
            <a:off x="4604520" y="933334"/>
            <a:ext cx="3727427" cy="2763559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07A36BA4-F31B-4F65-92EF-7CE7A7F79D9E}"/>
              </a:ext>
            </a:extLst>
          </p:cNvPr>
          <p:cNvSpPr/>
          <p:nvPr/>
        </p:nvSpPr>
        <p:spPr>
          <a:xfrm>
            <a:off x="5121779" y="3682656"/>
            <a:ext cx="3079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ñoâi gi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y</a:t>
            </a:r>
            <a:endParaRPr lang="en-US" sz="5400"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3033356" y="1157114"/>
            <a:ext cx="319532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-y-</a:t>
            </a:r>
            <a:r>
              <a:rPr lang="en-US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aây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Viết thường">
            <a:extLst>
              <a:ext uri="{FF2B5EF4-FFF2-40B4-BE49-F238E27FC236}">
                <a16:creationId xmlns:a16="http://schemas.microsoft.com/office/drawing/2014/main" xmlns="" id="{10DE517A-D5A3-44D4-AB97-DE8FE66EA093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>
              <a:ext uri="{FF2B5EF4-FFF2-40B4-BE49-F238E27FC236}">
                <a16:creationId xmlns:a16="http://schemas.microsoft.com/office/drawing/2014/main" xmlns="" id="{9D949B00-44D1-43D3-91A1-C85F50C87609}"/>
              </a:ext>
            </a:extLst>
          </p:cNvPr>
          <p:cNvSpPr txBox="1"/>
          <p:nvPr/>
        </p:nvSpPr>
        <p:spPr>
          <a:xfrm>
            <a:off x="4880087" y="2258116"/>
            <a:ext cx="1923733" cy="37085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1000">
                <a:latin typeface="HP001 4 hàng" panose="020B0603050302020204" pitchFamily="34" charset="0"/>
              </a:rPr>
              <a:t>ây</a:t>
            </a:r>
            <a:endParaRPr lang="en-GB" sz="11000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Tập đọc - ây">
            <a:hlinkClick r:id="" action="ppaction://media"/>
            <a:extLst>
              <a:ext uri="{FF2B5EF4-FFF2-40B4-BE49-F238E27FC236}">
                <a16:creationId xmlns:a16="http://schemas.microsoft.com/office/drawing/2014/main" xmlns="" id="{C80069FC-B5F3-4FA8-AE5F-D87FF7238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3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aây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ây">
            <a:hlinkClick r:id="" action="ppaction://media"/>
            <a:extLst>
              <a:ext uri="{FF2B5EF4-FFF2-40B4-BE49-F238E27FC236}">
                <a16:creationId xmlns:a16="http://schemas.microsoft.com/office/drawing/2014/main" xmlns="" id="{B2B74D43-973E-4D62-894E-1322D81C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21686</TotalTime>
  <Words>272</Words>
  <Application>Microsoft Office PowerPoint</Application>
  <PresentationFormat>On-screen Show (16:9)</PresentationFormat>
  <Paragraphs>133</Paragraphs>
  <Slides>36</Slides>
  <Notes>28</Notes>
  <HiddenSlides>1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21AK22</cp:lastModifiedBy>
  <cp:revision>3786</cp:revision>
  <dcterms:created xsi:type="dcterms:W3CDTF">2020-09-09T13:29:14Z</dcterms:created>
  <dcterms:modified xsi:type="dcterms:W3CDTF">2021-11-11T02:50:31Z</dcterms:modified>
</cp:coreProperties>
</file>