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581" r:id="rId4"/>
    <p:sldId id="261" r:id="rId5"/>
    <p:sldId id="450" r:id="rId6"/>
    <p:sldId id="364" r:id="rId7"/>
    <p:sldId id="431" r:id="rId8"/>
    <p:sldId id="2564" r:id="rId9"/>
    <p:sldId id="2565" r:id="rId10"/>
    <p:sldId id="2566" r:id="rId11"/>
    <p:sldId id="2568" r:id="rId12"/>
    <p:sldId id="274" r:id="rId13"/>
    <p:sldId id="2587" r:id="rId14"/>
    <p:sldId id="2588" r:id="rId15"/>
    <p:sldId id="2589" r:id="rId16"/>
    <p:sldId id="2574" r:id="rId17"/>
    <p:sldId id="2530" r:id="rId18"/>
    <p:sldId id="2531" r:id="rId19"/>
    <p:sldId id="279" r:id="rId20"/>
    <p:sldId id="2569" r:id="rId21"/>
    <p:sldId id="376" r:id="rId22"/>
    <p:sldId id="2532" r:id="rId23"/>
    <p:sldId id="2583" r:id="rId24"/>
    <p:sldId id="2573" r:id="rId25"/>
    <p:sldId id="2586" r:id="rId26"/>
    <p:sldId id="2585" r:id="rId27"/>
    <p:sldId id="2584" r:id="rId28"/>
    <p:sldId id="2576" r:id="rId29"/>
    <p:sldId id="2570" r:id="rId30"/>
    <p:sldId id="303" r:id="rId31"/>
    <p:sldId id="439" r:id="rId32"/>
    <p:sldId id="259" r:id="rId33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0"/>
    <a:srgbClr val="FFF6FF"/>
    <a:srgbClr val="FAC1D4"/>
    <a:srgbClr val="F2C5D4"/>
    <a:srgbClr val="FFFBFF"/>
    <a:srgbClr val="FFBED4"/>
    <a:srgbClr val="D90578"/>
    <a:srgbClr val="FFF2FB"/>
    <a:srgbClr val="FBD5E2"/>
    <a:srgbClr val="FDC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3" autoAdjust="0"/>
    <p:restoredTop sz="92096" autoAdjust="0"/>
  </p:normalViewPr>
  <p:slideViewPr>
    <p:cSldViewPr snapToGrid="0">
      <p:cViewPr>
        <p:scale>
          <a:sx n="66" d="100"/>
          <a:sy n="66" d="100"/>
        </p:scale>
        <p:origin x="828" y="-408"/>
      </p:cViewPr>
      <p:guideLst>
        <p:guide orient="horz" pos="1596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167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472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936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77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5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0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2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12.pn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89" y="1972005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5" y="1352254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1: </a:t>
            </a:r>
            <a:r>
              <a:rPr lang="en-GB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ai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oi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286" y="151925"/>
            <a:ext cx="817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hai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08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11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2021 </a:t>
            </a:r>
          </a:p>
          <a:p>
            <a:pPr algn="ctr"/>
            <a:r>
              <a:rPr lang="en-US" sz="3600" u="sng" dirty="0" err="1" smtClean="0"/>
              <a:t>Môn</a:t>
            </a:r>
            <a:r>
              <a:rPr lang="en-US" sz="3600" dirty="0" smtClean="0"/>
              <a:t>: </a:t>
            </a:r>
            <a:r>
              <a:rPr lang="en-US" sz="3600" dirty="0" err="1" smtClean="0">
                <a:solidFill>
                  <a:srgbClr val="00B0F0"/>
                </a:solidFill>
              </a:rPr>
              <a:t>Tiếng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Việt</a:t>
            </a:r>
            <a:endParaRPr lang="vi-VN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B8482F-7E4E-4781-8B98-0A9E30EB2023}"/>
              </a:ext>
            </a:extLst>
          </p:cNvPr>
          <p:cNvSpPr/>
          <p:nvPr/>
        </p:nvSpPr>
        <p:spPr>
          <a:xfrm>
            <a:off x="1809494" y="544849"/>
            <a:ext cx="787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A10DE2AE-51D1-4A76-86DD-782E4C0A0136}"/>
              </a:ext>
            </a:extLst>
          </p:cNvPr>
          <p:cNvGrpSpPr/>
          <p:nvPr/>
        </p:nvGrpSpPr>
        <p:grpSpPr>
          <a:xfrm>
            <a:off x="256915" y="1810230"/>
            <a:ext cx="3892554" cy="2088097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xmlns="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xmlns="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A846242F-5064-458B-83B3-EACCE3E0E663}"/>
              </a:ext>
            </a:extLst>
          </p:cNvPr>
          <p:cNvSpPr/>
          <p:nvPr/>
        </p:nvSpPr>
        <p:spPr>
          <a:xfrm>
            <a:off x="5361894" y="3886135"/>
            <a:ext cx="2582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caùi c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34A357BD-F288-4958-9C7A-D0C07A48C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097" y="658738"/>
            <a:ext cx="3300355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351"/>
            <a:ext cx="9525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BD551706-CEDC-4D59-91B0-9C39C9C2A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" b="1124"/>
          <a:stretch/>
        </p:blipFill>
        <p:spPr>
          <a:xfrm>
            <a:off x="0" y="1657351"/>
            <a:ext cx="9144000" cy="2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6807C4-6FA5-4F0F-8D65-770394DCF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0" r="486" b="672"/>
          <a:stretch/>
        </p:blipFill>
        <p:spPr>
          <a:xfrm>
            <a:off x="614171" y="1658480"/>
            <a:ext cx="791565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F72C089-0299-4480-8868-F9ECEFC89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" t="798" r="307" b="2585"/>
          <a:stretch/>
        </p:blipFill>
        <p:spPr>
          <a:xfrm>
            <a:off x="17780" y="1863050"/>
            <a:ext cx="9108440" cy="9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C29139A-43F3-4A83-A45F-A19228D88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62" y="891548"/>
            <a:ext cx="3228109" cy="3314280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466E5C3-5571-413C-8C37-57AF8026F0B3}"/>
              </a:ext>
            </a:extLst>
          </p:cNvPr>
          <p:cNvSpPr txBox="1"/>
          <p:nvPr/>
        </p:nvSpPr>
        <p:spPr>
          <a:xfrm>
            <a:off x="1145269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con v</a:t>
            </a:r>
            <a:r>
              <a:rPr lang="en-US" sz="3000">
                <a:latin typeface="VNI-Avo" pitchFamily="2" charset="0"/>
              </a:rPr>
              <a:t>oi</a:t>
            </a:r>
            <a:endParaRPr lang="vi-VN" sz="30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4067" r="4829" b="1909"/>
          <a:stretch/>
        </p:blipFill>
        <p:spPr>
          <a:xfrm>
            <a:off x="5466729" y="818312"/>
            <a:ext cx="3228109" cy="3506876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6A77160E-4CEC-42FD-BAFE-AF7AC57F96B5}"/>
              </a:ext>
            </a:extLst>
          </p:cNvPr>
          <p:cNvSpPr txBox="1"/>
          <p:nvPr/>
        </p:nvSpPr>
        <p:spPr>
          <a:xfrm>
            <a:off x="6162836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gaø m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b="74660"/>
          <a:stretch/>
        </p:blipFill>
        <p:spPr>
          <a:xfrm>
            <a:off x="320040" y="0"/>
            <a:ext cx="8503920" cy="176926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DC060D83-8405-4D8E-94B8-67C22887E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655" y="56890"/>
            <a:ext cx="1169931" cy="957002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xmlns="" id="{E8401929-0936-42E8-A479-7B0AA9744F7A}"/>
              </a:ext>
            </a:extLst>
          </p:cNvPr>
          <p:cNvSpPr txBox="1"/>
          <p:nvPr/>
        </p:nvSpPr>
        <p:spPr>
          <a:xfrm>
            <a:off x="3194985" y="823529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1" name="Chủ đề 8">
            <a:extLst>
              <a:ext uri="{FF2B5EF4-FFF2-40B4-BE49-F238E27FC236}">
                <a16:creationId xmlns:a16="http://schemas.microsoft.com/office/drawing/2014/main" xmlns="" id="{CFEF6550-B253-422B-AE3A-22BDF817662B}"/>
              </a:ext>
            </a:extLst>
          </p:cNvPr>
          <p:cNvSpPr txBox="1"/>
          <p:nvPr/>
        </p:nvSpPr>
        <p:spPr>
          <a:xfrm>
            <a:off x="1843304" y="21557"/>
            <a:ext cx="48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9050">
                  <a:solidFill>
                    <a:schemeClr val="bg1"/>
                  </a:solidFill>
                </a:ln>
                <a:solidFill>
                  <a:srgbClr val="D90578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8</a:t>
            </a:r>
            <a:endParaRPr lang="vi-VN" sz="4800" b="1">
              <a:ln w="19050">
                <a:solidFill>
                  <a:schemeClr val="bg1"/>
                </a:solidFill>
              </a:ln>
              <a:solidFill>
                <a:srgbClr val="D90578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4430067" y="861641"/>
            <a:ext cx="187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ai		oi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xmlns="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638941"/>
            <a:ext cx="484632" cy="336335"/>
          </a:xfrm>
          <a:prstGeom prst="rect">
            <a:avLst/>
          </a:prstGeom>
        </p:spPr>
      </p:pic>
      <p:sp>
        <p:nvSpPr>
          <p:cNvPr id="19" name="Nội dung bài mới">
            <a:extLst>
              <a:ext uri="{FF2B5EF4-FFF2-40B4-BE49-F238E27FC236}">
                <a16:creationId xmlns:a16="http://schemas.microsoft.com/office/drawing/2014/main" xmlns="" id="{ECACBFAD-8D10-46B4-873B-333888079E2C}"/>
              </a:ext>
            </a:extLst>
          </p:cNvPr>
          <p:cNvSpPr txBox="1"/>
          <p:nvPr/>
        </p:nvSpPr>
        <p:spPr>
          <a:xfrm>
            <a:off x="3113821" y="26746"/>
            <a:ext cx="452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D90578"/>
                </a:solidFill>
                <a:latin typeface="VNI-Avo" pitchFamily="2" charset="0"/>
              </a:rPr>
              <a:t>ÑOÀ CHÔI - TROØ CHÔI</a:t>
            </a:r>
            <a:endParaRPr lang="vi-VN" sz="3200" b="1">
              <a:solidFill>
                <a:srgbClr val="D90578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C0274BC-DB22-4858-BF87-40D647093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>
          <a:xfrm>
            <a:off x="538695" y="1308158"/>
            <a:ext cx="6290770" cy="383534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38F1CD4F-2DC7-42F2-B45F-34A4DE666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872" y="1894522"/>
            <a:ext cx="2137681" cy="3168225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AB6BF83C-AEF9-404C-A31F-102338C39DC1}"/>
              </a:ext>
            </a:extLst>
          </p:cNvPr>
          <p:cNvSpPr/>
          <p:nvPr/>
        </p:nvSpPr>
        <p:spPr>
          <a:xfrm>
            <a:off x="1095703" y="292408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7F0DB31F-FED3-4708-960C-5031679A68CF}"/>
              </a:ext>
            </a:extLst>
          </p:cNvPr>
          <p:cNvSpPr/>
          <p:nvPr/>
        </p:nvSpPr>
        <p:spPr>
          <a:xfrm>
            <a:off x="3684080" y="348369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lái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xmlns="" id="{7148B796-5295-4ADF-BD61-36165FF5D0C5}"/>
              </a:ext>
            </a:extLst>
          </p:cNvPr>
          <p:cNvSpPr/>
          <p:nvPr/>
        </p:nvSpPr>
        <p:spPr>
          <a:xfrm>
            <a:off x="4040519" y="1645381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gái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xmlns="" id="{614D5319-F3AA-4264-B77E-7BFF4E1E66FE}"/>
              </a:ext>
            </a:extLst>
          </p:cNvPr>
          <p:cNvSpPr/>
          <p:nvPr/>
        </p:nvSpPr>
        <p:spPr>
          <a:xfrm>
            <a:off x="6829465" y="1647210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5CB8291E-13C3-41C4-A78B-906E034E9F1B}"/>
              </a:ext>
            </a:extLst>
          </p:cNvPr>
          <p:cNvSpPr/>
          <p:nvPr/>
        </p:nvSpPr>
        <p:spPr>
          <a:xfrm>
            <a:off x="5891011" y="2588862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cái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còi</a:t>
            </a:r>
            <a:endParaRPr lang="en-US" sz="4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xmlns="" id="{ACB7BF6A-B4FB-43DC-814E-3346826291F8}"/>
              </a:ext>
            </a:extLst>
          </p:cNvPr>
          <p:cNvSpPr/>
          <p:nvPr/>
        </p:nvSpPr>
        <p:spPr>
          <a:xfrm>
            <a:off x="5889014" y="3134743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thổi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03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19" grpId="0"/>
      <p:bldP spid="22" grpId="0" animBg="1"/>
      <p:bldP spid="23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4"/>
          <a:stretch/>
        </p:blipFill>
        <p:spPr>
          <a:xfrm>
            <a:off x="108705" y="1185010"/>
            <a:ext cx="4510712" cy="2773479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466E5C3-5571-413C-8C37-57AF8026F0B3}"/>
              </a:ext>
            </a:extLst>
          </p:cNvPr>
          <p:cNvSpPr txBox="1"/>
          <p:nvPr/>
        </p:nvSpPr>
        <p:spPr>
          <a:xfrm>
            <a:off x="1446114" y="4171732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xe t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6A77160E-4CEC-42FD-BAFE-AF7AC57F96B5}"/>
              </a:ext>
            </a:extLst>
          </p:cNvPr>
          <p:cNvSpPr txBox="1"/>
          <p:nvPr/>
        </p:nvSpPr>
        <p:spPr>
          <a:xfrm>
            <a:off x="5861994" y="4171732"/>
            <a:ext cx="27165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s</a:t>
            </a:r>
            <a:r>
              <a:rPr lang="en-US" sz="3000">
                <a:latin typeface="VNI-Avo" pitchFamily="2" charset="0"/>
              </a:rPr>
              <a:t>o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maøu</a:t>
            </a:r>
            <a:endParaRPr lang="vi-VN" sz="30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43686C5-4C2B-4654-BE0D-D6CA632A1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649" y="1008897"/>
            <a:ext cx="2971363" cy="29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19255" r="5369" b="15244"/>
          <a:stretch/>
        </p:blipFill>
        <p:spPr>
          <a:xfrm>
            <a:off x="3485555" y="2273733"/>
            <a:ext cx="3782605" cy="1931542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" y="855055"/>
            <a:ext cx="3477424" cy="347742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ai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036" y="1008897"/>
            <a:ext cx="1455049" cy="299324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856584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con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4206926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traùi v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7241613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caùi ch</a:t>
            </a:r>
            <a:r>
              <a:rPr lang="en-US" sz="2800">
                <a:latin typeface="VNI-Avo" pitchFamily="2" charset="0"/>
              </a:rPr>
              <a:t>ai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6232"/>
          <a:stretch/>
        </p:blipFill>
        <p:spPr>
          <a:xfrm>
            <a:off x="3931981" y="1922742"/>
            <a:ext cx="2180654" cy="2504527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547408"/>
            <a:ext cx="3485739" cy="251689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ai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2" r="1"/>
          <a:stretch/>
        </p:blipFill>
        <p:spPr>
          <a:xfrm>
            <a:off x="6284490" y="261073"/>
            <a:ext cx="2603306" cy="392651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1039217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ñuùng 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3739501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r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caù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6668196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i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taùo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895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>
            <a:extLst>
              <a:ext uri="{FF2B5EF4-FFF2-40B4-BE49-F238E27FC236}">
                <a16:creationId xmlns:a16="http://schemas.microsoft.com/office/drawing/2014/main" xmlns="" id="{3B042C2D-ED6D-4306-B34C-2AA9FC011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82" y="765271"/>
            <a:ext cx="7973037" cy="417255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BABD65BC-D34A-43A0-9AB1-77D8EAFE7A60}"/>
              </a:ext>
            </a:extLst>
          </p:cNvPr>
          <p:cNvSpPr txBox="1"/>
          <p:nvPr/>
        </p:nvSpPr>
        <p:spPr>
          <a:xfrm>
            <a:off x="3692502" y="158991"/>
            <a:ext cx="1758996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B1EC9B6-03AA-4038-9CF3-17092BF85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873" y="746073"/>
            <a:ext cx="6293830" cy="425898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BABD65BC-D34A-43A0-9AB1-77D8EAFE7A60}"/>
              </a:ext>
            </a:extLst>
          </p:cNvPr>
          <p:cNvSpPr txBox="1"/>
          <p:nvPr/>
        </p:nvSpPr>
        <p:spPr>
          <a:xfrm>
            <a:off x="3692502" y="158991"/>
            <a:ext cx="1758996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con nai</a:t>
            </a: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xmlns="" id="{3B042C2D-ED6D-4306-B34C-2AA9FC011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7762" y="746074"/>
            <a:ext cx="6388474" cy="425898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8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95" y="1487742"/>
            <a:ext cx="2031820" cy="2539776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178DEEAD-B66E-42B3-8D51-1CE6BCD05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9" y="1608000"/>
            <a:ext cx="2859950" cy="2419518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5347" r="7243" b="4975"/>
          <a:stretch/>
        </p:blipFill>
        <p:spPr>
          <a:xfrm>
            <a:off x="2937849" y="2021645"/>
            <a:ext cx="2989780" cy="216789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oi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11375" r="13726" b="5203"/>
          <a:stretch/>
        </p:blipFill>
        <p:spPr>
          <a:xfrm>
            <a:off x="5700240" y="705926"/>
            <a:ext cx="3147020" cy="350304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580838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son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3441034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gaø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6727268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ñ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i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buïng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oi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BCDEF270-6943-4B49-BD4B-1199ADC3C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31" b="4684"/>
          <a:stretch/>
        </p:blipFill>
        <p:spPr>
          <a:xfrm rot="21407802">
            <a:off x="236882" y="1536986"/>
            <a:ext cx="1942728" cy="2665301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1625600"/>
            <a:ext cx="2699863" cy="239747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14236" r="59165" b="8726"/>
          <a:stretch/>
        </p:blipFill>
        <p:spPr>
          <a:xfrm>
            <a:off x="3668726" y="1130222"/>
            <a:ext cx="1806548" cy="319933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0" y="4285306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choù 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3525944" y="4285306"/>
            <a:ext cx="1908762" cy="54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2800">
                <a:latin typeface="VNI-Avo" pitchFamily="2" charset="0"/>
              </a:rPr>
              <a:t>i</a:t>
            </a:r>
            <a:endParaRPr lang="vi-VN" sz="2800"/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6465932" y="428530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kh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löûa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21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>
            <a:extLst>
              <a:ext uri="{FF2B5EF4-FFF2-40B4-BE49-F238E27FC236}">
                <a16:creationId xmlns:a16="http://schemas.microsoft.com/office/drawing/2014/main" xmlns="" id="{3B042C2D-ED6D-4306-B34C-2AA9FC01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>
            <a:off x="2132786" y="10027"/>
            <a:ext cx="5248292" cy="5136686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2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59B616FB-CA8B-438E-9C59-18D6E40B7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026" y="1346342"/>
            <a:ext cx="6059949" cy="1743607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1780539" y="1356616"/>
            <a:ext cx="5841993" cy="2173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 mua cho beù soûi maøu, xe taûi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 xe ngöïa. Xe taûi coù caùi coøi keâu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pí po pí poâ.</a:t>
            </a:r>
          </a:p>
          <a:p>
            <a:pPr>
              <a:lnSpc>
                <a:spcPct val="140000"/>
              </a:lnSpc>
            </a:pP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292EB9F8-2976-4988-989D-1C0BFDD98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722" y="-28881"/>
            <a:ext cx="1580944" cy="158094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AFC7B60-F5A2-42CD-A84F-2A44D546FB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3449">
            <a:off x="340971" y="2784112"/>
            <a:ext cx="3341330" cy="2299947"/>
          </a:xfrm>
          <a:prstGeom prst="rect">
            <a:avLst/>
          </a:prstGeom>
        </p:spPr>
      </p:pic>
      <p:pic>
        <p:nvPicPr>
          <p:cNvPr id="22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7D2CC43C-9423-48E7-A315-F63582A234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751" y="2004508"/>
            <a:ext cx="438912" cy="438912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F0789677-8815-4AB4-8D35-F57935F0B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8" b="14400"/>
          <a:stretch/>
        </p:blipFill>
        <p:spPr>
          <a:xfrm>
            <a:off x="4657865" y="2644607"/>
            <a:ext cx="3934462" cy="23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84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E60294B3-5D50-4B07-B0C2-1F46BD0214BA}"/>
              </a:ext>
            </a:extLst>
          </p:cNvPr>
          <p:cNvSpPr txBox="1"/>
          <p:nvPr/>
        </p:nvSpPr>
        <p:spPr>
          <a:xfrm>
            <a:off x="621773" y="582140"/>
            <a:ext cx="194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chaøo hoûi</a:t>
            </a:r>
            <a:endParaRPr lang="vi-VN" sz="24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36203" y="1294247"/>
            <a:ext cx="4776579" cy="34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6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a-i-ai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297460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xmlns="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37084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10999" kern="0" dirty="0" err="1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ai</a:t>
            </a:r>
            <a:endParaRPr lang="en-GB" sz="10999" kern="0" dirty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ai">
            <a:hlinkClick r:id="" action="ppaction://media"/>
            <a:extLst>
              <a:ext uri="{FF2B5EF4-FFF2-40B4-BE49-F238E27FC236}">
                <a16:creationId xmlns:a16="http://schemas.microsoft.com/office/drawing/2014/main" xmlns="" id="{AD281AD4-F226-40B9-A499-A6917303D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9" name="Tập đọc - ai">
            <a:hlinkClick r:id="" action="ppaction://media"/>
            <a:extLst>
              <a:ext uri="{FF2B5EF4-FFF2-40B4-BE49-F238E27FC236}">
                <a16:creationId xmlns:a16="http://schemas.microsoft.com/office/drawing/2014/main" xmlns="" id="{EF0017AC-8CF3-4720-8B69-E0AB2AB8B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75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7704" r="22642" b="9668"/>
          <a:stretch/>
        </p:blipFill>
        <p:spPr>
          <a:xfrm>
            <a:off x="4572000" y="924129"/>
            <a:ext cx="4121399" cy="304604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A846242F-5064-458B-83B3-EACCE3E0E663}"/>
              </a:ext>
            </a:extLst>
          </p:cNvPr>
          <p:cNvSpPr/>
          <p:nvPr/>
        </p:nvSpPr>
        <p:spPr>
          <a:xfrm>
            <a:off x="5701971" y="3835276"/>
            <a:ext cx="1978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l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xe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2249595" y="2294521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1341361" y="1008897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B2DEB008-2307-440B-80F5-1F8DB20B6FC2}"/>
              </a:ext>
            </a:extLst>
          </p:cNvPr>
          <p:cNvSpPr/>
          <p:nvPr/>
        </p:nvSpPr>
        <p:spPr>
          <a:xfrm>
            <a:off x="176008" y="3506785"/>
            <a:ext cx="3973461" cy="926780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l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D37E4E65-8299-4031-B97F-0C136C7B5765}"/>
              </a:ext>
            </a:extLst>
          </p:cNvPr>
          <p:cNvSpPr/>
          <p:nvPr/>
        </p:nvSpPr>
        <p:spPr>
          <a:xfrm>
            <a:off x="176008" y="2269512"/>
            <a:ext cx="1911463" cy="1104899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o-i-oi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387894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xmlns="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l-GR" sz="9600">
                <a:latin typeface="HP001 4 hàng" panose="020B0603050302020204" pitchFamily="34" charset="0"/>
              </a:rPr>
              <a:t>Ρ</a:t>
            </a: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oi">
            <a:hlinkClick r:id="" action="ppaction://media"/>
            <a:extLst>
              <a:ext uri="{FF2B5EF4-FFF2-40B4-BE49-F238E27FC236}">
                <a16:creationId xmlns:a16="http://schemas.microsoft.com/office/drawing/2014/main" xmlns="" id="{4816D625-5254-4A9D-BCA8-FF483A601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39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oi">
            <a:hlinkClick r:id="" action="ppaction://media"/>
            <a:extLst>
              <a:ext uri="{FF2B5EF4-FFF2-40B4-BE49-F238E27FC236}">
                <a16:creationId xmlns:a16="http://schemas.microsoft.com/office/drawing/2014/main" xmlns="" id="{8B146FCC-2BEB-43FD-83ED-EED4FD87A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75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A846242F-5064-458B-83B3-EACCE3E0E663}"/>
              </a:ext>
            </a:extLst>
          </p:cNvPr>
          <p:cNvSpPr/>
          <p:nvPr/>
        </p:nvSpPr>
        <p:spPr>
          <a:xfrm>
            <a:off x="5361895" y="3880140"/>
            <a:ext cx="2582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caùi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c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669F25BB-E910-48B5-AC83-869ACF70C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098" y="660007"/>
            <a:ext cx="3300355" cy="323958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D37E4E65-8299-4031-B97F-0C136C7B5765}"/>
              </a:ext>
            </a:extLst>
          </p:cNvPr>
          <p:cNvSpPr/>
          <p:nvPr/>
        </p:nvSpPr>
        <p:spPr>
          <a:xfrm>
            <a:off x="397005" y="2219020"/>
            <a:ext cx="1911463" cy="1104899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2502477" y="2206956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1387551" y="925978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B2DEB008-2307-440B-80F5-1F8DB20B6FC2}"/>
              </a:ext>
            </a:extLst>
          </p:cNvPr>
          <p:cNvSpPr/>
          <p:nvPr/>
        </p:nvSpPr>
        <p:spPr>
          <a:xfrm>
            <a:off x="519932" y="3416750"/>
            <a:ext cx="3892554" cy="926780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c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19585</TotalTime>
  <Words>242</Words>
  <Application>Microsoft Office PowerPoint</Application>
  <PresentationFormat>On-screen Show (16:9)</PresentationFormat>
  <Paragraphs>119</Paragraphs>
  <Slides>31</Slides>
  <Notes>22</Notes>
  <HiddenSlides>1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21AK22</cp:lastModifiedBy>
  <cp:revision>3340</cp:revision>
  <dcterms:created xsi:type="dcterms:W3CDTF">2020-09-09T13:29:14Z</dcterms:created>
  <dcterms:modified xsi:type="dcterms:W3CDTF">2021-11-08T02:38:14Z</dcterms:modified>
</cp:coreProperties>
</file>