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73" r:id="rId5"/>
    <p:sldId id="262" r:id="rId6"/>
    <p:sldId id="265" r:id="rId7"/>
    <p:sldId id="259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240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18ED-F931-4B9D-8EEB-11D261EEB7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7BDD-FA7B-433E-BFD0-E9A8D5C06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9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18ED-F931-4B9D-8EEB-11D261EEB7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7BDD-FA7B-433E-BFD0-E9A8D5C06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6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18ED-F931-4B9D-8EEB-11D261EEB7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7BDD-FA7B-433E-BFD0-E9A8D5C06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8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18ED-F931-4B9D-8EEB-11D261EEB7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7BDD-FA7B-433E-BFD0-E9A8D5C06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3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18ED-F931-4B9D-8EEB-11D261EEB7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7BDD-FA7B-433E-BFD0-E9A8D5C06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18ED-F931-4B9D-8EEB-11D261EEB7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7BDD-FA7B-433E-BFD0-E9A8D5C06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2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18ED-F931-4B9D-8EEB-11D261EEB7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7BDD-FA7B-433E-BFD0-E9A8D5C06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18ED-F931-4B9D-8EEB-11D261EEB7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7BDD-FA7B-433E-BFD0-E9A8D5C06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18ED-F931-4B9D-8EEB-11D261EEB7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7BDD-FA7B-433E-BFD0-E9A8D5C06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7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18ED-F931-4B9D-8EEB-11D261EEB7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7BDD-FA7B-433E-BFD0-E9A8D5C06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8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18ED-F931-4B9D-8EEB-11D261EEB7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7BDD-FA7B-433E-BFD0-E9A8D5C06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18ED-F931-4B9D-8EEB-11D261EEB7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7BDD-FA7B-433E-BFD0-E9A8D5C06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8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9358" y="310610"/>
            <a:ext cx="916674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Thöïc</a:t>
            </a:r>
            <a:r>
              <a:rPr lang="en-US" sz="12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2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haønh</a:t>
            </a:r>
            <a:endParaRPr lang="en-US" sz="12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27" r="799" b="6960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8" r="38538" b="2982"/>
          <a:stretch/>
        </p:blipFill>
        <p:spPr>
          <a:xfrm rot="16200000">
            <a:off x="3891299" y="-2800437"/>
            <a:ext cx="440940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r="22943" b="3684"/>
          <a:stretch/>
        </p:blipFill>
        <p:spPr>
          <a:xfrm rot="16200000">
            <a:off x="2913060" y="-2303462"/>
            <a:ext cx="6109207" cy="1148614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43789" y="497305"/>
            <a:ext cx="577516" cy="641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37873" y="497305"/>
            <a:ext cx="577516" cy="641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40568" y="4652824"/>
            <a:ext cx="23358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 smtClean="0">
              <a:latin typeface="HP001 4 hàng" panose="020B0603050302020204" pitchFamily="34" charset="0"/>
            </a:endParaRPr>
          </a:p>
          <a:p>
            <a:r>
              <a:rPr lang="en-US" sz="7000" b="1" dirty="0" err="1" smtClean="0">
                <a:latin typeface="HP001 4 hàng" panose="020B0603050302020204" pitchFamily="34" charset="0"/>
              </a:rPr>
              <a:t>tr</a:t>
            </a:r>
            <a:endParaRPr lang="en-US" sz="70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639" y="4527079"/>
            <a:ext cx="23358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 smtClean="0">
              <a:latin typeface="HP001 4 hàng" panose="020B0603050302020204" pitchFamily="34" charset="0"/>
            </a:endParaRPr>
          </a:p>
          <a:p>
            <a:r>
              <a:rPr lang="en-US" sz="7000" b="1" dirty="0" err="1" smtClean="0">
                <a:latin typeface="HP001 4 hàng" panose="020B0603050302020204" pitchFamily="34" charset="0"/>
              </a:rPr>
              <a:t>ch</a:t>
            </a:r>
            <a:endParaRPr lang="en-US" sz="70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4907" y="4307204"/>
            <a:ext cx="23358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 smtClean="0">
              <a:latin typeface="HP001 4 hàng" panose="020B0603050302020204" pitchFamily="34" charset="0"/>
            </a:endParaRPr>
          </a:p>
          <a:p>
            <a:r>
              <a:rPr lang="en-US" sz="7000" b="1" dirty="0" err="1" smtClean="0">
                <a:latin typeface="HP001 4 hàng" panose="020B0603050302020204" pitchFamily="34" charset="0"/>
              </a:rPr>
              <a:t>ch</a:t>
            </a:r>
            <a:endParaRPr lang="en-US" sz="7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3" t="32540" r="5683" b="20413"/>
          <a:stretch/>
        </p:blipFill>
        <p:spPr>
          <a:xfrm rot="16200000">
            <a:off x="2789307" y="-487552"/>
            <a:ext cx="2547257" cy="322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23779" r="60117" b="13682"/>
          <a:stretch/>
        </p:blipFill>
        <p:spPr>
          <a:xfrm rot="16200000">
            <a:off x="2583108" y="-50579"/>
            <a:ext cx="4310743" cy="921057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22652" y="4332642"/>
            <a:ext cx="1240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11967" y="4341351"/>
            <a:ext cx="1240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57099" y="4358769"/>
            <a:ext cx="1240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48949" y="5142669"/>
            <a:ext cx="1240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38387" y="5142669"/>
            <a:ext cx="1240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57099" y="5142669"/>
            <a:ext cx="1240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28463" y="5868810"/>
            <a:ext cx="1240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58873" y="5874703"/>
            <a:ext cx="1240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568060" y="5868810"/>
            <a:ext cx="989187" cy="311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59762" y="6594951"/>
            <a:ext cx="1389910" cy="15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569030" y="6610514"/>
            <a:ext cx="807214" cy="77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59328" y="6614404"/>
            <a:ext cx="807214" cy="77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807723" y="0"/>
            <a:ext cx="16626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VNI-Avo" pitchFamily="2" charset="0"/>
              </a:rPr>
              <a:t>mau</a:t>
            </a:r>
            <a:endParaRPr lang="en-US" sz="5000" dirty="0"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07723" y="861774"/>
            <a:ext cx="16706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VNI-Avo" pitchFamily="2" charset="0"/>
              </a:rPr>
              <a:t>thao</a:t>
            </a:r>
            <a:endParaRPr lang="en-US" sz="50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07723" y="1723548"/>
            <a:ext cx="18421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VNI-Avo" pitchFamily="2" charset="0"/>
              </a:rPr>
              <a:t>nhau</a:t>
            </a:r>
            <a:endParaRPr lang="en-US" sz="50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07723" y="2585322"/>
            <a:ext cx="15023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VNI-Avo" pitchFamily="2" charset="0"/>
              </a:rPr>
              <a:t>ñeàu</a:t>
            </a:r>
            <a:endParaRPr lang="en-US" sz="50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07723" y="3447096"/>
            <a:ext cx="15023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VNI-Avo" pitchFamily="2" charset="0"/>
              </a:rPr>
              <a:t>caàu</a:t>
            </a:r>
            <a:endParaRPr lang="en-US" sz="5000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07723" y="4308870"/>
            <a:ext cx="13837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VNI-Avo" pitchFamily="2" charset="0"/>
              </a:rPr>
              <a:t>keùo</a:t>
            </a:r>
            <a:endParaRPr lang="en-US" sz="5000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07723" y="5170644"/>
            <a:ext cx="11657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VNI-Avo" pitchFamily="2" charset="0"/>
              </a:rPr>
              <a:t>leo</a:t>
            </a:r>
            <a:endParaRPr lang="en-US" sz="5000" dirty="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07723" y="6032418"/>
            <a:ext cx="15023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VNI-Avo" pitchFamily="2" charset="0"/>
              </a:rPr>
              <a:t>ñeøo</a:t>
            </a:r>
            <a:endParaRPr lang="en-US" sz="50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3" t="32540" r="5683" b="20413"/>
          <a:stretch/>
        </p:blipFill>
        <p:spPr>
          <a:xfrm rot="16200000">
            <a:off x="5003118" y="-339634"/>
            <a:ext cx="2547257" cy="322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23779" r="60117" b="13682"/>
          <a:stretch/>
        </p:blipFill>
        <p:spPr>
          <a:xfrm rot="16200000">
            <a:off x="3946687" y="97339"/>
            <a:ext cx="4310743" cy="92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9" r="27671" b="8340"/>
          <a:stretch/>
        </p:blipFill>
        <p:spPr>
          <a:xfrm rot="16200000">
            <a:off x="3738655" y="-2968582"/>
            <a:ext cx="4703263" cy="12180573"/>
          </a:xfrm>
        </p:spPr>
      </p:pic>
      <p:sp>
        <p:nvSpPr>
          <p:cNvPr id="6" name="TextBox 5"/>
          <p:cNvSpPr txBox="1"/>
          <p:nvPr/>
        </p:nvSpPr>
        <p:spPr>
          <a:xfrm>
            <a:off x="6075881" y="2973786"/>
            <a:ext cx="23358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 smtClean="0">
              <a:latin typeface="HP001 4 hàng" panose="020B0603050302020204" pitchFamily="34" charset="0"/>
            </a:endParaRPr>
          </a:p>
          <a:p>
            <a:r>
              <a:rPr lang="en-US" sz="7000" b="1" dirty="0" err="1" smtClean="0">
                <a:latin typeface="HP001 4 hàng" panose="020B0603050302020204" pitchFamily="34" charset="0"/>
              </a:rPr>
              <a:t>mèo</a:t>
            </a:r>
            <a:endParaRPr lang="en-US" sz="7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7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4169" r="23057" b="3067"/>
          <a:stretch/>
        </p:blipFill>
        <p:spPr>
          <a:xfrm rot="16200000">
            <a:off x="3648204" y="-1936185"/>
            <a:ext cx="5145981" cy="124423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1" t="36730" r="31587" b="9746"/>
          <a:stretch/>
        </p:blipFill>
        <p:spPr>
          <a:xfrm rot="16200000">
            <a:off x="5602047" y="-2468879"/>
            <a:ext cx="1463040" cy="6400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5612" y="4650057"/>
            <a:ext cx="23358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 smtClean="0">
              <a:latin typeface="HP001 4 hàng" panose="020B0603050302020204" pitchFamily="34" charset="0"/>
            </a:endParaRPr>
          </a:p>
          <a:p>
            <a:r>
              <a:rPr lang="en-US" sz="7000" b="1" dirty="0" err="1" smtClean="0">
                <a:latin typeface="HP001 4 hàng" panose="020B0603050302020204" pitchFamily="34" charset="0"/>
              </a:rPr>
              <a:t>mèo</a:t>
            </a:r>
            <a:endParaRPr lang="en-US" sz="7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2698" b="1555"/>
          <a:stretch/>
        </p:blipFill>
        <p:spPr>
          <a:xfrm rot="16200000">
            <a:off x="3577185" y="-1848256"/>
            <a:ext cx="5037630" cy="121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1" t="36730" r="31587" b="9746"/>
          <a:stretch/>
        </p:blipFill>
        <p:spPr>
          <a:xfrm rot="16200000">
            <a:off x="5599181" y="-2163649"/>
            <a:ext cx="1463040" cy="5790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4524" y="4765119"/>
            <a:ext cx="23358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 smtClean="0">
              <a:latin typeface="HP001 4 hàng" panose="020B0603050302020204" pitchFamily="34" charset="0"/>
            </a:endParaRPr>
          </a:p>
          <a:p>
            <a:r>
              <a:rPr lang="en-US" sz="7000" b="1" dirty="0" smtClean="0">
                <a:latin typeface="HP001 4 hàng" panose="020B0603050302020204" pitchFamily="34" charset="0"/>
              </a:rPr>
              <a:t>reo</a:t>
            </a:r>
            <a:endParaRPr lang="en-US" sz="70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8135" y="4673678"/>
            <a:ext cx="23358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 smtClean="0">
              <a:latin typeface="HP001 4 hàng" panose="020B0603050302020204" pitchFamily="34" charset="0"/>
            </a:endParaRPr>
          </a:p>
          <a:p>
            <a:r>
              <a:rPr lang="en-US" sz="7000" b="1" dirty="0" err="1" smtClean="0">
                <a:latin typeface="HP001 4 hàng" panose="020B0603050302020204" pitchFamily="34" charset="0"/>
              </a:rPr>
              <a:t>kêu</a:t>
            </a:r>
            <a:endParaRPr lang="en-US" sz="7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17</Words>
  <Application>Microsoft Office PowerPoint</Application>
  <PresentationFormat>Custom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21AK22</cp:lastModifiedBy>
  <cp:revision>21</cp:revision>
  <dcterms:created xsi:type="dcterms:W3CDTF">2020-10-13T14:16:43Z</dcterms:created>
  <dcterms:modified xsi:type="dcterms:W3CDTF">2021-11-05T02:51:41Z</dcterms:modified>
</cp:coreProperties>
</file>