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19" r:id="rId5"/>
    <p:sldMasterId id="2147483731" r:id="rId6"/>
    <p:sldMasterId id="2147483743" r:id="rId7"/>
  </p:sldMasterIdLst>
  <p:notesMasterIdLst>
    <p:notesMasterId r:id="rId42"/>
  </p:notesMasterIdLst>
  <p:sldIdLst>
    <p:sldId id="633" r:id="rId8"/>
    <p:sldId id="666" r:id="rId9"/>
    <p:sldId id="453" r:id="rId10"/>
    <p:sldId id="257" r:id="rId11"/>
    <p:sldId id="258" r:id="rId12"/>
    <p:sldId id="259" r:id="rId13"/>
    <p:sldId id="649" r:id="rId14"/>
    <p:sldId id="650" r:id="rId15"/>
    <p:sldId id="651" r:id="rId16"/>
    <p:sldId id="659" r:id="rId17"/>
    <p:sldId id="660" r:id="rId18"/>
    <p:sldId id="281" r:id="rId19"/>
    <p:sldId id="661" r:id="rId20"/>
    <p:sldId id="262" r:id="rId21"/>
    <p:sldId id="662" r:id="rId22"/>
    <p:sldId id="283" r:id="rId23"/>
    <p:sldId id="653" r:id="rId24"/>
    <p:sldId id="285" r:id="rId25"/>
    <p:sldId id="516" r:id="rId26"/>
    <p:sldId id="282" r:id="rId27"/>
    <p:sldId id="671" r:id="rId28"/>
    <p:sldId id="672" r:id="rId29"/>
    <p:sldId id="271" r:id="rId30"/>
    <p:sldId id="663" r:id="rId31"/>
    <p:sldId id="664" r:id="rId32"/>
    <p:sldId id="658" r:id="rId33"/>
    <p:sldId id="657" r:id="rId34"/>
    <p:sldId id="634" r:id="rId35"/>
    <p:sldId id="274" r:id="rId36"/>
    <p:sldId id="278" r:id="rId37"/>
    <p:sldId id="669" r:id="rId38"/>
    <p:sldId id="670" r:id="rId39"/>
    <p:sldId id="279" r:id="rId40"/>
    <p:sldId id="65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>
        <p:scale>
          <a:sx n="55" d="100"/>
          <a:sy n="55" d="100"/>
        </p:scale>
        <p:origin x="1254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170C-53D6-4970-AE00-4575B334A25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28087-1F57-49A5-8A79-9C0C60EB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1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4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66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14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275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949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7714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869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130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4639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756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01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67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2140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6" indent="0">
              <a:buNone/>
              <a:defRPr sz="1000"/>
            </a:lvl3pPr>
            <a:lvl4pPr marL="1371503" indent="0">
              <a:buNone/>
              <a:defRPr sz="900"/>
            </a:lvl4pPr>
            <a:lvl5pPr marL="1828672" indent="0">
              <a:buNone/>
              <a:defRPr sz="900"/>
            </a:lvl5pPr>
            <a:lvl6pPr marL="2285839" indent="0">
              <a:buNone/>
              <a:defRPr sz="900"/>
            </a:lvl6pPr>
            <a:lvl7pPr marL="2743007" indent="0">
              <a:buNone/>
              <a:defRPr sz="900"/>
            </a:lvl7pPr>
            <a:lvl8pPr marL="3200175" indent="0">
              <a:buNone/>
              <a:defRPr sz="900"/>
            </a:lvl8pPr>
            <a:lvl9pPr marL="36573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474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6" indent="0">
              <a:buNone/>
              <a:defRPr sz="1000"/>
            </a:lvl3pPr>
            <a:lvl4pPr marL="1371503" indent="0">
              <a:buNone/>
              <a:defRPr sz="900"/>
            </a:lvl4pPr>
            <a:lvl5pPr marL="1828672" indent="0">
              <a:buNone/>
              <a:defRPr sz="900"/>
            </a:lvl5pPr>
            <a:lvl6pPr marL="2285839" indent="0">
              <a:buNone/>
              <a:defRPr sz="900"/>
            </a:lvl6pPr>
            <a:lvl7pPr marL="2743007" indent="0">
              <a:buNone/>
              <a:defRPr sz="900"/>
            </a:lvl7pPr>
            <a:lvl8pPr marL="3200175" indent="0">
              <a:buNone/>
              <a:defRPr sz="900"/>
            </a:lvl8pPr>
            <a:lvl9pPr marL="36573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6658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4552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0556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2417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804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7541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2076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3268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067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584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566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6" indent="0">
              <a:buNone/>
              <a:defRPr sz="1000"/>
            </a:lvl3pPr>
            <a:lvl4pPr marL="1371503" indent="0">
              <a:buNone/>
              <a:defRPr sz="900"/>
            </a:lvl4pPr>
            <a:lvl5pPr marL="1828672" indent="0">
              <a:buNone/>
              <a:defRPr sz="900"/>
            </a:lvl5pPr>
            <a:lvl6pPr marL="2285839" indent="0">
              <a:buNone/>
              <a:defRPr sz="900"/>
            </a:lvl6pPr>
            <a:lvl7pPr marL="2743007" indent="0">
              <a:buNone/>
              <a:defRPr sz="900"/>
            </a:lvl7pPr>
            <a:lvl8pPr marL="3200175" indent="0">
              <a:buNone/>
              <a:defRPr sz="900"/>
            </a:lvl8pPr>
            <a:lvl9pPr marL="36573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1294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6" indent="0">
              <a:buNone/>
              <a:defRPr sz="1000"/>
            </a:lvl3pPr>
            <a:lvl4pPr marL="1371503" indent="0">
              <a:buNone/>
              <a:defRPr sz="900"/>
            </a:lvl4pPr>
            <a:lvl5pPr marL="1828672" indent="0">
              <a:buNone/>
              <a:defRPr sz="900"/>
            </a:lvl5pPr>
            <a:lvl6pPr marL="2285839" indent="0">
              <a:buNone/>
              <a:defRPr sz="900"/>
            </a:lvl6pPr>
            <a:lvl7pPr marL="2743007" indent="0">
              <a:buNone/>
              <a:defRPr sz="900"/>
            </a:lvl7pPr>
            <a:lvl8pPr marL="3200175" indent="0">
              <a:buNone/>
              <a:defRPr sz="900"/>
            </a:lvl8pPr>
            <a:lvl9pPr marL="36573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6209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1231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3174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4720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17543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689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5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20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22444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7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85398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4149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1" y="1823179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8" y="1823179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2" y="1823179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8" y="1823179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1506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605219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4" y="1637558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1" y="1782258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4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07600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6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9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8611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4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4" y="3829714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4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844563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826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463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06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8904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884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509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8369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2108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1026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6566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8148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5781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1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8374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7984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5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6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9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199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797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39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99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59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319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791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8635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196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0896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99" indent="0">
              <a:buNone/>
              <a:defRPr sz="2844" b="1"/>
            </a:lvl2pPr>
            <a:lvl3pPr marL="1295199" indent="0">
              <a:buNone/>
              <a:defRPr sz="2573" b="1"/>
            </a:lvl3pPr>
            <a:lvl4pPr marL="1942797" indent="0">
              <a:buNone/>
              <a:defRPr sz="2303" b="1"/>
            </a:lvl4pPr>
            <a:lvl5pPr marL="2590395" indent="0">
              <a:buNone/>
              <a:defRPr sz="2303" b="1"/>
            </a:lvl5pPr>
            <a:lvl6pPr marL="3237994" indent="0">
              <a:buNone/>
              <a:defRPr sz="2303" b="1"/>
            </a:lvl6pPr>
            <a:lvl7pPr marL="3885594" indent="0">
              <a:buNone/>
              <a:defRPr sz="2303" b="1"/>
            </a:lvl7pPr>
            <a:lvl8pPr marL="4533192" indent="0">
              <a:buNone/>
              <a:defRPr sz="2303" b="1"/>
            </a:lvl8pPr>
            <a:lvl9pPr marL="5180791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99" indent="0">
              <a:buNone/>
              <a:defRPr sz="2844" b="1"/>
            </a:lvl2pPr>
            <a:lvl3pPr marL="1295199" indent="0">
              <a:buNone/>
              <a:defRPr sz="2573" b="1"/>
            </a:lvl3pPr>
            <a:lvl4pPr marL="1942797" indent="0">
              <a:buNone/>
              <a:defRPr sz="2303" b="1"/>
            </a:lvl4pPr>
            <a:lvl5pPr marL="2590395" indent="0">
              <a:buNone/>
              <a:defRPr sz="2303" b="1"/>
            </a:lvl5pPr>
            <a:lvl6pPr marL="3237994" indent="0">
              <a:buNone/>
              <a:defRPr sz="2303" b="1"/>
            </a:lvl6pPr>
            <a:lvl7pPr marL="3885594" indent="0">
              <a:buNone/>
              <a:defRPr sz="2303" b="1"/>
            </a:lvl7pPr>
            <a:lvl8pPr marL="4533192" indent="0">
              <a:buNone/>
              <a:defRPr sz="2303" b="1"/>
            </a:lvl8pPr>
            <a:lvl9pPr marL="5180791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7610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108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7596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6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99" indent="0">
              <a:buNone/>
              <a:defRPr sz="1761"/>
            </a:lvl2pPr>
            <a:lvl3pPr marL="1295199" indent="0">
              <a:buNone/>
              <a:defRPr sz="1355"/>
            </a:lvl3pPr>
            <a:lvl4pPr marL="1942797" indent="0">
              <a:buNone/>
              <a:defRPr sz="1219"/>
            </a:lvl4pPr>
            <a:lvl5pPr marL="2590395" indent="0">
              <a:buNone/>
              <a:defRPr sz="1219"/>
            </a:lvl5pPr>
            <a:lvl6pPr marL="3237994" indent="0">
              <a:buNone/>
              <a:defRPr sz="1219"/>
            </a:lvl6pPr>
            <a:lvl7pPr marL="3885594" indent="0">
              <a:buNone/>
              <a:defRPr sz="1219"/>
            </a:lvl7pPr>
            <a:lvl8pPr marL="4533192" indent="0">
              <a:buNone/>
              <a:defRPr sz="1219"/>
            </a:lvl8pPr>
            <a:lvl9pPr marL="5180791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2480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99" indent="0">
              <a:buNone/>
              <a:defRPr sz="3928"/>
            </a:lvl2pPr>
            <a:lvl3pPr marL="1295199" indent="0">
              <a:buNone/>
              <a:defRPr sz="3386"/>
            </a:lvl3pPr>
            <a:lvl4pPr marL="1942797" indent="0">
              <a:buNone/>
              <a:defRPr sz="2844"/>
            </a:lvl4pPr>
            <a:lvl5pPr marL="2590395" indent="0">
              <a:buNone/>
              <a:defRPr sz="2844"/>
            </a:lvl5pPr>
            <a:lvl6pPr marL="3237994" indent="0">
              <a:buNone/>
              <a:defRPr sz="2844"/>
            </a:lvl6pPr>
            <a:lvl7pPr marL="3885594" indent="0">
              <a:buNone/>
              <a:defRPr sz="2844"/>
            </a:lvl7pPr>
            <a:lvl8pPr marL="4533192" indent="0">
              <a:buNone/>
              <a:defRPr sz="2844"/>
            </a:lvl8pPr>
            <a:lvl9pPr marL="518079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1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99" indent="0">
              <a:buNone/>
              <a:defRPr sz="1761"/>
            </a:lvl2pPr>
            <a:lvl3pPr marL="1295199" indent="0">
              <a:buNone/>
              <a:defRPr sz="1355"/>
            </a:lvl3pPr>
            <a:lvl4pPr marL="1942797" indent="0">
              <a:buNone/>
              <a:defRPr sz="1219"/>
            </a:lvl4pPr>
            <a:lvl5pPr marL="2590395" indent="0">
              <a:buNone/>
              <a:defRPr sz="1219"/>
            </a:lvl5pPr>
            <a:lvl6pPr marL="3237994" indent="0">
              <a:buNone/>
              <a:defRPr sz="1219"/>
            </a:lvl6pPr>
            <a:lvl7pPr marL="3885594" indent="0">
              <a:buNone/>
              <a:defRPr sz="1219"/>
            </a:lvl7pPr>
            <a:lvl8pPr marL="4533192" indent="0">
              <a:buNone/>
              <a:defRPr sz="1219"/>
            </a:lvl8pPr>
            <a:lvl9pPr marL="5180791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46615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6237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0163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4336"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11/4/2021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433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155947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060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" y="-9100"/>
            <a:ext cx="1217586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1437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685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8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" y="0"/>
            <a:ext cx="1494458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756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93989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5391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940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7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298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7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6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"/>
            <a:ext cx="158286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164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1"/>
            <a:ext cx="12180897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4487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621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4336"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11/4/2021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36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433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553293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0357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1351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4160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93190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756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79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5F445-AB20-4051-AAD5-0163D96CA494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8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ctr" defTabSz="9143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6" indent="-342876" algn="l" defTabSz="91433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98" indent="-285730" algn="l" defTabSz="9143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6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ctr" defTabSz="9143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6" indent="-342876" algn="l" defTabSz="91433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98" indent="-285730" algn="l" defTabSz="9143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1" y="5970961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4" y="216862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 spd="slow">
    <p:push dir="u"/>
  </p:transition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0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sh dir="u"/>
  </p:transition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2"/>
            <a:ext cx="10972801" cy="1143000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6"/>
            <a:ext cx="10972801" cy="452596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sh dir="u"/>
  </p:transition>
  <p:txStyles>
    <p:titleStyle>
      <a:lvl1pPr algn="ctr" defTabSz="1295199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99" indent="-485699" algn="l" defTabSz="1295199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349" indent="-404749" algn="l" defTabSz="1295199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997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595" indent="-323800" algn="l" defTabSz="1295199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5" indent="-323800" algn="l" defTabSz="1295199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794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9392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992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4591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99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199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797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395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994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594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3192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791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40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</p:sldLayoutIdLst>
  <p:transition spd="slow">
    <p:push dir="u"/>
  </p:transition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slide" Target="slide18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image" Target="../media/image35.png"/><Relationship Id="rId7" Type="http://schemas.openxmlformats.org/officeDocument/2006/relationships/slide" Target="slide7.xml"/><Relationship Id="rId12" Type="http://schemas.microsoft.com/office/2007/relationships/hdphoto" Target="../media/hdphoto9.wdp"/><Relationship Id="rId17" Type="http://schemas.openxmlformats.org/officeDocument/2006/relationships/image" Target="../media/image38.gif"/><Relationship Id="rId2" Type="http://schemas.openxmlformats.org/officeDocument/2006/relationships/image" Target="../media/image34.jpg"/><Relationship Id="rId16" Type="http://schemas.openxmlformats.org/officeDocument/2006/relationships/slide" Target="slide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slide" Target="slide9.xml"/><Relationship Id="rId4" Type="http://schemas.microsoft.com/office/2007/relationships/hdphoto" Target="../media/hdphoto8.wdp"/><Relationship Id="rId9" Type="http://schemas.microsoft.com/office/2007/relationships/hdphoto" Target="../media/hdphoto6.wdp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6343" y="140249"/>
            <a:ext cx="6093621" cy="59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2408" y="1465206"/>
            <a:ext cx="7387556" cy="2273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94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3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8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985739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596" y="396815"/>
            <a:ext cx="11605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năm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04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11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algn="ctr"/>
            <a:r>
              <a:rPr lang="en-US" sz="5400" dirty="0" err="1" smtClean="0"/>
              <a:t>Môn</a:t>
            </a:r>
            <a:r>
              <a:rPr lang="en-US" sz="5400" dirty="0" smtClean="0"/>
              <a:t>: </a:t>
            </a:r>
            <a:r>
              <a:rPr lang="en-US" sz="5400" dirty="0" err="1" smtClean="0"/>
              <a:t>Tiếng</a:t>
            </a:r>
            <a:r>
              <a:rPr lang="en-US" sz="5400" dirty="0" smtClean="0"/>
              <a:t> </a:t>
            </a:r>
            <a:r>
              <a:rPr lang="en-US" sz="5400" dirty="0" err="1" smtClean="0"/>
              <a:t>Việt</a:t>
            </a:r>
            <a:r>
              <a:rPr lang="en-US" sz="5400" dirty="0" smtClean="0"/>
              <a:t> </a:t>
            </a:r>
          </a:p>
          <a:p>
            <a:pPr algn="ctr"/>
            <a:r>
              <a:rPr lang="en-US" sz="5400" dirty="0"/>
              <a:t> </a:t>
            </a:r>
            <a:r>
              <a:rPr lang="en-US" sz="5400" dirty="0" err="1" smtClean="0"/>
              <a:t>Bài</a:t>
            </a:r>
            <a:r>
              <a:rPr lang="en-US" sz="5400" dirty="0" smtClean="0"/>
              <a:t> 4 : </a:t>
            </a:r>
            <a:r>
              <a:rPr lang="en-US" sz="5400" dirty="0" err="1" smtClean="0">
                <a:solidFill>
                  <a:srgbClr val="FF0000"/>
                </a:solidFill>
              </a:rPr>
              <a:t>iu</a:t>
            </a:r>
            <a:r>
              <a:rPr lang="en-US" sz="5400" dirty="0" smtClean="0">
                <a:solidFill>
                  <a:srgbClr val="FF0000"/>
                </a:solidFill>
              </a:rPr>
              <a:t>     </a:t>
            </a:r>
            <a:r>
              <a:rPr lang="en-US" sz="5400" dirty="0" err="1" smtClean="0">
                <a:solidFill>
                  <a:srgbClr val="FF0000"/>
                </a:solidFill>
              </a:rPr>
              <a:t>ưu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60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B30ED439-4B51-4FCB-8DBD-DCC5E1FD86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3240" b="1487"/>
          <a:stretch/>
        </p:blipFill>
        <p:spPr>
          <a:xfrm>
            <a:off x="365760" y="274321"/>
            <a:ext cx="11612880" cy="63224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57503" y="469176"/>
            <a:ext cx="2229394" cy="1464127"/>
            <a:chOff x="4741817" y="559528"/>
            <a:chExt cx="2229394" cy="1464127"/>
          </a:xfrm>
        </p:grpSpPr>
        <p:sp>
          <p:nvSpPr>
            <p:cNvPr id="6" name="Rounded Rectangle 5"/>
            <p:cNvSpPr/>
            <p:nvPr/>
          </p:nvSpPr>
          <p:spPr>
            <a:xfrm>
              <a:off x="4741817" y="559528"/>
              <a:ext cx="2229394" cy="81207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105401" y="1371601"/>
              <a:ext cx="420188" cy="6520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583730" y="2294710"/>
            <a:ext cx="2135036" cy="1140822"/>
            <a:chOff x="7583730" y="2294710"/>
            <a:chExt cx="2135036" cy="1140822"/>
          </a:xfrm>
        </p:grpSpPr>
        <p:sp>
          <p:nvSpPr>
            <p:cNvPr id="7" name="Rounded Rectangle 6"/>
            <p:cNvSpPr/>
            <p:nvPr/>
          </p:nvSpPr>
          <p:spPr>
            <a:xfrm>
              <a:off x="7583730" y="2695304"/>
              <a:ext cx="2135036" cy="74022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lang="en-US" sz="6000" b="1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>
              <a:endCxn id="7" idx="0"/>
            </p:cNvCxnSpPr>
            <p:nvPr/>
          </p:nvCxnSpPr>
          <p:spPr>
            <a:xfrm flipH="1">
              <a:off x="8651248" y="2294710"/>
              <a:ext cx="479689" cy="400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158264" y="2294710"/>
            <a:ext cx="2094388" cy="1415141"/>
            <a:chOff x="1197453" y="2325190"/>
            <a:chExt cx="2094388" cy="1415141"/>
          </a:xfrm>
        </p:grpSpPr>
        <p:sp>
          <p:nvSpPr>
            <p:cNvPr id="4" name="Rounded Rectangle 3"/>
            <p:cNvSpPr/>
            <p:nvPr/>
          </p:nvSpPr>
          <p:spPr>
            <a:xfrm>
              <a:off x="1197453" y="2325190"/>
              <a:ext cx="2094388" cy="74022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000" b="1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>
              <a:endCxn id="4" idx="2"/>
            </p:cNvCxnSpPr>
            <p:nvPr/>
          </p:nvCxnSpPr>
          <p:spPr>
            <a:xfrm flipH="1" flipV="1">
              <a:off x="2244647" y="3065418"/>
              <a:ext cx="354862" cy="6749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5225145" y="2037806"/>
            <a:ext cx="195942" cy="11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130937" y="2168434"/>
            <a:ext cx="248194" cy="126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55817" y="3775166"/>
            <a:ext cx="209006" cy="143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8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77002" y="-1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3286" y="1753395"/>
            <a:ext cx="879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4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67893A7-EC99-4977-A1EC-A0E1FEDCB885}"/>
              </a:ext>
            </a:extLst>
          </p:cNvPr>
          <p:cNvSpPr/>
          <p:nvPr/>
        </p:nvSpPr>
        <p:spPr>
          <a:xfrm>
            <a:off x="3168450" y="2382559"/>
            <a:ext cx="5410962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30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30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0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endParaRPr lang="en-US" sz="1300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81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57880"/>
            <a:ext cx="1265283" cy="124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6" y="476672"/>
            <a:ext cx="7861656" cy="5655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CC3445-DBC2-4A15-9EE1-4AAAD9A7822C}"/>
              </a:ext>
            </a:extLst>
          </p:cNvPr>
          <p:cNvSpPr txBox="1"/>
          <p:nvPr/>
        </p:nvSpPr>
        <p:spPr>
          <a:xfrm>
            <a:off x="4631483" y="1420488"/>
            <a:ext cx="50089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92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59659" y="5225143"/>
            <a:ext cx="3497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VNI-Avo" pitchFamily="2" charset="0"/>
              </a:rPr>
              <a:t>r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ìu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4102" y="2365251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985536" y="2365251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04102" y="4110614"/>
            <a:ext cx="3931921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chemeClr val="tx1"/>
                </a:solidFill>
                <a:latin typeface="VNI-Avo" pitchFamily="2" charset="0"/>
              </a:rPr>
              <a:t>r</a:t>
            </a:r>
            <a:r>
              <a:rPr lang="en-US" sz="8000" b="1" dirty="0" err="1" smtClean="0">
                <a:solidFill>
                  <a:srgbClr val="FF0000"/>
                </a:solidFill>
                <a:latin typeface="VNI-Avo" pitchFamily="2" charset="0"/>
              </a:rPr>
              <a:t>ìu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80480" y="374918"/>
            <a:ext cx="1225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1" y="2069948"/>
            <a:ext cx="4850238" cy="300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81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57880"/>
            <a:ext cx="1265283" cy="124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6" y="476672"/>
            <a:ext cx="7861656" cy="5655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EC2180-9F7E-4C68-8843-1C2C4639674B}"/>
              </a:ext>
            </a:extLst>
          </p:cNvPr>
          <p:cNvSpPr txBox="1"/>
          <p:nvPr/>
        </p:nvSpPr>
        <p:spPr>
          <a:xfrm>
            <a:off x="4257860" y="1211293"/>
            <a:ext cx="39050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kumimoji="0" lang="en-US" sz="2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kumimoji="0" lang="en-US" sz="2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13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24892" y="5288340"/>
            <a:ext cx="3497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7729" y="0"/>
            <a:ext cx="1636987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endParaRPr lang="en-US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06B3D80-CE1E-4F54-88AF-A164DF957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9" t="64246" r="12517" b="20320"/>
          <a:stretch/>
        </p:blipFill>
        <p:spPr>
          <a:xfrm>
            <a:off x="3853543" y="1446804"/>
            <a:ext cx="4519747" cy="399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72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527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>
          <a:xfrm>
            <a:off x="8682270" y="2605763"/>
            <a:ext cx="3121152" cy="386334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>
            <a:fillRect/>
          </a:stretch>
        </p:blipFill>
        <p:spPr>
          <a:xfrm>
            <a:off x="6768116" y="4177007"/>
            <a:ext cx="2001416" cy="2292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834" y="-114493"/>
            <a:ext cx="5329281" cy="65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9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Infantil|Fundo de video - YouTube">
            <a:extLst>
              <a:ext uri="{FF2B5EF4-FFF2-40B4-BE49-F238E27FC236}">
                <a16:creationId xmlns="" xmlns:a16="http://schemas.microsoft.com/office/drawing/2014/main" id="{3A2A5C3F-EEB9-4A47-85DD-BC1DCB6B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3449" y="1518386"/>
            <a:ext cx="102863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 smtClean="0">
                <a:solidFill>
                  <a:srgbClr val="FF0000"/>
                </a:solidFill>
                <a:latin typeface="VNI-Book" pitchFamily="2" charset="0"/>
                <a:cs typeface="Times New Roman" panose="02020603050405020304" pitchFamily="18" charset="0"/>
              </a:rPr>
              <a:t>iu</a:t>
            </a:r>
            <a:r>
              <a:rPr lang="en-US" sz="20000" b="1" dirty="0" smtClean="0">
                <a:solidFill>
                  <a:srgbClr val="FF0000"/>
                </a:solidFill>
                <a:latin typeface="VNI-Book" pitchFamily="2" charset="0"/>
                <a:cs typeface="Times New Roman" panose="02020603050405020304" pitchFamily="18" charset="0"/>
              </a:rPr>
              <a:t>  </a:t>
            </a:r>
            <a:r>
              <a:rPr lang="en-US" sz="20000" b="1" dirty="0" err="1" smtClean="0">
                <a:solidFill>
                  <a:srgbClr val="FF0000"/>
                </a:solidFill>
                <a:latin typeface="VNI-Book" pitchFamily="2" charset="0"/>
                <a:cs typeface="Times New Roman" panose="02020603050405020304" pitchFamily="18" charset="0"/>
              </a:rPr>
              <a:t>ưu</a:t>
            </a:r>
            <a:r>
              <a:rPr lang="en-US" sz="12000" b="1" dirty="0" smtClean="0">
                <a:solidFill>
                  <a:srgbClr val="FF0000"/>
                </a:solidFill>
                <a:latin typeface="VNI-Book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Boo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101" y="6211669"/>
            <a:ext cx="181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NI-Avo" pitchFamily="2" charset="0"/>
              </a:rPr>
              <a:t>So </a:t>
            </a:r>
            <a:r>
              <a:rPr lang="en-US" dirty="0" err="1">
                <a:latin typeface="VNI-Avo" pitchFamily="2" charset="0"/>
              </a:rPr>
              <a:t>saùnh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eo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ao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93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1248" y="1386296"/>
            <a:ext cx="5489501" cy="1514989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</a:bodyPr>
          <a:lstStyle/>
          <a:p>
            <a:pPr algn="ctr" defTabSz="1295199">
              <a:defRPr/>
            </a:pPr>
            <a:r>
              <a:rPr lang="en-US" sz="891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1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1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15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2024" cy="6858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0"/>
            <a:ext cx="6168008" cy="6858000"/>
          </a:xfrm>
        </p:spPr>
      </p:pic>
    </p:spTree>
    <p:extLst>
      <p:ext uri="{BB962C8B-B14F-4D97-AF65-F5344CB8AC3E}">
        <p14:creationId xmlns:p14="http://schemas.microsoft.com/office/powerpoint/2010/main" val="3398239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6C1B7A-13A5-474C-B882-40DA246DB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65"/>
            <a:ext cx="12214874" cy="6870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4377" y="2220685"/>
            <a:ext cx="54210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solidFill>
                  <a:srgbClr val="FFFF00"/>
                </a:solidFill>
                <a:latin typeface=".VnArabia" panose="020B7200000000000000" pitchFamily="34" charset="0"/>
              </a:rPr>
              <a:t>Tập</a:t>
            </a:r>
            <a:r>
              <a:rPr lang="en-US" sz="10000" dirty="0" smtClean="0">
                <a:solidFill>
                  <a:srgbClr val="FFFF00"/>
                </a:solidFill>
                <a:latin typeface=".VnArabia" panose="020B7200000000000000" pitchFamily="34" charset="0"/>
              </a:rPr>
              <a:t> </a:t>
            </a:r>
            <a:r>
              <a:rPr lang="en-US" sz="10000" dirty="0" err="1" smtClean="0">
                <a:solidFill>
                  <a:srgbClr val="FFFF00"/>
                </a:solidFill>
                <a:latin typeface=".VnArabia" panose="020B7200000000000000" pitchFamily="34" charset="0"/>
              </a:rPr>
              <a:t>Viết</a:t>
            </a:r>
            <a:endParaRPr lang="en-US" sz="10000" dirty="0">
              <a:solidFill>
                <a:srgbClr val="FFFF00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7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52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998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46" y="0"/>
            <a:ext cx="5866207" cy="6858000"/>
          </a:xfrm>
        </p:spPr>
      </p:pic>
      <p:sp>
        <p:nvSpPr>
          <p:cNvPr id="2" name="TextBox 1"/>
          <p:cNvSpPr txBox="1"/>
          <p:nvPr/>
        </p:nvSpPr>
        <p:spPr>
          <a:xfrm>
            <a:off x="9130937" y="4572000"/>
            <a:ext cx="2838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+mj-lt"/>
              </a:rPr>
              <a:t>Tr</a:t>
            </a:r>
            <a:r>
              <a:rPr lang="en-US" sz="6000" b="1" dirty="0">
                <a:latin typeface="+mj-lt"/>
              </a:rPr>
              <a:t>.</a:t>
            </a:r>
            <a:r>
              <a:rPr lang="en-US" sz="6000" b="1" dirty="0" smtClean="0">
                <a:latin typeface="+mj-lt"/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503227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=""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35" y="283221"/>
            <a:ext cx="1124595" cy="153845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="" xmlns:a16="http://schemas.microsoft.com/office/drawing/2014/main" id="{4EE7A6CF-7506-4F75-87E0-DEACA1118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r="60704"/>
          <a:stretch/>
        </p:blipFill>
        <p:spPr>
          <a:xfrm>
            <a:off x="3304903" y="1397726"/>
            <a:ext cx="4859383" cy="36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=""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35" y="283221"/>
            <a:ext cx="1124595" cy="153845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75781CB-1B11-416D-ACB7-4C5EEC285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674" r="53630" b="-1674"/>
          <a:stretch/>
        </p:blipFill>
        <p:spPr>
          <a:xfrm>
            <a:off x="3422469" y="1821671"/>
            <a:ext cx="4493622" cy="31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=""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35" y="283221"/>
            <a:ext cx="1124595" cy="153845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="" xmlns:a16="http://schemas.microsoft.com/office/drawing/2014/main" id="{4EE7A6CF-7506-4F75-87E0-DEACA1118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9" t="3124" r="1247" b="3726"/>
          <a:stretch/>
        </p:blipFill>
        <p:spPr>
          <a:xfrm>
            <a:off x="3159551" y="2076994"/>
            <a:ext cx="5187615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6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í hiệu sách - viết">
            <a:extLst>
              <a:ext uri="{FF2B5EF4-FFF2-40B4-BE49-F238E27FC236}">
                <a16:creationId xmlns=""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624" y="324395"/>
            <a:ext cx="1128355" cy="1543594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75781CB-1B11-416D-ACB7-4C5EEC285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6" t="5150" r="1079" b="2146"/>
          <a:stretch/>
        </p:blipFill>
        <p:spPr>
          <a:xfrm>
            <a:off x="3331028" y="2063931"/>
            <a:ext cx="4898572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5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0"/>
            <a:ext cx="12191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93694" y="2480603"/>
            <a:ext cx="3105520" cy="1483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8807">
              <a:defRPr/>
            </a:pPr>
            <a:r>
              <a:rPr lang="en-US" sz="8915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8915" b="1" dirty="0">
                <a:solidFill>
                  <a:srgbClr val="FF0000"/>
                </a:solidFill>
                <a:latin typeface="VNI-Avo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05310" y="2644253"/>
            <a:ext cx="2972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695" y="2771657"/>
            <a:ext cx="2514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5240" y="5908143"/>
            <a:ext cx="287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701" y="5908143"/>
            <a:ext cx="4142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56" y="65662"/>
            <a:ext cx="3117506" cy="2925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245" y="3686041"/>
            <a:ext cx="3117506" cy="2466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310" y="60972"/>
            <a:ext cx="3344278" cy="282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423" y="3528787"/>
            <a:ext cx="4539928" cy="25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5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0"/>
            <a:ext cx="12191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4298" y="1386297"/>
            <a:ext cx="6673256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26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9726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726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9726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66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08" y="0"/>
            <a:ext cx="122318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329" y="2462261"/>
            <a:ext cx="10959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400" b="1" dirty="0" smtClean="0"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0840"/>
            <a:ext cx="3486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8122" y="959140"/>
            <a:ext cx="9735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Luyeän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ñoïc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 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VNI-Avo" pitchFamily="2" charset="0"/>
            </a:endParaRPr>
          </a:p>
        </p:txBody>
      </p:sp>
      <p:pic>
        <p:nvPicPr>
          <p:cNvPr id="3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3528" y="5569285"/>
            <a:ext cx="2281084" cy="12831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828357" y="3429000"/>
            <a:ext cx="1306285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40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65" y="0"/>
            <a:ext cx="6776185" cy="6858000"/>
          </a:xfrm>
        </p:spPr>
      </p:pic>
    </p:spTree>
    <p:extLst>
      <p:ext uri="{BB962C8B-B14F-4D97-AF65-F5344CB8AC3E}">
        <p14:creationId xmlns:p14="http://schemas.microsoft.com/office/powerpoint/2010/main" val="1847499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3166" cy="6858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6" y="0"/>
            <a:ext cx="6108834" cy="6858000"/>
          </a:xfrm>
        </p:spPr>
      </p:pic>
    </p:spTree>
    <p:extLst>
      <p:ext uri="{BB962C8B-B14F-4D97-AF65-F5344CB8AC3E}">
        <p14:creationId xmlns:p14="http://schemas.microsoft.com/office/powerpoint/2010/main" val="1023630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3" y="444122"/>
            <a:ext cx="11825381" cy="3579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9223" y="3860519"/>
            <a:ext cx="1672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Bóng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865223" y="3860519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Cầu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667897" y="3860519"/>
            <a:ext cx="235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Áo</a:t>
            </a:r>
            <a:r>
              <a:rPr lang="en-US" sz="4000" dirty="0" smtClean="0"/>
              <a:t> </a:t>
            </a:r>
            <a:r>
              <a:rPr lang="en-US" sz="4000" dirty="0" err="1" smtClean="0"/>
              <a:t>phao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5414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" y="0"/>
            <a:ext cx="12150797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3972" y="1896973"/>
            <a:ext cx="6843974" cy="2209825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>
              <a:defRPr/>
            </a:pPr>
            <a:r>
              <a:rPr lang="en-US" sz="6686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68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86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68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86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68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807">
              <a:defRPr/>
            </a:pPr>
            <a:r>
              <a:rPr lang="en-US" sz="6686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686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964503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1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1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5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4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8" y="14478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4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1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36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9" y="5832977"/>
            <a:ext cx="462488" cy="596176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735935" y="4831686"/>
            <a:ext cx="417466" cy="538139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1"/>
            <a:ext cx="975113" cy="771020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636AFD9-B045-4FDF-A369-5664E20B666C}"/>
              </a:ext>
            </a:extLst>
          </p:cNvPr>
          <p:cNvSpPr/>
          <p:nvPr/>
        </p:nvSpPr>
        <p:spPr>
          <a:xfrm>
            <a:off x="10953233" y="6112761"/>
            <a:ext cx="802491" cy="57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8807"/>
            <a:endParaRPr lang="en-US" sz="1925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C 0.00278 -0.06204 0.00816 -0.14676 -0.02274 -0.20209 C -0.02517 -0.21181 -0.02917 -0.22176 -0.03333 -0.23033 C -0.0349 -0.2382 -0.03611 -0.24375 -0.03941 -0.25047 C -0.04184 -0.26968 -0.04792 -0.2831 -0.05608 -0.29908 C -0.05816 -0.30301 -0.05886 -0.3088 -0.06215 -0.31111 C -0.07083 -0.31713 -0.07882 -0.32685 -0.08646 -0.33542 C -0.09323 -0.34306 -0.09913 -0.35162 -0.10764 -0.35556 C -0.11823 -0.3706 -0.09965 -0.34514 -0.11667 -0.36366 C -0.11806 -0.36528 -0.1184 -0.36806 -0.11979 -0.36968 C -0.12517 -0.37593 -0.13247 -0.38264 -0.13941 -0.38588 C -0.14601 -0.39468 -0.15347 -0.39769 -0.16215 -0.4 C -0.16927 -0.40486 -0.17604 -0.4044 -0.18333 -0.4081 C -0.19097 -0.41204 -0.19792 -0.41389 -0.20608 -0.41621 C -0.33403 -0.41482 -0.35747 -0.43218 -0.44549 -0.39607 C -0.45 -0.3919 -0.45469 -0.39167 -0.4592 -0.38797 C -0.46285 -0.38496 -0.46979 -0.37778 -0.46979 -0.37778 C -0.47361 -0.36736 -0.47813 -0.35926 -0.48646 -0.35556 C -0.48924 -0.34468 -0.48629 -0.35324 -0.49392 -0.34144 C -0.49983 -0.33218 -0.50417 -0.31991 -0.50764 -0.30903 C -0.5092 -0.3044 -0.51059 -0.29954 -0.51215 -0.29491 C -0.51406 -0.28959 -0.51823 -0.27894 -0.51823 -0.27894 C -0.52014 -0.26435 -0.52361 -0.25047 -0.52726 -0.23635 C -0.5283 -0.23241 -0.52934 -0.22824 -0.53038 -0.22431 C -0.5309 -0.22223 -0.53195 -0.21829 -0.53195 -0.21829 C -0.52882 -0.20648 -0.53351 -0.19329 -0.53646 -0.18195 C -0.53837 -0.17477 -0.53854 -0.17084 -0.54254 -0.16574 C -0.54566 -0.15209 -0.54167 -0.1676 -0.54705 -0.15348 C -0.54965 -0.14653 -0.55122 -0.13658 -0.55313 -0.1294 C -0.55486 -0.12292 -0.55764 -0.12014 -0.55764 -0.1132 " pathEditMode="relative" ptsTypes="fffffffffffffffffffffffffffff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989320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810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81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29643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599" y="152400"/>
            <a:ext cx="5976257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810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81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29643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61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814355" y="431074"/>
            <a:ext cx="7498079" cy="2773679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10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81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81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29643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10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810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en-US" sz="81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29643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2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167</Words>
  <Application>Microsoft Office PowerPoint</Application>
  <PresentationFormat>Custom</PresentationFormat>
  <Paragraphs>47</Paragraphs>
  <Slides>34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Office Theme</vt:lpstr>
      <vt:lpstr>6_Office Theme</vt:lpstr>
      <vt:lpstr>7_Office Theme</vt:lpstr>
      <vt:lpstr>Office 主题​​</vt:lpstr>
      <vt:lpstr>2_Office Theme</vt:lpstr>
      <vt:lpstr>1_Office Theme</vt:lpstr>
      <vt:lpstr>Office 主题</vt:lpstr>
      <vt:lpstr>PowerPoint Presentation</vt:lpstr>
      <vt:lpstr>PowerPoint Presentation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119</cp:revision>
  <dcterms:created xsi:type="dcterms:W3CDTF">2020-10-07T07:10:56Z</dcterms:created>
  <dcterms:modified xsi:type="dcterms:W3CDTF">2021-11-04T03:04:27Z</dcterms:modified>
</cp:coreProperties>
</file>