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21"/>
  </p:notesMasterIdLst>
  <p:sldIdLst>
    <p:sldId id="301" r:id="rId5"/>
    <p:sldId id="321" r:id="rId6"/>
    <p:sldId id="299" r:id="rId7"/>
    <p:sldId id="303" r:id="rId8"/>
    <p:sldId id="290" r:id="rId9"/>
    <p:sldId id="302" r:id="rId10"/>
    <p:sldId id="291" r:id="rId11"/>
    <p:sldId id="267" r:id="rId12"/>
    <p:sldId id="319" r:id="rId13"/>
    <p:sldId id="320" r:id="rId14"/>
    <p:sldId id="297" r:id="rId15"/>
    <p:sldId id="316" r:id="rId16"/>
    <p:sldId id="317" r:id="rId17"/>
    <p:sldId id="275" r:id="rId18"/>
    <p:sldId id="280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7" d="100"/>
          <a:sy n="67" d="100"/>
        </p:scale>
        <p:origin x="2076" y="-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E9D2F7-F6C9-4DC4-A838-711BB3660896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25F865-8B5D-497B-A7EB-2AAD8A7CD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8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in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nhóm</a:t>
            </a:r>
            <a:r>
              <a:rPr lang="en-US" baseline="0" dirty="0"/>
              <a:t> </a:t>
            </a:r>
            <a:r>
              <a:rPr lang="en-US" baseline="0" dirty="0" err="1"/>
              <a:t>hoặc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209EA3-5D95-42D3-A7E9-E4B424ABF0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49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89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40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68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58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41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91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246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73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140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076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498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88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07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43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233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776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69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19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19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35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27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95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246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2934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58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36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165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06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63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961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644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6414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55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490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000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195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0578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145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6449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957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87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1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85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351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4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E32D3-012C-43BC-9FE9-64EB501BFD91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208A8-0751-4E18-AFAF-3F2DB3D07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59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18741-474F-4238-849A-4600AB43FC3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89D16-8DB5-412F-B37F-876A35E135F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695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A24C6-B4BC-43B1-BBF7-E43B2C586E8C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83D29B-0323-4B08-8148-6B0565546A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40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4E2560-4CE1-4C3B-A11E-00DA9CC0CD2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4E88D1-8C84-474D-A023-95E8D214CB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440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47828" y="2096293"/>
            <a:ext cx="3096344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6987" y="2126777"/>
            <a:ext cx="27719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Tieát</a:t>
            </a:r>
            <a:r>
              <a:rPr kumimoji="0" lang="en-US" sz="8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3660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7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563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746" y="0"/>
            <a:ext cx="5866207" cy="6858000"/>
          </a:xfrm>
        </p:spPr>
      </p:pic>
      <p:sp>
        <p:nvSpPr>
          <p:cNvPr id="5" name="TextBox 4"/>
          <p:cNvSpPr txBox="1"/>
          <p:nvPr/>
        </p:nvSpPr>
        <p:spPr>
          <a:xfrm>
            <a:off x="8598404" y="5534329"/>
            <a:ext cx="43674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tr.22</a:t>
            </a:r>
          </a:p>
        </p:txBody>
      </p:sp>
    </p:spTree>
    <p:extLst>
      <p:ext uri="{BB962C8B-B14F-4D97-AF65-F5344CB8AC3E}">
        <p14:creationId xmlns:p14="http://schemas.microsoft.com/office/powerpoint/2010/main" val="67789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1504" y="4149080"/>
            <a:ext cx="23166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Tieát</a:t>
            </a:r>
            <a:r>
              <a:rPr kumimoji="0" lang="en-US" sz="66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79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1"/>
          <a:stretch/>
        </p:blipFill>
        <p:spPr>
          <a:xfrm>
            <a:off x="0" y="-1"/>
            <a:ext cx="12192000" cy="6762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9656" y="3381217"/>
            <a:ext cx="601639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theû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töø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roå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237" y="2177657"/>
            <a:ext cx="1176552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Thaûo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luaän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nhoùm</a:t>
            </a:r>
            <a:r>
              <a:rPr kumimoji="0" lang="en-US" sz="66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4</a:t>
            </a:r>
          </a:p>
        </p:txBody>
      </p:sp>
      <p:pic>
        <p:nvPicPr>
          <p:cNvPr id="7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19719" y="4166065"/>
            <a:ext cx="2376264" cy="13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3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8" t="36531" r="18283" b="28857"/>
          <a:stretch/>
        </p:blipFill>
        <p:spPr>
          <a:xfrm>
            <a:off x="7966231" y="3259250"/>
            <a:ext cx="2509027" cy="2714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5" t="43373" r="65329" b="30125"/>
          <a:stretch/>
        </p:blipFill>
        <p:spPr>
          <a:xfrm>
            <a:off x="1975007" y="3218883"/>
            <a:ext cx="2508069" cy="2552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3546" y="2179874"/>
            <a:ext cx="26741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lau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1801" y="5651339"/>
            <a:ext cx="476721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cao</a:t>
            </a:r>
            <a:r>
              <a:rPr lang="en-US" sz="7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keàu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35563" y="2254598"/>
            <a:ext cx="22396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leàu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5234" y="5620125"/>
            <a:ext cx="26476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7000" b="1" dirty="0" err="1">
                <a:latin typeface="VNI-Avo" pitchFamily="2" charset="0"/>
                <a:cs typeface="Times New Roman" panose="02020603050405020304" pitchFamily="18" charset="0"/>
              </a:rPr>
              <a:t>ñau</a:t>
            </a:r>
            <a:endParaRPr lang="en-US" sz="7000" b="1" dirty="0"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7048" r="65749" b="70857"/>
          <a:stretch/>
        </p:blipFill>
        <p:spPr>
          <a:xfrm>
            <a:off x="2153546" y="133071"/>
            <a:ext cx="2329530" cy="2127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t="16836" r="2788" b="13368"/>
          <a:stretch/>
        </p:blipFill>
        <p:spPr>
          <a:xfrm>
            <a:off x="7801089" y="76032"/>
            <a:ext cx="3023794" cy="218479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19754183">
            <a:off x="9347180" y="5395805"/>
            <a:ext cx="452693" cy="217493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3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9" grpId="0"/>
      <p:bldP spid="18" grpId="0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229199"/>
            <a:ext cx="34862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VNI-Avo" pitchFamily="2" charset="0"/>
              </a:rPr>
              <a:t>Hs </a:t>
            </a:r>
            <a:r>
              <a:rPr lang="en-US" sz="1500" dirty="0" err="1">
                <a:latin typeface="VNI-Avo" pitchFamily="2" charset="0"/>
              </a:rPr>
              <a:t>thaûo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luaän</a:t>
            </a:r>
            <a:r>
              <a:rPr lang="en-US" sz="1500" dirty="0">
                <a:latin typeface="VNI-Avo" pitchFamily="2" charset="0"/>
              </a:rPr>
              <a:t> : </a:t>
            </a:r>
            <a:r>
              <a:rPr lang="en-US" sz="1500" dirty="0" err="1">
                <a:latin typeface="VNI-Avo" pitchFamily="2" charset="0"/>
              </a:rPr>
              <a:t>luyeän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ñoïc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trong</a:t>
            </a:r>
            <a:r>
              <a:rPr lang="en-US" sz="1500" dirty="0">
                <a:latin typeface="VNI-Avo" pitchFamily="2" charset="0"/>
              </a:rPr>
              <a:t> </a:t>
            </a:r>
            <a:r>
              <a:rPr lang="en-US" sz="1500" dirty="0" err="1">
                <a:latin typeface="VNI-Avo" pitchFamily="2" charset="0"/>
              </a:rPr>
              <a:t>nhoùm</a:t>
            </a:r>
            <a:r>
              <a:rPr lang="en-US" sz="1500" dirty="0">
                <a:latin typeface="VNI-Avo" pitchFamily="2" charset="0"/>
              </a:rPr>
              <a:t> 4</a:t>
            </a:r>
          </a:p>
          <a:p>
            <a:endParaRPr lang="en-US" sz="1500" dirty="0">
              <a:latin typeface="VNI-Avo" pitchFamily="2" charset="0"/>
            </a:endParaRPr>
          </a:p>
          <a:p>
            <a:endParaRPr lang="en-US" sz="1500" dirty="0"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5695" y="390402"/>
            <a:ext cx="97359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VNI-Avo" pitchFamily="2" charset="0"/>
            </a:endParaRPr>
          </a:p>
        </p:txBody>
      </p:sp>
      <p:pic>
        <p:nvPicPr>
          <p:cNvPr id="3" name="Đồng hồ đếm ngược 2 phút - 2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3798" y="5574890"/>
            <a:ext cx="2281084" cy="128311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101384"/>
            <a:ext cx="11998552" cy="2806791"/>
            <a:chOff x="-121023" y="2271416"/>
            <a:chExt cx="11998552" cy="2352968"/>
          </a:xfrm>
        </p:grpSpPr>
        <p:grpSp>
          <p:nvGrpSpPr>
            <p:cNvPr id="15" name="Group 14"/>
            <p:cNvGrpSpPr/>
            <p:nvPr/>
          </p:nvGrpSpPr>
          <p:grpSpPr>
            <a:xfrm>
              <a:off x="-121023" y="2271416"/>
              <a:ext cx="11998552" cy="2352968"/>
              <a:chOff x="-121023" y="2271416"/>
              <a:chExt cx="11998552" cy="235296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725" t="81754" r="15289" b="980"/>
              <a:stretch/>
            </p:blipFill>
            <p:spPr>
              <a:xfrm>
                <a:off x="-121023" y="2271416"/>
                <a:ext cx="11998552" cy="235296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52" t="84447" r="74266" b="10619"/>
              <a:stretch/>
            </p:blipFill>
            <p:spPr>
              <a:xfrm>
                <a:off x="10703859" y="3181782"/>
                <a:ext cx="882690" cy="1041000"/>
              </a:xfrm>
              <a:prstGeom prst="rect">
                <a:avLst/>
              </a:prstGeom>
            </p:spPr>
          </p:pic>
        </p:grpSp>
        <p:sp>
          <p:nvSpPr>
            <p:cNvPr id="16" name="Oval 15"/>
            <p:cNvSpPr/>
            <p:nvPr/>
          </p:nvSpPr>
          <p:spPr>
            <a:xfrm>
              <a:off x="10744200" y="3845859"/>
              <a:ext cx="94129" cy="80682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Oval 17"/>
          <p:cNvSpPr/>
          <p:nvPr/>
        </p:nvSpPr>
        <p:spPr>
          <a:xfrm>
            <a:off x="9909804" y="2520620"/>
            <a:ext cx="1143678" cy="8740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485360" y="3462367"/>
            <a:ext cx="1379863" cy="8990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9281154" y="4155783"/>
            <a:ext cx="1257300" cy="142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671888" y="4212933"/>
            <a:ext cx="15001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603791" y="3240726"/>
            <a:ext cx="1143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248401" y="3218793"/>
            <a:ext cx="11430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806571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5433" r="23325" b="6035"/>
          <a:stretch/>
        </p:blipFill>
        <p:spPr>
          <a:xfrm>
            <a:off x="143689" y="1254033"/>
            <a:ext cx="11738618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73774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357188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err="1" smtClean="0"/>
              <a:t>Thứ</a:t>
            </a:r>
            <a:r>
              <a:rPr lang="en-US" sz="5400" dirty="0" smtClean="0"/>
              <a:t> </a:t>
            </a:r>
            <a:r>
              <a:rPr lang="en-US" sz="5400" dirty="0" err="1" smtClean="0"/>
              <a:t>ba</a:t>
            </a:r>
            <a:r>
              <a:rPr lang="en-US" sz="5400" dirty="0" smtClean="0"/>
              <a:t> </a:t>
            </a:r>
            <a:r>
              <a:rPr lang="en-US" sz="5400" dirty="0" err="1" smtClean="0"/>
              <a:t>ngày</a:t>
            </a:r>
            <a:r>
              <a:rPr lang="en-US" sz="5400" dirty="0" smtClean="0"/>
              <a:t> 02 </a:t>
            </a:r>
            <a:r>
              <a:rPr lang="en-US" sz="5400" dirty="0" err="1" smtClean="0"/>
              <a:t>tháng</a:t>
            </a:r>
            <a:r>
              <a:rPr lang="en-US" sz="5400" dirty="0" smtClean="0"/>
              <a:t> 11 </a:t>
            </a:r>
            <a:r>
              <a:rPr lang="en-US" sz="5400" dirty="0" err="1" smtClean="0"/>
              <a:t>năm</a:t>
            </a:r>
            <a:r>
              <a:rPr lang="en-US" sz="5400" dirty="0" smtClean="0"/>
              <a:t> 2021</a:t>
            </a:r>
          </a:p>
          <a:p>
            <a:pPr marL="0" indent="0" algn="ctr">
              <a:buNone/>
            </a:pPr>
            <a:r>
              <a:rPr lang="en-US" sz="6600" b="1" u="sng" dirty="0" err="1" smtClean="0"/>
              <a:t>Môn</a:t>
            </a:r>
            <a:r>
              <a:rPr lang="en-US" sz="6600" b="1" dirty="0" smtClean="0"/>
              <a:t>: </a:t>
            </a:r>
            <a:r>
              <a:rPr lang="en-US" sz="6600" b="1" dirty="0" err="1" smtClean="0">
                <a:solidFill>
                  <a:srgbClr val="00B050"/>
                </a:solidFill>
              </a:rPr>
              <a:t>Tiếng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  <a:r>
              <a:rPr lang="en-US" sz="6600" b="1" dirty="0" err="1" smtClean="0">
                <a:solidFill>
                  <a:srgbClr val="00B050"/>
                </a:solidFill>
              </a:rPr>
              <a:t>Việt</a:t>
            </a:r>
            <a:r>
              <a:rPr lang="en-US" sz="6600" b="1" dirty="0" smtClean="0">
                <a:solidFill>
                  <a:srgbClr val="00B050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6600" b="1" u="sng" dirty="0" err="1" smtClean="0"/>
              <a:t>Bài</a:t>
            </a:r>
            <a:r>
              <a:rPr lang="en-US" sz="6600" b="1" u="sng" dirty="0" smtClean="0"/>
              <a:t> 2</a:t>
            </a:r>
            <a:r>
              <a:rPr lang="en-US" sz="6600" b="1" dirty="0" smtClean="0"/>
              <a:t>: </a:t>
            </a:r>
            <a:r>
              <a:rPr lang="en-US" sz="6600" b="1" dirty="0" smtClean="0">
                <a:solidFill>
                  <a:srgbClr val="FF0000"/>
                </a:solidFill>
              </a:rPr>
              <a:t>au   </a:t>
            </a:r>
            <a:r>
              <a:rPr lang="en-US" sz="6600" b="1" dirty="0" err="1" smtClean="0">
                <a:solidFill>
                  <a:srgbClr val="FF0000"/>
                </a:solidFill>
              </a:rPr>
              <a:t>êu</a:t>
            </a:r>
            <a:endParaRPr lang="vi-VN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7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4274" y="1117650"/>
            <a:ext cx="2078431" cy="7402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ñi</a:t>
            </a:r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t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aøu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702234" y="2140550"/>
            <a:ext cx="151256" cy="611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87314" y="5646107"/>
            <a:ext cx="2377417" cy="7402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ñi</a:t>
            </a:r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ñ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eàu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975274" y="6669007"/>
            <a:ext cx="151256" cy="611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75274" y="377422"/>
            <a:ext cx="2929291" cy="7402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caây</a:t>
            </a:r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c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au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753309" y="1295818"/>
            <a:ext cx="151256" cy="611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06901" y="2611068"/>
            <a:ext cx="3324036" cy="7402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tröôùc</a:t>
            </a:r>
            <a:r>
              <a:rPr lang="en-US" sz="50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5000" b="1" dirty="0" err="1">
                <a:solidFill>
                  <a:schemeClr val="bg1"/>
                </a:solidFill>
                <a:latin typeface="VNI-Avo" pitchFamily="2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VNI-Avo" pitchFamily="2" charset="0"/>
              </a:rPr>
              <a:t>au</a:t>
            </a:r>
            <a:endParaRPr lang="en-US" sz="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786565" y="3492632"/>
            <a:ext cx="151256" cy="61165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45143" y="6371771"/>
            <a:ext cx="679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NI-Avo" pitchFamily="2" charset="0"/>
              </a:rPr>
              <a:t>GV </a:t>
            </a:r>
            <a:r>
              <a:rPr lang="en-US" dirty="0" err="1">
                <a:latin typeface="VNI-Avo" pitchFamily="2" charset="0"/>
              </a:rPr>
              <a:t>baám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vaøo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hình</a:t>
            </a:r>
            <a:r>
              <a:rPr lang="en-US" dirty="0">
                <a:latin typeface="VNI-Avo" pitchFamily="2" charset="0"/>
              </a:rPr>
              <a:t> oval </a:t>
            </a:r>
            <a:r>
              <a:rPr lang="en-US" dirty="0" err="1">
                <a:latin typeface="VNI-Avo" pitchFamily="2" charset="0"/>
              </a:rPr>
              <a:t>maøu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xanh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coù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vieàn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ñoû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seõ</a:t>
            </a:r>
            <a:r>
              <a:rPr lang="en-US" dirty="0">
                <a:latin typeface="VNI-Avo" pitchFamily="2" charset="0"/>
              </a:rPr>
              <a:t>  </a:t>
            </a:r>
            <a:r>
              <a:rPr lang="en-US" dirty="0" err="1">
                <a:latin typeface="VNI-Avo" pitchFamily="2" charset="0"/>
              </a:rPr>
              <a:t>hieään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chöõ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5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57880"/>
            <a:ext cx="1265283" cy="1245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576" y="476672"/>
            <a:ext cx="7861656" cy="56558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3CC3445-DBC2-4A15-9EE1-4AAAD9A7822C}"/>
              </a:ext>
            </a:extLst>
          </p:cNvPr>
          <p:cNvSpPr txBox="1"/>
          <p:nvPr/>
        </p:nvSpPr>
        <p:spPr>
          <a:xfrm>
            <a:off x="4082843" y="1302923"/>
            <a:ext cx="69533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au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13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25916" y="5354041"/>
            <a:ext cx="5381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baø</a:t>
            </a:r>
            <a:r>
              <a:rPr lang="en-US" sz="80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atin typeface="VNI-Avo" pitchFamily="2" charset="0"/>
                <a:cs typeface="Times New Roman" panose="02020603050405020304" pitchFamily="18" charset="0"/>
              </a:rPr>
              <a:t>ch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aùu</a:t>
            </a:r>
            <a:endParaRPr lang="en-US" sz="80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-118" r="67124" b="1818"/>
          <a:stretch/>
        </p:blipFill>
        <p:spPr>
          <a:xfrm>
            <a:off x="1045026" y="441934"/>
            <a:ext cx="3474721" cy="46586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36759" y="3439865"/>
            <a:ext cx="1933303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</a:rPr>
              <a:t>ch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90399" y="3439864"/>
            <a:ext cx="1933303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au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04101" y="4945159"/>
            <a:ext cx="3931921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chemeClr val="tx1"/>
                </a:solidFill>
                <a:latin typeface="VNI-Avo" pitchFamily="2" charset="0"/>
              </a:rPr>
              <a:t>ch</a:t>
            </a:r>
            <a:r>
              <a:rPr lang="en-US" sz="8000" b="1" dirty="0" err="1">
                <a:solidFill>
                  <a:srgbClr val="FF0000"/>
                </a:solidFill>
                <a:latin typeface="VNI-Avo" pitchFamily="2" charset="0"/>
              </a:rPr>
              <a:t>aùu</a:t>
            </a:r>
            <a:endParaRPr lang="en-US" sz="80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03409" y="1862616"/>
            <a:ext cx="1933303" cy="13594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VNI-Avo" pitchFamily="2" charset="0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406170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87377B-9E2D-4EA9-B8B7-1036434BA9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36" y="57880"/>
            <a:ext cx="1265283" cy="12450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629DDC-D06D-4529-9BF7-A714A8EDD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9576" y="476672"/>
            <a:ext cx="7861656" cy="56558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DEC2180-9F7E-4C68-8843-1C2C4639674B}"/>
              </a:ext>
            </a:extLst>
          </p:cNvPr>
          <p:cNvSpPr txBox="1"/>
          <p:nvPr/>
        </p:nvSpPr>
        <p:spPr>
          <a:xfrm>
            <a:off x="3540742" y="1446425"/>
            <a:ext cx="695334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eâu</a:t>
            </a: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13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07992" y="4844256"/>
            <a:ext cx="4456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ñi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ñ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Times New Roman" panose="02020603050405020304" pitchFamily="18" charset="0"/>
              </a:rPr>
              <a:t>eàu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5" t="4082" r="9982" b="-2384"/>
          <a:stretch/>
        </p:blipFill>
        <p:spPr>
          <a:xfrm>
            <a:off x="3148149" y="289215"/>
            <a:ext cx="5434150" cy="43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84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43472" y="332656"/>
            <a:ext cx="8352928" cy="268486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Chevron">
              <a:avLst>
                <a:gd name="adj" fmla="val 7971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lang="en-US" sz="5400" b="1" dirty="0" err="1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 smtClean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9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33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97</Words>
  <Application>Microsoft Office PowerPoint</Application>
  <PresentationFormat>Custom</PresentationFormat>
  <Paragraphs>29</Paragraphs>
  <Slides>16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Theme</vt:lpstr>
      <vt:lpstr>3_Office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21AK22</cp:lastModifiedBy>
  <cp:revision>56</cp:revision>
  <dcterms:created xsi:type="dcterms:W3CDTF">2020-10-07T03:30:49Z</dcterms:created>
  <dcterms:modified xsi:type="dcterms:W3CDTF">2021-11-02T02:52:02Z</dcterms:modified>
</cp:coreProperties>
</file>