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80" r:id="rId3"/>
    <p:sldId id="296" r:id="rId4"/>
    <p:sldId id="261" r:id="rId5"/>
    <p:sldId id="262" r:id="rId6"/>
    <p:sldId id="295" r:id="rId7"/>
    <p:sldId id="283" r:id="rId8"/>
    <p:sldId id="297" r:id="rId9"/>
    <p:sldId id="298" r:id="rId10"/>
    <p:sldId id="282" r:id="rId11"/>
    <p:sldId id="286" r:id="rId12"/>
    <p:sldId id="274" r:id="rId13"/>
    <p:sldId id="278" r:id="rId14"/>
    <p:sldId id="27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>
        <p:scale>
          <a:sx n="70" d="100"/>
          <a:sy n="70" d="100"/>
        </p:scale>
        <p:origin x="247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A170C-53D6-4970-AE00-4575B334A25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28087-1F57-49A5-8A79-9C0C60EB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9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62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79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4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0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5F445-AB20-4051-AAD5-0163D96CA49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C270B-8C13-412C-BE29-853895BB3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8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5469" y="1770788"/>
            <a:ext cx="97035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01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800" b="1" u="sng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u="sng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eo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" y="-1"/>
            <a:ext cx="12170402" cy="6870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93" y="1813926"/>
            <a:ext cx="2347836" cy="1756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68" y="1565002"/>
            <a:ext cx="3010320" cy="1991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93" y="4137025"/>
            <a:ext cx="2399809" cy="1988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68" y="4012532"/>
            <a:ext cx="3021516" cy="211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5367" y="174513"/>
            <a:ext cx="4640201" cy="9670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C000"/>
                </a:solidFill>
                <a:latin typeface="VNI-Avo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Taäp</a:t>
            </a:r>
            <a:r>
              <a:rPr lang="en-US" sz="6000" b="1" dirty="0">
                <a:solidFill>
                  <a:srgbClr val="FFC000"/>
                </a:solidFill>
                <a:latin typeface="VNI-Avo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VNI-Avo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vieát</a:t>
            </a:r>
            <a:endParaRPr lang="en-US" sz="6000" b="1" dirty="0">
              <a:solidFill>
                <a:srgbClr val="FFC000"/>
              </a:solidFill>
              <a:latin typeface="VNI-Avo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4954" y="1770788"/>
            <a:ext cx="43620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TIEÁT 2</a:t>
            </a:r>
            <a:endParaRPr lang="en-US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90282" y="2300650"/>
            <a:ext cx="40443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keùo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0399" y="2195244"/>
            <a:ext cx="2514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saøo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610" y="5985088"/>
            <a:ext cx="454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caø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kheo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5371" y="5985088"/>
            <a:ext cx="6450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baùo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theå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thao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30" y="109085"/>
            <a:ext cx="2930414" cy="219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281541"/>
            <a:ext cx="3981257" cy="2747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17" y="3306740"/>
            <a:ext cx="2214125" cy="251637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0130225">
            <a:off x="2960914" y="827314"/>
            <a:ext cx="638629" cy="203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r="892" b="32222"/>
          <a:stretch/>
        </p:blipFill>
        <p:spPr>
          <a:xfrm>
            <a:off x="6574970" y="177980"/>
            <a:ext cx="5007428" cy="22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0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08" y="0"/>
            <a:ext cx="122318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62261"/>
            <a:ext cx="121702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    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Thaûo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Thö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Haøo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thi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keùo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co.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Bo reo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hoø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coå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VNI-Avo" pitchFamily="2" charset="0"/>
                <a:cs typeface="Times New Roman" panose="02020603050405020304" pitchFamily="18" charset="0"/>
              </a:rPr>
              <a:t>vuõ</a:t>
            </a:r>
            <a:r>
              <a:rPr lang="en-US" sz="5000" b="1" dirty="0">
                <a:latin typeface="VNI-Avo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10840"/>
            <a:ext cx="3486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NI-Avo" pitchFamily="2" charset="0"/>
              </a:rPr>
              <a:t>Hs </a:t>
            </a:r>
            <a:r>
              <a:rPr lang="en-US" sz="1500" dirty="0" err="1">
                <a:latin typeface="VNI-Avo" pitchFamily="2" charset="0"/>
              </a:rPr>
              <a:t>thaûo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luaän</a:t>
            </a:r>
            <a:r>
              <a:rPr lang="en-US" sz="1500" dirty="0">
                <a:latin typeface="VNI-Avo" pitchFamily="2" charset="0"/>
              </a:rPr>
              <a:t> : </a:t>
            </a:r>
            <a:r>
              <a:rPr lang="en-US" sz="1500" dirty="0" err="1">
                <a:latin typeface="VNI-Avo" pitchFamily="2" charset="0"/>
              </a:rPr>
              <a:t>luyeän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ñoïc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trong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nhoùm</a:t>
            </a:r>
            <a:r>
              <a:rPr lang="en-US" sz="1500" dirty="0">
                <a:latin typeface="VNI-Avo" pitchFamily="2" charset="0"/>
              </a:rPr>
              <a:t> 4</a:t>
            </a:r>
          </a:p>
          <a:p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8122" y="959140"/>
            <a:ext cx="9735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pic>
        <p:nvPicPr>
          <p:cNvPr id="3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9146" y="5587644"/>
            <a:ext cx="2281084" cy="12831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81217" y="2223806"/>
            <a:ext cx="1813525" cy="1145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15767" y="2350908"/>
            <a:ext cx="1483433" cy="9148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253403" y="2464249"/>
            <a:ext cx="1483433" cy="9148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03148" y="3399117"/>
            <a:ext cx="1306285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410218" y="3278308"/>
            <a:ext cx="223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15767" y="3976782"/>
            <a:ext cx="17702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58759" y="3976782"/>
            <a:ext cx="20549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40717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CD6F94-90FB-49F8-8411-EC703ABDE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71416" r="8643" b="4839"/>
          <a:stretch/>
        </p:blipFill>
        <p:spPr>
          <a:xfrm>
            <a:off x="-1" y="0"/>
            <a:ext cx="1213338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con cao ca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439597" y="6627168"/>
              <a:ext cx="17524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Designer: </a:t>
              </a:r>
              <a:r>
                <a:rPr lang="en-US" sz="9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0934041653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5712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0065" r="438" b="52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72292" y="3701142"/>
            <a:ext cx="1187269" cy="650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l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eo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487715" y="4830149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143" y="6371771"/>
            <a:ext cx="67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NI-Avo" pitchFamily="2" charset="0"/>
              </a:rPr>
              <a:t>GV </a:t>
            </a:r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hình</a:t>
            </a:r>
            <a:r>
              <a:rPr lang="en-US" dirty="0">
                <a:latin typeface="VNI-Avo" pitchFamily="2" charset="0"/>
              </a:rPr>
              <a:t> oval </a:t>
            </a:r>
            <a:r>
              <a:rPr lang="en-US" dirty="0" err="1">
                <a:latin typeface="VNI-Avo" pitchFamily="2" charset="0"/>
              </a:rPr>
              <a:t>maøu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xanh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vieàn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ñoû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seõ</a:t>
            </a:r>
            <a:r>
              <a:rPr lang="en-US" dirty="0">
                <a:latin typeface="VNI-Avo" pitchFamily="2" charset="0"/>
              </a:rPr>
              <a:t>  </a:t>
            </a:r>
            <a:r>
              <a:rPr lang="en-US" dirty="0" err="1">
                <a:latin typeface="VNI-Avo" pitchFamily="2" charset="0"/>
              </a:rPr>
              <a:t>hieään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chöõ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21284" y="4354284"/>
            <a:ext cx="2840432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caø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kh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eo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57620" y="5370024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8660" y="413658"/>
            <a:ext cx="2840432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hoø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r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eo</a:t>
            </a:r>
          </a:p>
        </p:txBody>
      </p:sp>
      <p:sp>
        <p:nvSpPr>
          <p:cNvPr id="9" name="Oval 8"/>
          <p:cNvSpPr/>
          <p:nvPr/>
        </p:nvSpPr>
        <p:spPr>
          <a:xfrm>
            <a:off x="6658037" y="1589053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4769" y="3155456"/>
            <a:ext cx="3371653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nhaûy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aøo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2943" y="3094138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5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01"/>
            <a:ext cx="12243817" cy="682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101" y="546831"/>
            <a:ext cx="102863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ao</a:t>
            </a:r>
            <a:r>
              <a:rPr lang="en-US" sz="20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eo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01"/>
            <a:ext cx="12243817" cy="6829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106" y="546831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ao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101" y="6211669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NI-Avo" pitchFamily="2" charset="0"/>
              </a:rPr>
              <a:t>ñoïc</a:t>
            </a:r>
            <a:endParaRPr lang="en-US" dirty="0">
              <a:latin typeface="VNI-Avo" pitchFamily="2" charset="0"/>
            </a:endParaRPr>
          </a:p>
          <a:p>
            <a:r>
              <a:rPr lang="en-US" dirty="0">
                <a:latin typeface="VNI-Avo" pitchFamily="2" charset="0"/>
              </a:rPr>
              <a:t>HS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baûng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caøi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267796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24434" y="3901704"/>
            <a:ext cx="448309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aøo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9" y="1159748"/>
            <a:ext cx="5420527" cy="40653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02624" y="2377044"/>
            <a:ext cx="2131081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ch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71307" y="2374876"/>
            <a:ext cx="2138669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8239" y="5225143"/>
            <a:ext cx="3931921" cy="1359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aøo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02624" y="779498"/>
            <a:ext cx="2138669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71307" y="779498"/>
            <a:ext cx="2138669" cy="1359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70C0"/>
                </a:solidFill>
                <a:latin typeface="VNI-Avo" pitchFamily="2" charset="0"/>
              </a:rPr>
              <a:t>eo</a:t>
            </a:r>
            <a:endParaRPr lang="en-US" sz="80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5371" y="2644170"/>
            <a:ext cx="17812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eo</a:t>
            </a:r>
            <a:endParaRPr lang="vi-V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01"/>
            <a:ext cx="12243817" cy="6829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6106" y="546831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eo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3650" y="1301327"/>
            <a:ext cx="6119966" cy="3492558"/>
            <a:chOff x="1582059" y="1696357"/>
            <a:chExt cx="6531428" cy="3673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059" y="1696357"/>
              <a:ext cx="6531428" cy="36739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0" t="34419" r="1222" b="58074"/>
            <a:stretch/>
          </p:blipFill>
          <p:spPr>
            <a:xfrm>
              <a:off x="5413828" y="2902856"/>
              <a:ext cx="2699659" cy="9579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0" t="34419" r="1222" b="58074"/>
            <a:stretch/>
          </p:blipFill>
          <p:spPr>
            <a:xfrm>
              <a:off x="6081485" y="3533321"/>
              <a:ext cx="2032002" cy="70485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234518" y="4426245"/>
            <a:ext cx="34972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eøo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9829" y="2592280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ch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07224" y="2592280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VNI-Avo" pitchFamily="2" charset="0"/>
              </a:rPr>
              <a:t>eo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66299" y="5087964"/>
            <a:ext cx="3931921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eøo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7254" y="994887"/>
            <a:ext cx="2131756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800" b="1" dirty="0" smtClean="0"/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eo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0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6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108</Words>
  <Application>Microsoft Office PowerPoint</Application>
  <PresentationFormat>Custom</PresentationFormat>
  <Paragraphs>35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86</cp:revision>
  <dcterms:created xsi:type="dcterms:W3CDTF">2020-10-07T07:10:56Z</dcterms:created>
  <dcterms:modified xsi:type="dcterms:W3CDTF">2021-11-01T01:44:57Z</dcterms:modified>
</cp:coreProperties>
</file>