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87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8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9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6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3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107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34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2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8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968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94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35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6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65291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606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056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4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89351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7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295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79D79-1433-43EE-9C4D-6F71F261809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17716-737B-4BE0-9AC5-344ED3E29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9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917413"/>
            <a:ext cx="10318418" cy="4394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6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6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7" t="1824" r="1173" b="52864"/>
          <a:stretch/>
        </p:blipFill>
        <p:spPr>
          <a:xfrm>
            <a:off x="1076325" y="1"/>
            <a:ext cx="10086975" cy="6210300"/>
          </a:xfrm>
        </p:spPr>
      </p:pic>
      <p:sp>
        <p:nvSpPr>
          <p:cNvPr id="5" name="TextBox 4"/>
          <p:cNvSpPr txBox="1"/>
          <p:nvPr/>
        </p:nvSpPr>
        <p:spPr>
          <a:xfrm>
            <a:off x="2819400" y="5391746"/>
            <a:ext cx="695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p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799" y="5468542"/>
            <a:ext cx="1295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6349" y="5550040"/>
            <a:ext cx="12954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</a:t>
            </a:r>
            <a:endParaRPr lang="en-US" sz="3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09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2" t="48449" r="5127" b="18277"/>
          <a:stretch/>
        </p:blipFill>
        <p:spPr>
          <a:xfrm>
            <a:off x="990601" y="133350"/>
            <a:ext cx="9848850" cy="6724650"/>
          </a:xfrm>
        </p:spPr>
      </p:pic>
      <p:sp>
        <p:nvSpPr>
          <p:cNvPr id="5" name="TextBox 4"/>
          <p:cNvSpPr txBox="1"/>
          <p:nvPr/>
        </p:nvSpPr>
        <p:spPr>
          <a:xfrm>
            <a:off x="3381375" y="432435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0275" y="43815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3950" y="44577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70688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3356" b="17840"/>
          <a:stretch/>
        </p:blipFill>
        <p:spPr>
          <a:xfrm>
            <a:off x="1704975" y="0"/>
            <a:ext cx="9058275" cy="6858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0"/>
            <a:ext cx="9058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96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t="2385" r="5747" b="35974"/>
          <a:stretch/>
        </p:blipFill>
        <p:spPr>
          <a:xfrm>
            <a:off x="1657350" y="-161925"/>
            <a:ext cx="8848725" cy="6600825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955380" y="4662488"/>
            <a:ext cx="1912145" cy="152876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38712" y="5357812"/>
            <a:ext cx="1928813" cy="10001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30377" y="4662488"/>
            <a:ext cx="1937148" cy="139303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474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t="63553" b="18059"/>
          <a:stretch/>
        </p:blipFill>
        <p:spPr>
          <a:xfrm>
            <a:off x="2011680" y="3749040"/>
            <a:ext cx="8201024" cy="26955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t="29306" r="2090" b="56111"/>
          <a:stretch/>
        </p:blipFill>
        <p:spPr>
          <a:xfrm>
            <a:off x="1966914" y="857249"/>
            <a:ext cx="8201024" cy="2428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60000">
            <a:off x="4724401" y="4168857"/>
            <a:ext cx="4093749" cy="584775"/>
          </a:xfrm>
          <a:prstGeom prst="rect">
            <a:avLst/>
          </a:prstGeom>
          <a:noFill/>
        </p:spPr>
        <p:txBody>
          <a:bodyPr wrap="square" lIns="182880" tIns="91440" bIns="0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sở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thú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72514" y="2079057"/>
            <a:ext cx="2800951" cy="48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661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42</TotalTime>
  <Words>17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Badge</vt:lpstr>
      <vt:lpstr>Office Theme</vt:lpstr>
      <vt:lpstr>Chủ đề 6: đi sở thú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6: đi sở thú</dc:title>
  <dc:creator>Microsoft account</dc:creator>
  <cp:lastModifiedBy>21AK22</cp:lastModifiedBy>
  <cp:revision>13</cp:revision>
  <dcterms:created xsi:type="dcterms:W3CDTF">2020-08-28T23:40:02Z</dcterms:created>
  <dcterms:modified xsi:type="dcterms:W3CDTF">2021-10-23T14:23:55Z</dcterms:modified>
</cp:coreProperties>
</file>