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jpeg"/>
  <Override PartName="/ppt/notesSlides/notesSlide1.xml" ContentType="application/vnd.openxmlformats-officedocument.presentationml.notesSlide+xml"/>
  <Override PartName="/ppt/media/image3.jpg" ContentType="image/jpeg"/>
  <Override PartName="/ppt/notesSlides/notesSlide2.xml" ContentType="application/vnd.openxmlformats-officedocument.presentationml.notesSlide+xml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3.jpg" ContentType="image/jpeg"/>
  <Override PartName="/ppt/media/image16.jpg" ContentType="image/jpeg"/>
  <Override PartName="/ppt/media/image17.jpg" ContentType="image/jpeg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7" r:id="rId2"/>
    <p:sldId id="279" r:id="rId3"/>
    <p:sldId id="261" r:id="rId4"/>
    <p:sldId id="262" r:id="rId5"/>
    <p:sldId id="267" r:id="rId6"/>
    <p:sldId id="286" r:id="rId7"/>
    <p:sldId id="280" r:id="rId8"/>
    <p:sldId id="271" r:id="rId9"/>
    <p:sldId id="273" r:id="rId10"/>
    <p:sldId id="276" r:id="rId11"/>
    <p:sldId id="281" r:id="rId12"/>
    <p:sldId id="282" r:id="rId13"/>
    <p:sldId id="283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>
        <p:scale>
          <a:sx n="81" d="100"/>
          <a:sy n="81" d="100"/>
        </p:scale>
        <p:origin x="317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D435A-42E9-4071-AE74-DDBD0BE7AF92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27681-B913-4050-BF70-0CBB0321C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9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18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71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5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28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9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7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0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8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83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9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5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76677-81B0-49CA-AF1A-25290899E9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1FD6C-F3D0-4A52-B0A6-37911761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2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586" y="515815"/>
            <a:ext cx="113244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Thứ</a:t>
            </a:r>
            <a:r>
              <a:rPr lang="en-US" sz="5400" dirty="0" smtClean="0"/>
              <a:t> </a:t>
            </a:r>
            <a:r>
              <a:rPr lang="en-US" sz="5400" dirty="0" err="1" smtClean="0"/>
              <a:t>năm</a:t>
            </a:r>
            <a:r>
              <a:rPr lang="en-US" sz="5400" dirty="0" smtClean="0"/>
              <a:t> </a:t>
            </a:r>
            <a:r>
              <a:rPr lang="en-US" sz="5400" dirty="0" err="1" smtClean="0"/>
              <a:t>ngày</a:t>
            </a:r>
            <a:r>
              <a:rPr lang="en-US" sz="5400" dirty="0" smtClean="0"/>
              <a:t> 28 </a:t>
            </a:r>
            <a:r>
              <a:rPr lang="en-US" sz="5400" dirty="0" err="1" smtClean="0"/>
              <a:t>tháng</a:t>
            </a:r>
            <a:r>
              <a:rPr lang="en-US" sz="5400" dirty="0" smtClean="0"/>
              <a:t> 10 </a:t>
            </a:r>
            <a:r>
              <a:rPr lang="en-US" sz="5400" dirty="0" err="1" smtClean="0"/>
              <a:t>năm</a:t>
            </a:r>
            <a:r>
              <a:rPr lang="en-US" sz="5400" dirty="0" smtClean="0"/>
              <a:t> 2021</a:t>
            </a:r>
          </a:p>
          <a:p>
            <a:pPr algn="ctr"/>
            <a:r>
              <a:rPr lang="en-US" sz="5400" u="sng" dirty="0" err="1" smtClean="0"/>
              <a:t>Môn</a:t>
            </a:r>
            <a:r>
              <a:rPr lang="en-US" sz="5400" dirty="0" smtClean="0"/>
              <a:t>: </a:t>
            </a:r>
            <a:r>
              <a:rPr lang="en-US" sz="5400" dirty="0" err="1" smtClean="0">
                <a:solidFill>
                  <a:srgbClr val="00B0F0"/>
                </a:solidFill>
              </a:rPr>
              <a:t>Tiếng</a:t>
            </a:r>
            <a:r>
              <a:rPr lang="en-US" sz="5400" dirty="0" smtClean="0">
                <a:solidFill>
                  <a:srgbClr val="00B0F0"/>
                </a:solidFill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</a:rPr>
              <a:t>Việt</a:t>
            </a:r>
            <a:r>
              <a:rPr lang="en-US" sz="5400" dirty="0" smtClean="0">
                <a:solidFill>
                  <a:srgbClr val="00B0F0"/>
                </a:solidFill>
              </a:rPr>
              <a:t> </a:t>
            </a:r>
          </a:p>
          <a:p>
            <a:pPr algn="ctr"/>
            <a:r>
              <a:rPr lang="en-US" sz="5400" u="sng" dirty="0" err="1" smtClean="0"/>
              <a:t>Bài</a:t>
            </a:r>
            <a:r>
              <a:rPr lang="en-US" sz="5400" u="sng" dirty="0" smtClean="0"/>
              <a:t> 4</a:t>
            </a:r>
            <a:r>
              <a:rPr lang="en-US" sz="5400" dirty="0" smtClean="0"/>
              <a:t>:   </a:t>
            </a:r>
            <a:r>
              <a:rPr lang="en-US" sz="5400" dirty="0" err="1" smtClean="0">
                <a:solidFill>
                  <a:srgbClr val="FF0000"/>
                </a:solidFill>
              </a:rPr>
              <a:t>Gi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5565" y="1346295"/>
            <a:ext cx="46628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ph</a:t>
            </a:r>
            <a:r>
              <a:rPr lang="en-US" sz="20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20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8309" y="4694311"/>
            <a:ext cx="2919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VNI-Avo" pitchFamily="2" charset="0"/>
              </a:rPr>
              <a:t>ñoïc</a:t>
            </a:r>
            <a:endParaRPr lang="en-US" dirty="0">
              <a:latin typeface="VNI-Avo" pitchFamily="2" charset="0"/>
            </a:endParaRPr>
          </a:p>
          <a:p>
            <a:r>
              <a:rPr lang="en-US" dirty="0">
                <a:latin typeface="VNI-Avo" pitchFamily="2" charset="0"/>
              </a:rPr>
              <a:t>HS </a:t>
            </a:r>
            <a:r>
              <a:rPr lang="en-US" dirty="0" err="1">
                <a:latin typeface="VNI-Avo" pitchFamily="2" charset="0"/>
              </a:rPr>
              <a:t>caøi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baûng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aâm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ph</a:t>
            </a:r>
            <a:r>
              <a:rPr lang="en-US" dirty="0">
                <a:latin typeface="VNI-Avo" pitchFamily="2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5933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1047466"/>
            <a:ext cx="1182029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    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Baø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ôû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queâ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ra.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Baø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cho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caû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gioû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quaø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to.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Quaø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coù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gioø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luïa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kheá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6500" b="1" dirty="0" err="1">
                <a:latin typeface="VNI-Avo" pitchFamily="2" charset="0"/>
                <a:cs typeface="Times New Roman" panose="02020603050405020304" pitchFamily="18" charset="0"/>
              </a:rPr>
              <a:t>leâ</a:t>
            </a:r>
            <a:r>
              <a:rPr lang="en-US" sz="6500" b="1" dirty="0">
                <a:latin typeface="VNI-Avo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29199"/>
            <a:ext cx="3486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VNI-Avo" pitchFamily="2" charset="0"/>
              </a:rPr>
              <a:t>Hs </a:t>
            </a:r>
            <a:r>
              <a:rPr lang="en-US" sz="1500" dirty="0" err="1">
                <a:latin typeface="VNI-Avo" pitchFamily="2" charset="0"/>
              </a:rPr>
              <a:t>thaûo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luaän</a:t>
            </a:r>
            <a:r>
              <a:rPr lang="en-US" sz="1500" dirty="0">
                <a:latin typeface="VNI-Avo" pitchFamily="2" charset="0"/>
              </a:rPr>
              <a:t> : </a:t>
            </a:r>
            <a:r>
              <a:rPr lang="en-US" sz="1500" dirty="0" err="1">
                <a:latin typeface="VNI-Avo" pitchFamily="2" charset="0"/>
              </a:rPr>
              <a:t>luyeän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ñoïc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trong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nhoùm</a:t>
            </a:r>
            <a:r>
              <a:rPr lang="en-US" sz="1500" dirty="0">
                <a:latin typeface="VNI-Avo" pitchFamily="2" charset="0"/>
              </a:rPr>
              <a:t> 4</a:t>
            </a:r>
          </a:p>
          <a:p>
            <a:endParaRPr lang="en-US" sz="1500" dirty="0">
              <a:latin typeface="VNI-Avo" pitchFamily="2" charset="0"/>
            </a:endParaRPr>
          </a:p>
          <a:p>
            <a:endParaRPr lang="en-US" sz="1500" dirty="0">
              <a:latin typeface="VNI-Avo" pitchFamily="2" charset="0"/>
            </a:endParaRPr>
          </a:p>
        </p:txBody>
      </p:sp>
      <p:pic>
        <p:nvPicPr>
          <p:cNvPr id="3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3123" y="5574890"/>
            <a:ext cx="2281084" cy="128311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558309" y="2028315"/>
            <a:ext cx="1618809" cy="11720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1987" y="3035152"/>
            <a:ext cx="1618809" cy="11720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6200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128" cy="9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38605" y="1799018"/>
            <a:ext cx="4343401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Noùi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teân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ñoà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vaät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1200" y="6006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29199"/>
            <a:ext cx="3486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VNI-Avo" pitchFamily="2" charset="0"/>
              </a:rPr>
              <a:t>Hình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seõ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töï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chuyeån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trong</a:t>
            </a:r>
            <a:r>
              <a:rPr lang="en-US" sz="1500" dirty="0">
                <a:latin typeface="VNI-Avo" pitchFamily="2" charset="0"/>
              </a:rPr>
              <a:t> 5 </a:t>
            </a:r>
            <a:r>
              <a:rPr lang="en-US" sz="1500" dirty="0" err="1">
                <a:latin typeface="VNI-Avo" pitchFamily="2" charset="0"/>
              </a:rPr>
              <a:t>giaây</a:t>
            </a:r>
            <a:r>
              <a:rPr lang="en-US" sz="1500" dirty="0">
                <a:latin typeface="VNI-Avo" pitchFamily="2" charset="0"/>
              </a:rPr>
              <a:t>, GV </a:t>
            </a:r>
            <a:r>
              <a:rPr lang="en-US" sz="1500" dirty="0" err="1">
                <a:latin typeface="VNI-Avo" pitchFamily="2" charset="0"/>
              </a:rPr>
              <a:t>goïi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nhanh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teân</a:t>
            </a:r>
            <a:r>
              <a:rPr lang="en-US" sz="1500" dirty="0">
                <a:latin typeface="VNI-Avo" pitchFamily="2" charset="0"/>
              </a:rPr>
              <a:t> HS </a:t>
            </a:r>
            <a:r>
              <a:rPr lang="en-US" sz="1500" dirty="0" err="1">
                <a:latin typeface="VNI-Avo" pitchFamily="2" charset="0"/>
              </a:rPr>
              <a:t>ñeå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traû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lôøi</a:t>
            </a:r>
            <a:endParaRPr lang="en-US" sz="1500" dirty="0">
              <a:latin typeface="VNI-Avo" pitchFamily="2" charset="0"/>
            </a:endParaRPr>
          </a:p>
          <a:p>
            <a:endParaRPr lang="en-US" sz="1500" dirty="0">
              <a:latin typeface="VNI-Avo" pitchFamily="2" charset="0"/>
            </a:endParaRPr>
          </a:p>
          <a:p>
            <a:endParaRPr lang="en-US" sz="15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39640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48021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7018"/>
            <a:ext cx="9393335" cy="5510757"/>
          </a:xfrm>
        </p:spPr>
      </p:pic>
    </p:spTree>
    <p:extLst>
      <p:ext uri="{BB962C8B-B14F-4D97-AF65-F5344CB8AC3E}">
        <p14:creationId xmlns:p14="http://schemas.microsoft.com/office/powerpoint/2010/main" val="2434781611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C82D9D-EAEB-421F-9AB2-738868C76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2544" r="-1612" b="52286"/>
          <a:stretch/>
        </p:blipFill>
        <p:spPr>
          <a:xfrm>
            <a:off x="-1" y="0"/>
            <a:ext cx="12288033" cy="6891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56808" y="5267748"/>
            <a:ext cx="183519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cuï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gi</a:t>
            </a:r>
            <a:r>
              <a:rPr lang="en-US" sz="4000" b="1" dirty="0" err="1">
                <a:latin typeface="VNI-Avo" pitchFamily="2" charset="0"/>
              </a:rPr>
              <a:t>aø</a:t>
            </a:r>
            <a:r>
              <a:rPr lang="en-US" sz="4000" b="1" dirty="0">
                <a:latin typeface="VNI-Avo" pitchFamily="2" charset="0"/>
              </a:rPr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11866555" y="5041018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69410" y="5975634"/>
            <a:ext cx="179600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gi</a:t>
            </a:r>
            <a:r>
              <a:rPr lang="en-US" sz="4000" b="1" dirty="0" err="1">
                <a:latin typeface="VNI-Avo" pitchFamily="2" charset="0"/>
              </a:rPr>
              <a:t>aù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veõ</a:t>
            </a:r>
            <a:r>
              <a:rPr lang="en-US" sz="4000" b="1" dirty="0">
                <a:latin typeface="VNI-Avo" pitchFamily="2" charset="0"/>
              </a:rPr>
              <a:t> </a:t>
            </a:r>
          </a:p>
        </p:txBody>
      </p:sp>
      <p:sp>
        <p:nvSpPr>
          <p:cNvPr id="6" name="Oval 5"/>
          <p:cNvSpPr/>
          <p:nvPr/>
        </p:nvSpPr>
        <p:spPr>
          <a:xfrm>
            <a:off x="8191539" y="6519920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7199" y="6364031"/>
            <a:ext cx="626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VNI-Avo" pitchFamily="2" charset="0"/>
              </a:rPr>
              <a:t>Baám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hình</a:t>
            </a:r>
            <a:r>
              <a:rPr lang="en-US" dirty="0">
                <a:latin typeface="VNI-Avo" pitchFamily="2" charset="0"/>
              </a:rPr>
              <a:t> oval </a:t>
            </a:r>
            <a:r>
              <a:rPr lang="en-US" dirty="0" err="1">
                <a:latin typeface="VNI-Avo" pitchFamily="2" charset="0"/>
              </a:rPr>
              <a:t>maøu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xanh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döông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ñeå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baät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leân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chöõ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29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5215" y="1197619"/>
            <a:ext cx="69533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gi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1387" y="4367718"/>
            <a:ext cx="2097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VNI-Avo" pitchFamily="2" charset="0"/>
              </a:rPr>
              <a:t>ñoïc</a:t>
            </a:r>
            <a:endParaRPr lang="en-US" dirty="0">
              <a:latin typeface="VNI-Avo" pitchFamily="2" charset="0"/>
            </a:endParaRPr>
          </a:p>
          <a:p>
            <a:r>
              <a:rPr lang="en-US" dirty="0">
                <a:latin typeface="VNI-Avo" pitchFamily="2" charset="0"/>
              </a:rPr>
              <a:t>HS </a:t>
            </a:r>
            <a:r>
              <a:rPr lang="en-US" dirty="0" err="1">
                <a:latin typeface="VNI-Avo" pitchFamily="2" charset="0"/>
              </a:rPr>
              <a:t>caøi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baûng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caøi</a:t>
            </a:r>
            <a:r>
              <a:rPr lang="en-US" dirty="0"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936107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35917" y="4820053"/>
            <a:ext cx="3993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gi</a:t>
            </a:r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aù</a:t>
            </a:r>
            <a:r>
              <a:rPr lang="en-US" sz="8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veõ</a:t>
            </a:r>
            <a:endParaRPr lang="en-US" sz="8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3FCF1F-2D0E-4404-A7BA-0DDFB0078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0" t="62648" r="29519" b="18054"/>
          <a:stretch/>
        </p:blipFill>
        <p:spPr>
          <a:xfrm>
            <a:off x="797490" y="200415"/>
            <a:ext cx="5298510" cy="49296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71138" y="2892101"/>
            <a:ext cx="1933303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gi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83202" y="2892100"/>
            <a:ext cx="1933303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1138" y="4450383"/>
            <a:ext cx="4045367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gi</a:t>
            </a:r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</a:rPr>
              <a:t>aù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11107" y="1106082"/>
            <a:ext cx="2996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gi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 animBg="1"/>
      <p:bldP spid="10" grpId="0" animBg="1"/>
      <p:bldP spid="11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06872" y="2540141"/>
            <a:ext cx="6378253" cy="14389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 viết 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B9098A-37F6-4B1C-9F42-7B26FE044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">
            <a:hlinkClick r:id="" action="ppaction://media"/>
            <a:extLst>
              <a:ext uri="{FF2B5EF4-FFF2-40B4-BE49-F238E27FC236}">
                <a16:creationId xmlns:a16="http://schemas.microsoft.com/office/drawing/2014/main" xmlns="" id="{6BB273B8-ECF7-40EB-9E57-A4FC3C9C2C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282922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75260" y="97565"/>
            <a:ext cx="6378253" cy="14389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 viết 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19" y="2556374"/>
            <a:ext cx="4598806" cy="2884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9406" y="6087291"/>
            <a:ext cx="330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2654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70360" y="1543482"/>
            <a:ext cx="398175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latin typeface="VNI-Avo" pitchFamily="2" charset="0"/>
              </a:rPr>
              <a:t>TIEÁT 2</a:t>
            </a:r>
          </a:p>
        </p:txBody>
      </p:sp>
    </p:spTree>
    <p:extLst>
      <p:ext uri="{BB962C8B-B14F-4D97-AF65-F5344CB8AC3E}">
        <p14:creationId xmlns:p14="http://schemas.microsoft.com/office/powerpoint/2010/main" val="141792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07910" y="2394454"/>
            <a:ext cx="40443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gioø</a:t>
            </a:r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luïa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73" y="42714"/>
            <a:ext cx="2524125" cy="2543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7173" y="2356992"/>
            <a:ext cx="21907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gioù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85" y="0"/>
            <a:ext cx="2981325" cy="2466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97" y="3564005"/>
            <a:ext cx="2276475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4908" y="5688449"/>
            <a:ext cx="40582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cuï</a:t>
            </a:r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giaø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92" y="3668780"/>
            <a:ext cx="2514600" cy="2638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3840" y="5722429"/>
            <a:ext cx="4505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gioû</a:t>
            </a:r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tre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1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130</Words>
  <Application>Microsoft Office PowerPoint</Application>
  <PresentationFormat>Custom</PresentationFormat>
  <Paragraphs>31</Paragraphs>
  <Slides>14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34</cp:revision>
  <dcterms:created xsi:type="dcterms:W3CDTF">2020-09-30T04:06:59Z</dcterms:created>
  <dcterms:modified xsi:type="dcterms:W3CDTF">2021-10-28T03:04:56Z</dcterms:modified>
</cp:coreProperties>
</file>