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53" r:id="rId2"/>
    <p:sldId id="281" r:id="rId3"/>
    <p:sldId id="262" r:id="rId4"/>
    <p:sldId id="263" r:id="rId5"/>
    <p:sldId id="264" r:id="rId6"/>
    <p:sldId id="265" r:id="rId7"/>
    <p:sldId id="268" r:id="rId8"/>
    <p:sldId id="270" r:id="rId9"/>
    <p:sldId id="272" r:id="rId10"/>
    <p:sldId id="274" r:id="rId11"/>
    <p:sldId id="283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31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11E2E-20A3-4C8B-8B25-7560AB65910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F6BCB-563B-4E24-AA88-267A94B63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73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6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8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2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8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1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1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2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2560-4CE1-4C3B-A11E-00DA9CC0CD23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E88D1-8C84-474D-A023-95E8D214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1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68" y="293077"/>
            <a:ext cx="11852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Thứ</a:t>
            </a:r>
            <a:r>
              <a:rPr lang="en-US" sz="6000" dirty="0" smtClean="0"/>
              <a:t> </a:t>
            </a:r>
            <a:r>
              <a:rPr lang="en-US" sz="6000" dirty="0" err="1" smtClean="0"/>
              <a:t>ba</a:t>
            </a:r>
            <a:r>
              <a:rPr lang="en-US" sz="6000" dirty="0" smtClean="0"/>
              <a:t> </a:t>
            </a:r>
            <a:r>
              <a:rPr lang="en-US" sz="6000" dirty="0" err="1" smtClean="0"/>
              <a:t>ngày</a:t>
            </a:r>
            <a:r>
              <a:rPr lang="en-US" sz="6000" dirty="0" smtClean="0"/>
              <a:t> 26 </a:t>
            </a:r>
            <a:r>
              <a:rPr lang="en-US" sz="6000" dirty="0" err="1" smtClean="0"/>
              <a:t>tháng</a:t>
            </a:r>
            <a:r>
              <a:rPr lang="en-US" sz="6000" dirty="0" smtClean="0"/>
              <a:t> 10 </a:t>
            </a:r>
            <a:r>
              <a:rPr lang="en-US" sz="6000" dirty="0" err="1" smtClean="0"/>
              <a:t>năm</a:t>
            </a:r>
            <a:r>
              <a:rPr lang="en-US" sz="6000" dirty="0" smtClean="0"/>
              <a:t> 2021</a:t>
            </a:r>
          </a:p>
          <a:p>
            <a:pPr algn="ctr"/>
            <a:r>
              <a:rPr lang="en-US" sz="6000" u="sng" dirty="0" err="1" smtClean="0"/>
              <a:t>Môn</a:t>
            </a:r>
            <a:r>
              <a:rPr lang="en-US" sz="6000" dirty="0" smtClean="0"/>
              <a:t>: </a:t>
            </a:r>
            <a:r>
              <a:rPr lang="en-US" sz="6000" dirty="0" err="1" smtClean="0">
                <a:solidFill>
                  <a:srgbClr val="00B050"/>
                </a:solidFill>
              </a:rPr>
              <a:t>Tiếng</a:t>
            </a:r>
            <a:r>
              <a:rPr lang="en-US" sz="6000" dirty="0" smtClean="0">
                <a:solidFill>
                  <a:srgbClr val="00B050"/>
                </a:solidFill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</a:rPr>
              <a:t>Việt</a:t>
            </a:r>
            <a:endParaRPr lang="en-US" sz="6000" dirty="0" smtClean="0">
              <a:solidFill>
                <a:srgbClr val="00B050"/>
              </a:solidFill>
            </a:endParaRPr>
          </a:p>
          <a:p>
            <a:pPr algn="ctr"/>
            <a:r>
              <a:rPr lang="en-US" sz="6000" u="sng" dirty="0" err="1" smtClean="0"/>
              <a:t>Bài</a:t>
            </a:r>
            <a:r>
              <a:rPr lang="en-US" sz="6000" u="sng" dirty="0" smtClean="0"/>
              <a:t> 2</a:t>
            </a:r>
            <a:r>
              <a:rPr lang="en-US" sz="6000" dirty="0" smtClean="0"/>
              <a:t>: </a:t>
            </a:r>
            <a:r>
              <a:rPr lang="en-US" sz="6000" dirty="0" smtClean="0">
                <a:solidFill>
                  <a:srgbClr val="FF0000"/>
                </a:solidFill>
              </a:rPr>
              <a:t>S   </a:t>
            </a:r>
            <a:r>
              <a:rPr lang="en-US" sz="6000" dirty="0" err="1" smtClean="0">
                <a:solidFill>
                  <a:srgbClr val="FF0000"/>
                </a:solidFill>
              </a:rPr>
              <a:t>s</a:t>
            </a:r>
            <a:r>
              <a:rPr lang="en-US" sz="6000" dirty="0" smtClean="0">
                <a:solidFill>
                  <a:srgbClr val="FF0000"/>
                </a:solidFill>
              </a:rPr>
              <a:t>       X    </a:t>
            </a:r>
            <a:r>
              <a:rPr lang="en-US" sz="6000" dirty="0" err="1" smtClean="0">
                <a:solidFill>
                  <a:srgbClr val="FF0000"/>
                </a:solidFill>
              </a:rPr>
              <a:t>x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2240" y="2236859"/>
            <a:ext cx="1849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seû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782" y="5636748"/>
            <a:ext cx="34409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su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su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6012" y="5609758"/>
            <a:ext cx="4505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xoâ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nhöïa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05" y="109085"/>
            <a:ext cx="4129738" cy="219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10" y="62835"/>
            <a:ext cx="3404164" cy="2438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57" y="3388603"/>
            <a:ext cx="2179501" cy="2448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32" y="3615212"/>
            <a:ext cx="2759772" cy="2116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0707" y="2501153"/>
            <a:ext cx="4103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  </a:t>
            </a:r>
            <a:r>
              <a:rPr lang="en-US" sz="8000" b="1" dirty="0" err="1" smtClean="0"/>
              <a:t>chó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xù</a:t>
            </a:r>
            <a:endParaRPr lang="vi-VN" sz="8000" b="1" dirty="0"/>
          </a:p>
        </p:txBody>
      </p:sp>
    </p:spTree>
    <p:extLst>
      <p:ext uri="{BB962C8B-B14F-4D97-AF65-F5344CB8AC3E}">
        <p14:creationId xmlns:p14="http://schemas.microsoft.com/office/powerpoint/2010/main" val="634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565" y="1346295"/>
            <a:ext cx="46628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ph</a:t>
            </a:r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20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8309" y="4694311"/>
            <a:ext cx="2919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ph</a:t>
            </a:r>
            <a:r>
              <a:rPr lang="en-US" dirty="0">
                <a:latin typeface="VNI-Avo" pitchFamily="2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5933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1047466"/>
            <a:ext cx="143791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  Ba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ñöa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caû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sôû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thuù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Sôû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thuù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coø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ruøa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khæ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thoû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ngöïa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sö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töû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maõ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29199"/>
            <a:ext cx="3486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NI-Avo" pitchFamily="2" charset="0"/>
              </a:rPr>
              <a:t>Hs </a:t>
            </a:r>
            <a:r>
              <a:rPr lang="en-US" sz="1500" dirty="0" err="1">
                <a:latin typeface="VNI-Avo" pitchFamily="2" charset="0"/>
              </a:rPr>
              <a:t>thaûo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luaän</a:t>
            </a:r>
            <a:r>
              <a:rPr lang="en-US" sz="1500" dirty="0">
                <a:latin typeface="VNI-Avo" pitchFamily="2" charset="0"/>
              </a:rPr>
              <a:t> : </a:t>
            </a:r>
            <a:r>
              <a:rPr lang="en-US" sz="1500" dirty="0" err="1">
                <a:latin typeface="VNI-Avo" pitchFamily="2" charset="0"/>
              </a:rPr>
              <a:t>luyeän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ñoïc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trong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nhoùm</a:t>
            </a:r>
            <a:r>
              <a:rPr lang="en-US" sz="1500" dirty="0">
                <a:latin typeface="VNI-Avo" pitchFamily="2" charset="0"/>
              </a:rPr>
              <a:t> 4</a:t>
            </a:r>
          </a:p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  <p:pic>
        <p:nvPicPr>
          <p:cNvPr id="3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3123" y="5574890"/>
            <a:ext cx="2281084" cy="12831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448075" y="1006156"/>
            <a:ext cx="1246940" cy="114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70840" y="1962639"/>
            <a:ext cx="1246940" cy="114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38977" y="2995125"/>
            <a:ext cx="1246940" cy="114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09730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1CB8BE-40F1-45EE-A12B-6E659F4B2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45798" r="32675" b="20585"/>
          <a:stretch/>
        </p:blipFill>
        <p:spPr>
          <a:xfrm>
            <a:off x="112734" y="0"/>
            <a:ext cx="12079266" cy="53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88" y="2990149"/>
            <a:ext cx="1396536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000" b="1" dirty="0" err="1">
                <a:latin typeface="VNI-Avo" pitchFamily="2" charset="0"/>
              </a:rPr>
              <a:t>ö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töû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46911" y="3698035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30692" y="2842104"/>
            <a:ext cx="1101584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000" b="1" dirty="0" err="1">
                <a:latin typeface="VNI-Avo" pitchFamily="2" charset="0"/>
              </a:rPr>
              <a:t>oùc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581484" y="3968001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20655" y="3396343"/>
            <a:ext cx="1938351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caù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000" b="1" dirty="0" err="1">
                <a:latin typeface="VNI-Avo" pitchFamily="2" charset="0"/>
              </a:rPr>
              <a:t>aáu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03658" y="4224287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57422" y="401212"/>
            <a:ext cx="808235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F0"/>
                </a:solidFill>
                <a:latin typeface="VNI-Avo" pitchFamily="2" charset="0"/>
              </a:rPr>
              <a:t>x</a:t>
            </a:r>
            <a:r>
              <a:rPr lang="en-US" sz="4000" b="1" dirty="0" err="1">
                <a:latin typeface="VNI-Avo" pitchFamily="2" charset="0"/>
              </a:rPr>
              <a:t>e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94706" y="1154818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06657" y="1495849"/>
            <a:ext cx="1861407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000" b="1" dirty="0" err="1">
                <a:latin typeface="VNI-Avo" pitchFamily="2" charset="0"/>
              </a:rPr>
              <a:t>oá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000" b="1" dirty="0" err="1">
                <a:latin typeface="VNI-Avo" pitchFamily="2" charset="0"/>
              </a:rPr>
              <a:t>aùu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21965" y="1975135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7199" y="6364031"/>
            <a:ext cx="626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hình</a:t>
            </a:r>
            <a:r>
              <a:rPr lang="en-US" dirty="0">
                <a:latin typeface="VNI-Avo" pitchFamily="2" charset="0"/>
              </a:rPr>
              <a:t> oval </a:t>
            </a:r>
            <a:r>
              <a:rPr lang="en-US" dirty="0" err="1">
                <a:latin typeface="VNI-Avo" pitchFamily="2" charset="0"/>
              </a:rPr>
              <a:t>maøu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xanh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döông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ñeå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leân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chöõ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2345" y="1950218"/>
            <a:ext cx="129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1"/>
                </a:solidFill>
              </a:rPr>
              <a:t>x</a:t>
            </a:r>
            <a:r>
              <a:rPr lang="en-US" sz="4800" b="1" dirty="0" err="1" smtClean="0"/>
              <a:t>em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71595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5763" y="1520784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S  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s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1387" y="4367718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 smtClean="0">
                <a:latin typeface="VNI-Avo" pitchFamily="2" charset="0"/>
              </a:rPr>
              <a:t>cai</a:t>
            </a:r>
            <a:r>
              <a:rPr lang="en-US" dirty="0" smtClean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723090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096749" y="4116060"/>
            <a:ext cx="3497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s</a:t>
            </a:r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ö</a:t>
            </a:r>
            <a:r>
              <a:rPr lang="en-US" sz="72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töû</a:t>
            </a:r>
            <a:endParaRPr lang="en-US" sz="72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08" y="413963"/>
            <a:ext cx="5308297" cy="3702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614" y="1130173"/>
            <a:ext cx="1641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  </a:t>
            </a:r>
            <a:r>
              <a:rPr lang="en-US" sz="8000" b="1" dirty="0" smtClean="0">
                <a:solidFill>
                  <a:srgbClr val="FF0000"/>
                </a:solidFill>
              </a:rPr>
              <a:t>s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6338" y="2593258"/>
            <a:ext cx="1930321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  ư</a:t>
            </a:r>
            <a:endParaRPr lang="vi-VN" sz="8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4093" y="2593258"/>
            <a:ext cx="175846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  </a:t>
            </a:r>
            <a:r>
              <a:rPr lang="en-US" sz="8000" b="1" dirty="0" smtClean="0">
                <a:solidFill>
                  <a:srgbClr val="FF0000"/>
                </a:solidFill>
              </a:rPr>
              <a:t>s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801" y="4011810"/>
            <a:ext cx="3766858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9600" b="1" dirty="0" smtClean="0"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s</a:t>
            </a:r>
            <a:r>
              <a:rPr lang="en-US" sz="8000" b="1" dirty="0" err="1" smtClean="0">
                <a:latin typeface="VNI-Avo" pitchFamily="2" charset="0"/>
                <a:cs typeface="Times New Roman" panose="02020603050405020304" pitchFamily="18" charset="0"/>
              </a:rPr>
              <a:t>ö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5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8309" y="4694311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5763" y="1520784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  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00043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770914" y="4220562"/>
            <a:ext cx="5512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e</a:t>
            </a:r>
            <a:r>
              <a:rPr lang="en-US" sz="8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ngöïa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79" y="237171"/>
            <a:ext cx="5741898" cy="40466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5631" y="2423160"/>
            <a:ext cx="1805354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 e</a:t>
            </a:r>
            <a:endParaRPr lang="vi-VN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2708" y="2423160"/>
            <a:ext cx="175553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 </a:t>
            </a:r>
            <a:r>
              <a:rPr lang="en-US" sz="8800" b="1" dirty="0" smtClean="0">
                <a:solidFill>
                  <a:srgbClr val="FF0000"/>
                </a:solidFill>
              </a:rPr>
              <a:t>x</a:t>
            </a:r>
            <a:endParaRPr lang="vi-VN" sz="8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446" y="813949"/>
            <a:ext cx="1746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 </a:t>
            </a:r>
            <a:r>
              <a:rPr lang="en-US" sz="8800" b="1" dirty="0" smtClean="0">
                <a:solidFill>
                  <a:srgbClr val="FF0000"/>
                </a:solidFill>
              </a:rPr>
              <a:t>x</a:t>
            </a:r>
            <a:endParaRPr lang="vi-VN" sz="8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708" y="4022110"/>
            <a:ext cx="3810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    </a:t>
            </a:r>
            <a:r>
              <a:rPr lang="en-US" sz="8800" b="1" dirty="0" err="1" smtClean="0">
                <a:solidFill>
                  <a:srgbClr val="FF0000"/>
                </a:solidFill>
              </a:rPr>
              <a:t>x</a:t>
            </a:r>
            <a:r>
              <a:rPr lang="en-US" sz="8800" b="1" dirty="0" err="1" smtClean="0"/>
              <a:t>e</a:t>
            </a:r>
            <a:endParaRPr lang="vi-VN" sz="8800" b="1" dirty="0"/>
          </a:p>
        </p:txBody>
      </p:sp>
    </p:spTree>
    <p:extLst>
      <p:ext uri="{BB962C8B-B14F-4D97-AF65-F5344CB8AC3E}">
        <p14:creationId xmlns:p14="http://schemas.microsoft.com/office/powerpoint/2010/main" val="239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5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5260" y="97565"/>
            <a:ext cx="6378253" cy="1438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s">
            <a:hlinkClick r:id="" action="ppaction://media"/>
            <a:extLst>
              <a:ext uri="{FF2B5EF4-FFF2-40B4-BE49-F238E27FC236}">
                <a16:creationId xmlns:a16="http://schemas.microsoft.com/office/drawing/2014/main" xmlns="" id="{4AFAB89E-0952-474A-BD84-9749F05C4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7475" y="1634036"/>
            <a:ext cx="4766911" cy="47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5260" y="97565"/>
            <a:ext cx="6378253" cy="1438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x">
            <a:hlinkClick r:id="" action="ppaction://media"/>
            <a:extLst>
              <a:ext uri="{FF2B5EF4-FFF2-40B4-BE49-F238E27FC236}">
                <a16:creationId xmlns:a16="http://schemas.microsoft.com/office/drawing/2014/main" xmlns="" id="{35B3383A-263C-433C-835E-CB73E1048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446" y="1929008"/>
            <a:ext cx="4452175" cy="44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0360" y="1543482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3915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136</Words>
  <Application>Microsoft Office PowerPoint</Application>
  <PresentationFormat>Custom</PresentationFormat>
  <Paragraphs>41</Paragraphs>
  <Slides>12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43</cp:revision>
  <dcterms:created xsi:type="dcterms:W3CDTF">2020-09-30T02:20:48Z</dcterms:created>
  <dcterms:modified xsi:type="dcterms:W3CDTF">2021-10-26T02:37:32Z</dcterms:modified>
</cp:coreProperties>
</file>