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68" r:id="rId4"/>
    <p:sldId id="269" r:id="rId5"/>
    <p:sldId id="270" r:id="rId6"/>
    <p:sldId id="277" r:id="rId7"/>
    <p:sldId id="278" r:id="rId8"/>
    <p:sldId id="271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4603" autoAdjust="0"/>
  </p:normalViewPr>
  <p:slideViewPr>
    <p:cSldViewPr>
      <p:cViewPr>
        <p:scale>
          <a:sx n="69" d="100"/>
          <a:sy n="69" d="100"/>
        </p:scale>
        <p:origin x="94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71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2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0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656F-E776-4EF5-B880-182E0302D27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226C-8B5A-4DF9-A705-32ED7B54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Thứ</a:t>
            </a:r>
            <a:r>
              <a:rPr lang="en-US" sz="4000" dirty="0" smtClean="0"/>
              <a:t> </a:t>
            </a:r>
            <a:r>
              <a:rPr lang="en-US" sz="4000" dirty="0" err="1" smtClean="0"/>
              <a:t>sáu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22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10 </a:t>
            </a:r>
            <a:r>
              <a:rPr lang="en-US" sz="4000" dirty="0" err="1" smtClean="0"/>
              <a:t>năm</a:t>
            </a:r>
            <a:r>
              <a:rPr lang="en-US" sz="4000" dirty="0" smtClean="0"/>
              <a:t> 2021</a:t>
            </a:r>
          </a:p>
          <a:p>
            <a:pPr algn="ctr"/>
            <a:r>
              <a:rPr lang="en-US" sz="4000" u="sng" dirty="0" err="1" smtClean="0"/>
              <a:t>Môn</a:t>
            </a:r>
            <a:r>
              <a:rPr lang="en-US" sz="4000" dirty="0" smtClean="0"/>
              <a:t>: </a:t>
            </a:r>
            <a:r>
              <a:rPr lang="en-US" sz="4000" dirty="0" err="1" smtClean="0">
                <a:solidFill>
                  <a:srgbClr val="00B050"/>
                </a:solidFill>
              </a:rPr>
              <a:t>Tiếng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</a:rPr>
              <a:t>Việt</a:t>
            </a:r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r>
              <a:rPr lang="en-US" sz="4000" u="sng" dirty="0" err="1" smtClean="0"/>
              <a:t>Bài</a:t>
            </a:r>
            <a:r>
              <a:rPr lang="en-US" sz="4000" u="sng" dirty="0"/>
              <a:t> </a:t>
            </a:r>
            <a:r>
              <a:rPr lang="en-US" sz="4000" u="sng" dirty="0" smtClean="0"/>
              <a:t>5 </a:t>
            </a:r>
            <a:r>
              <a:rPr lang="en-US" sz="4000" dirty="0" smtClean="0"/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Ôn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kể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chuyện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"/>
            <a:ext cx="414337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76"/>
            <a:ext cx="450056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876"/>
            <a:ext cx="471487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een, fruit, apple&#10;&#10;Description automatically generated">
            <a:extLst>
              <a:ext uri="{FF2B5EF4-FFF2-40B4-BE49-F238E27FC236}">
                <a16:creationId xmlns:a16="http://schemas.microsoft.com/office/drawing/2014/main" xmlns="" id="{447323D5-E26F-461B-9DB7-12EED4450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3610756"/>
            <a:ext cx="2051720" cy="2122500"/>
          </a:xfrm>
          <a:prstGeom prst="rect">
            <a:avLst/>
          </a:prstGeom>
        </p:spPr>
      </p:pic>
      <p:pic>
        <p:nvPicPr>
          <p:cNvPr id="3" name="Picture 2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A085DFA6-586D-4BA9-9A22-BD3113EAE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10755"/>
            <a:ext cx="1872208" cy="2122501"/>
          </a:xfrm>
          <a:prstGeom prst="rect">
            <a:avLst/>
          </a:prstGeom>
        </p:spPr>
      </p:pic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xmlns="" id="{88586B52-A5DE-400A-A795-AC66785DA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" y="3610756"/>
            <a:ext cx="1853953" cy="21225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8BAC77F-1130-44AA-AAA3-6DA141CAA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" y="1"/>
            <a:ext cx="1668771" cy="2227173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3110EF5-320E-4687-80A7-5CBCC8618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6328"/>
            <a:ext cx="2088232" cy="2060848"/>
          </a:xfrm>
          <a:prstGeom prst="rect">
            <a:avLst/>
          </a:prstGeom>
        </p:spPr>
      </p:pic>
      <p:pic>
        <p:nvPicPr>
          <p:cNvPr id="7" name="Picture 6" descr="A close up of a fruit&#10;&#10;Description automatically generated">
            <a:extLst>
              <a:ext uri="{FF2B5EF4-FFF2-40B4-BE49-F238E27FC236}">
                <a16:creationId xmlns:a16="http://schemas.microsoft.com/office/drawing/2014/main" xmlns="" id="{39F14147-FA33-4314-9723-FFB5E2256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6328"/>
            <a:ext cx="1743234" cy="2060847"/>
          </a:xfrm>
          <a:prstGeom prst="rect">
            <a:avLst/>
          </a:prstGeom>
        </p:spPr>
      </p:pic>
      <p:pic>
        <p:nvPicPr>
          <p:cNvPr id="8" name="Picture 7" descr="A close up of a fish&#10;&#10;Description automatically generated">
            <a:extLst>
              <a:ext uri="{FF2B5EF4-FFF2-40B4-BE49-F238E27FC236}">
                <a16:creationId xmlns:a16="http://schemas.microsoft.com/office/drawing/2014/main" xmlns="" id="{49B23F96-9F60-462F-9F5E-991EAD787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66328"/>
            <a:ext cx="2987825" cy="2060846"/>
          </a:xfrm>
          <a:prstGeom prst="rect">
            <a:avLst/>
          </a:prstGeom>
        </p:spPr>
      </p:pic>
      <p:pic>
        <p:nvPicPr>
          <p:cNvPr id="9" name="Picture 8" descr="A crab on a table&#10;&#10;Description automatically generated">
            <a:extLst>
              <a:ext uri="{FF2B5EF4-FFF2-40B4-BE49-F238E27FC236}">
                <a16:creationId xmlns:a16="http://schemas.microsoft.com/office/drawing/2014/main" xmlns="" id="{2F7BF4A9-6E6C-4F90-B227-0A51FFEA0F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10756"/>
            <a:ext cx="2736305" cy="212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2492896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2420888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th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2420888"/>
            <a:ext cx="95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nh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2479067"/>
            <a:ext cx="79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r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733256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tr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5733256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ia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5074" y="5733256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ua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8344" y="573325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ưa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375" t="27500" r="21250" b="24166"/>
          <a:stretch>
            <a:fillRect/>
          </a:stretch>
        </p:blipFill>
        <p:spPr bwMode="auto">
          <a:xfrm>
            <a:off x="-142908" y="-214338"/>
            <a:ext cx="957266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43240" y="12858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tia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562" y="12858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tu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6" y="1285860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tua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6" y="1291224"/>
            <a:ext cx="12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tö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24" y="1285860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töa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3042" y="235743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235743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thia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48" y="235743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thu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2357430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thua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16" y="235743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thö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9586" y="2425479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thöa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357187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nha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488" y="357187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nhia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4810" y="357837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nhu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7818" y="357187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nhua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16" y="357187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nhö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9586" y="3639925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nhöa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1604" y="464344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</a:t>
            </a:r>
            <a:r>
              <a:rPr lang="en-US" sz="4000" dirty="0" err="1">
                <a:latin typeface="VNI-Avo" pitchFamily="2" charset="0"/>
              </a:rPr>
              <a:t>ra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488" y="464344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</a:t>
            </a:r>
            <a:r>
              <a:rPr lang="en-US" sz="4000" dirty="0" err="1">
                <a:latin typeface="VNI-Avo" pitchFamily="2" charset="0"/>
              </a:rPr>
              <a:t>ria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4810" y="4649940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</a:t>
            </a:r>
            <a:r>
              <a:rPr lang="en-US" sz="4000" dirty="0" err="1">
                <a:latin typeface="VNI-Avo" pitchFamily="2" charset="0"/>
              </a:rPr>
              <a:t>ru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818" y="4643446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</a:t>
            </a:r>
            <a:r>
              <a:rPr lang="en-US" sz="4000" dirty="0" err="1">
                <a:latin typeface="VNI-Avo" pitchFamily="2" charset="0"/>
              </a:rPr>
              <a:t>rua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16" y="4643446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</a:t>
            </a:r>
            <a:r>
              <a:rPr lang="en-US" sz="4000" dirty="0" err="1">
                <a:latin typeface="VNI-Avo" pitchFamily="2" charset="0"/>
              </a:rPr>
              <a:t>rö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9586" y="4643446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  </a:t>
            </a:r>
            <a:r>
              <a:rPr lang="en-US" sz="4000" dirty="0" err="1">
                <a:latin typeface="VNI-Avo" pitchFamily="2" charset="0"/>
              </a:rPr>
              <a:t>röa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71604" y="5786454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7488" y="5786454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tria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14810" y="579294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tru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57818" y="578645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trua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16" y="5786454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trö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01024" y="5786454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tröa</a:t>
            </a:r>
            <a:endParaRPr lang="en-US" sz="4000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1714488"/>
            <a:ext cx="9787006" cy="28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00430" y="2714620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teá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2714620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teä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7950" y="2714620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teå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9554" y="2714620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teã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18" y="350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nhaø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678" y="350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nhaù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350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nhaï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350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nhaû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2396" y="350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VNI-Avo" pitchFamily="2" charset="0"/>
              </a:rPr>
              <a:t>nhaõ</a:t>
            </a:r>
            <a:endParaRPr lang="en-US" sz="4000" dirty="0"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006" r="1274"/>
          <a:stretch>
            <a:fillRect/>
          </a:stretch>
        </p:blipFill>
        <p:spPr bwMode="auto">
          <a:xfrm>
            <a:off x="30571" y="1484784"/>
            <a:ext cx="91440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D4046F8-6A3A-407A-B138-1D56324048C5}"/>
              </a:ext>
            </a:extLst>
          </p:cNvPr>
          <p:cNvGrpSpPr/>
          <p:nvPr/>
        </p:nvGrpSpPr>
        <p:grpSpPr>
          <a:xfrm>
            <a:off x="3267153" y="1340768"/>
            <a:ext cx="2609693" cy="1950720"/>
            <a:chOff x="4891429" y="2453640"/>
            <a:chExt cx="2609693" cy="19507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6203D6E-D30F-4626-8CD2-2A1BEF266D32}"/>
                </a:ext>
              </a:extLst>
            </p:cNvPr>
            <p:cNvSpPr txBox="1"/>
            <p:nvPr/>
          </p:nvSpPr>
          <p:spPr>
            <a:xfrm>
              <a:off x="6266360" y="2915921"/>
              <a:ext cx="12347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FA61971-FF21-404A-B74F-C2300080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1429" y="2453640"/>
              <a:ext cx="1425961" cy="1950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4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D1CA9BD-3C06-40FE-9DB9-931F32D45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2577"/>
            <a:ext cx="9144000" cy="12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167830"/>
            <a:ext cx="7215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VNI-Avo" pitchFamily="2" charset="0"/>
              </a:rPr>
              <a:t>Keå</a:t>
            </a:r>
            <a:r>
              <a:rPr lang="en-US" sz="9600" dirty="0">
                <a:latin typeface="VNI-Avo" pitchFamily="2" charset="0"/>
              </a:rPr>
              <a:t> </a:t>
            </a:r>
            <a:r>
              <a:rPr lang="en-US" sz="9600" dirty="0" err="1">
                <a:latin typeface="VNI-Avo" pitchFamily="2" charset="0"/>
              </a:rPr>
              <a:t>chuyeän</a:t>
            </a:r>
            <a:endParaRPr lang="en-US" sz="9600" dirty="0">
              <a:latin typeface="VNI-Avo" pitchFamily="2" charset="0"/>
            </a:endParaRPr>
          </a:p>
          <a:p>
            <a:r>
              <a:rPr lang="en-US" sz="9600" dirty="0" err="1">
                <a:solidFill>
                  <a:srgbClr val="0070C0"/>
                </a:solidFill>
                <a:latin typeface="VNI-Avo" pitchFamily="2" charset="0"/>
              </a:rPr>
              <a:t>Ba</a:t>
            </a:r>
            <a:r>
              <a:rPr lang="en-US" sz="96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VNI-Avo" pitchFamily="2" charset="0"/>
              </a:rPr>
              <a:t>chuù</a:t>
            </a:r>
            <a:r>
              <a:rPr lang="en-US" sz="96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VNI-Avo" pitchFamily="2" charset="0"/>
              </a:rPr>
              <a:t>thoû</a:t>
            </a:r>
            <a:endParaRPr lang="en-US" sz="96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á»n ba chÃº thá»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79</Words>
  <Application>Microsoft Office PowerPoint</Application>
  <PresentationFormat>On-screen Show (4:3)</PresentationFormat>
  <Paragraphs>52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21AK22</cp:lastModifiedBy>
  <cp:revision>30</cp:revision>
  <dcterms:created xsi:type="dcterms:W3CDTF">2017-11-11T06:58:35Z</dcterms:created>
  <dcterms:modified xsi:type="dcterms:W3CDTF">2021-10-22T02:13:45Z</dcterms:modified>
</cp:coreProperties>
</file>