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7" r:id="rId2"/>
    <p:sldId id="259" r:id="rId3"/>
    <p:sldId id="364" r:id="rId4"/>
    <p:sldId id="402" r:id="rId5"/>
    <p:sldId id="409" r:id="rId6"/>
    <p:sldId id="274" r:id="rId7"/>
    <p:sldId id="310" r:id="rId8"/>
    <p:sldId id="406" r:id="rId9"/>
    <p:sldId id="279" r:id="rId10"/>
    <p:sldId id="280" r:id="rId11"/>
    <p:sldId id="396" r:id="rId12"/>
    <p:sldId id="397" r:id="rId13"/>
    <p:sldId id="407" r:id="rId14"/>
    <p:sldId id="283" r:id="rId15"/>
    <p:sldId id="303" r:id="rId16"/>
    <p:sldId id="408" r:id="rId17"/>
    <p:sldId id="3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-96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3A1FB-FAB7-4A04-BB4D-103D29064D40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E3465-DED9-434C-A6D8-AD2FE3651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Kí hiệu - Đọc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81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9615F-C281-4ADE-A419-0CCE45BD2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8537AE-DAF3-48FB-92F0-50D80BA2B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790396-570D-477B-8264-98415F27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D1E867-9903-43FD-AA3C-FBC83F80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9E53AC-E923-490C-86B0-37A03268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4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20756F-6616-407C-A668-BC835B29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6B8FEE-1336-4676-9706-28A4A67F9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B061BE-C604-44B7-B05B-35FEE91F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409B92-8192-4068-8BA7-D3A1F11F0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F2B13B-B6B1-42B0-8EDA-44AAF4ED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5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6139A6-1F25-44AA-9B45-5109EB96C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9C5A89-D41C-46C2-B56B-AB28F75B3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AA4D5B-7B0B-4DD2-8405-2D13192B6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17377B-D12A-4583-9F32-02C8EDBA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12700E-F383-4B88-946C-6B4C9C51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8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25A37-6927-475A-997D-04D80F52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B3CD7D-319C-4782-AF78-8F87CD76F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C050-C344-418C-8BAE-EB069E9B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553B59-6A49-4C1C-B38C-4BE9D5AF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827AC-9A3D-455B-9746-2BB99B56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0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6F171A-FD25-4519-9833-8BE89577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81856E-0590-4912-85EC-BCBE184C4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5C6F34-D347-40B3-A53A-2F80A19E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A4CD0C-F407-49BB-B00B-076F4EAE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9D955-35C8-4017-AA6F-2A9EEDD6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171CB-7B36-4F56-AE0C-0E5236C2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B2DBDE-CD08-4B31-8EBB-4EFAE0C04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E3BC6C-744D-45D7-AF79-2A86CDE65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F94377-3FA6-4179-B015-ED60768C8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C6404F-B130-45E5-A317-B8CC6759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153717-69CD-4C1A-BFB6-295DA74A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9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1E3F0-0AEB-4724-BA16-74C31229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33D0C3-C6EE-4B01-B015-2EEA8A3FC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F36EB9-4FDC-46C7-9D0E-5C6752305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5DDA42-9DF0-4438-8370-71A47109E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88AE3EF-35C6-4E07-8FB9-FADFC1013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28CC78-136F-434D-B1A0-5736AD14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68BAAA0-0F01-4915-9C30-7E9E7547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8324D74-A514-420F-92DA-021794D7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0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9E498-D1D3-4CB9-A8F8-4A702E53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597A1F-4668-41E3-9E45-76368A64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262040-A187-468C-BD99-BF09A37C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17E024-686A-484F-B5B5-C8C768D6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5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8786DC-C4D3-4FF8-AF33-21600F9D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F992307-CC23-4AC4-BDD4-FACE4CA6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8E713D-71FC-4089-9909-4EA8F6E1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6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281EF-6FA4-4E1E-A4F5-54FEE7CD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814B43-4DCA-4FD1-AD3C-6EC53F149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015577-7FD3-4883-B6DD-0D6C936B3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E59C68-2038-4F52-BBC4-EFEA6EDF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85C638-E47A-4A23-AA88-BF81AB18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6376EB-A2B1-4E44-BE68-01613CDD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4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18ED8-9107-4819-83ED-B4950BB3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5FF32E-7F2D-4E82-9884-7E325887A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831970-8EDF-479E-A02C-39D0DA189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15F6EF-2AF5-4961-9D48-33A1CA88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35A3E9-F752-4B8D-AC70-F54DDBAD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8C7FB7-2B4D-49B1-8F6F-5115C025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4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2ADFDA-BE20-4FE2-9110-C518FC3F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30BAF6-1477-4947-BCA1-2F8664ADF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ABD7E-A901-4BA3-B0D8-F5520D102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D0616-A71A-4F3E-A379-29598B9112F7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231C26-61A4-4AA6-AA42-76CBD3B96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1D71B-A0BB-47F8-92E9-16AD1FA3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4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AE1DDF-AB2D-40BE-BC3D-24F69BBFE3D7}"/>
              </a:ext>
            </a:extLst>
          </p:cNvPr>
          <p:cNvSpPr txBox="1"/>
          <p:nvPr/>
        </p:nvSpPr>
        <p:spPr>
          <a:xfrm>
            <a:off x="355601" y="473979"/>
            <a:ext cx="11836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  <a:p>
            <a:pPr algn="ctr"/>
            <a:r>
              <a:rPr lang="en-US" sz="4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8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iếng</a:t>
            </a:r>
            <a:r>
              <a:rPr lang="en-US" sz="4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2:  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3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5BBBD2-AFB1-4D4D-9437-3DD885AED04E}"/>
              </a:ext>
            </a:extLst>
          </p:cNvPr>
          <p:cNvSpPr txBox="1"/>
          <p:nvPr/>
        </p:nvSpPr>
        <p:spPr>
          <a:xfrm>
            <a:off x="3666657" y="4277513"/>
            <a:ext cx="4646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rgbClr val="FF0000"/>
                </a:solidFill>
              </a:rPr>
              <a:t>nĩa</a:t>
            </a:r>
            <a:endParaRPr lang="en-US" sz="8800" dirty="0"/>
          </a:p>
        </p:txBody>
      </p:sp>
      <p:pic>
        <p:nvPicPr>
          <p:cNvPr id="6" name="Picture 5" descr="A picture containing knife&#10;&#10;Description automatically generated">
            <a:extLst>
              <a:ext uri="{FF2B5EF4-FFF2-40B4-BE49-F238E27FC236}">
                <a16:creationId xmlns:a16="http://schemas.microsoft.com/office/drawing/2014/main" xmlns="" id="{A085DFA6-586D-4BA9-9A22-BD3113EAE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52" y="218891"/>
            <a:ext cx="7449590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CEDB9-B0EE-4B2B-944A-3540A41EBC9A}"/>
              </a:ext>
            </a:extLst>
          </p:cNvPr>
          <p:cNvSpPr txBox="1"/>
          <p:nvPr/>
        </p:nvSpPr>
        <p:spPr>
          <a:xfrm>
            <a:off x="2950724" y="3847624"/>
            <a:ext cx="72083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800" dirty="0">
                <a:solidFill>
                  <a:srgbClr val="FF0000"/>
                </a:solidFill>
              </a:rPr>
              <a:t>chả chìa</a:t>
            </a:r>
            <a:endParaRPr lang="en-US" sz="13800" dirty="0"/>
          </a:p>
        </p:txBody>
      </p:sp>
      <p:pic>
        <p:nvPicPr>
          <p:cNvPr id="6" name="Picture 5" descr="A plate full of food&#10;&#10;Description automatically generated">
            <a:extLst>
              <a:ext uri="{FF2B5EF4-FFF2-40B4-BE49-F238E27FC236}">
                <a16:creationId xmlns:a16="http://schemas.microsoft.com/office/drawing/2014/main" xmlns="" id="{D199DAE8-06C3-4D93-8DD9-3B124729E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24" y="382554"/>
            <a:ext cx="5550110" cy="36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101A12-8564-4937-921B-6E52A85F803C}"/>
              </a:ext>
            </a:extLst>
          </p:cNvPr>
          <p:cNvSpPr txBox="1"/>
          <p:nvPr/>
        </p:nvSpPr>
        <p:spPr>
          <a:xfrm>
            <a:off x="2965806" y="3725926"/>
            <a:ext cx="62603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800" dirty="0">
                <a:solidFill>
                  <a:srgbClr val="FF0000"/>
                </a:solidFill>
              </a:rPr>
              <a:t>tía tô</a:t>
            </a:r>
            <a:endParaRPr lang="en-US" sz="13800" dirty="0"/>
          </a:p>
        </p:txBody>
      </p:sp>
      <p:pic>
        <p:nvPicPr>
          <p:cNvPr id="5" name="Picture 4" descr="A hand holding a green tree&#10;&#10;Description automatically generated">
            <a:extLst>
              <a:ext uri="{FF2B5EF4-FFF2-40B4-BE49-F238E27FC236}">
                <a16:creationId xmlns:a16="http://schemas.microsoft.com/office/drawing/2014/main" xmlns="" id="{6292F887-4275-4721-9DCD-F50324F7B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06" y="83441"/>
            <a:ext cx="6114561" cy="364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101A12-8564-4937-921B-6E52A85F803C}"/>
              </a:ext>
            </a:extLst>
          </p:cNvPr>
          <p:cNvSpPr txBox="1"/>
          <p:nvPr/>
        </p:nvSpPr>
        <p:spPr>
          <a:xfrm>
            <a:off x="5931613" y="1663861"/>
            <a:ext cx="6260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FF0000"/>
                </a:solidFill>
              </a:rPr>
              <a:t>cá lia thia</a:t>
            </a:r>
            <a:endParaRPr lang="en-US" sz="9600" dirty="0"/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C4B216E2-99C2-434B-8F91-63863FDE7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4" y="572342"/>
            <a:ext cx="6420746" cy="40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F9B5965-AA59-4E81-9C66-F93C74A09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7189"/>
            <a:ext cx="12192000" cy="23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9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C1DAE3-93EF-48DC-AF92-565BAAA10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5996" y="2446728"/>
            <a:ext cx="1700627" cy="1950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FCED5F-91D6-41A8-99CE-B15BFE27BA57}"/>
              </a:ext>
            </a:extLst>
          </p:cNvPr>
          <p:cNvSpPr txBox="1"/>
          <p:nvPr/>
        </p:nvSpPr>
        <p:spPr>
          <a:xfrm>
            <a:off x="4251393" y="3052161"/>
            <a:ext cx="5524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mở rộng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25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oy, drawing&#10;&#10;Description automatically generated">
            <a:extLst>
              <a:ext uri="{FF2B5EF4-FFF2-40B4-BE49-F238E27FC236}">
                <a16:creationId xmlns:a16="http://schemas.microsoft.com/office/drawing/2014/main" xmlns="" id="{358BDBD6-6350-413E-A830-345F3FD36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" y="0"/>
            <a:ext cx="12049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0E26BC-4315-4FF6-91F1-90F89A45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8" y="1745009"/>
            <a:ext cx="7124700" cy="4533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6FC143-2BC2-4F00-91A2-E0E3CA95374B}"/>
              </a:ext>
            </a:extLst>
          </p:cNvPr>
          <p:cNvSpPr txBox="1"/>
          <p:nvPr/>
        </p:nvSpPr>
        <p:spPr>
          <a:xfrm>
            <a:off x="1152525" y="600075"/>
            <a:ext cx="5534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</a:rPr>
              <a:t>Củng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cố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bài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học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xmlns="" id="{90509F91-B1B0-47EA-96EA-A0D103D3E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0"/>
            <a:ext cx="12006072" cy="6858000"/>
          </a:xfrm>
          <a:prstGeom prst="rect">
            <a:avLst/>
          </a:prstGeom>
        </p:spPr>
      </p:pic>
      <p:sp>
        <p:nvSpPr>
          <p:cNvPr id="17" name="Rounded Rectangle 4">
            <a:extLst>
              <a:ext uri="{FF2B5EF4-FFF2-40B4-BE49-F238E27FC236}">
                <a16:creationId xmlns:a16="http://schemas.microsoft.com/office/drawing/2014/main" xmlns="" id="{1E69C0C8-B617-4471-81B8-1F7DAEDAB674}"/>
              </a:ext>
            </a:extLst>
          </p:cNvPr>
          <p:cNvSpPr/>
          <p:nvPr/>
        </p:nvSpPr>
        <p:spPr>
          <a:xfrm>
            <a:off x="3314156" y="2844089"/>
            <a:ext cx="1916883" cy="70968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3200" kern="0" dirty="0">
                <a:solidFill>
                  <a:srgbClr val="FF0000"/>
                </a:solidFill>
                <a:sym typeface="Arial"/>
              </a:rPr>
              <a:t>bụi mía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xmlns="" id="{23C878A6-3342-49EF-A2A2-DC87E57127CC}"/>
              </a:ext>
            </a:extLst>
          </p:cNvPr>
          <p:cNvSpPr/>
          <p:nvPr/>
        </p:nvSpPr>
        <p:spPr>
          <a:xfrm>
            <a:off x="5547026" y="4909179"/>
            <a:ext cx="1916883" cy="70968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3200" kern="0" dirty="0">
                <a:solidFill>
                  <a:srgbClr val="FF0000"/>
                </a:solidFill>
                <a:sym typeface="Arial"/>
              </a:rPr>
              <a:t>cái dĩa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xmlns="" id="{5C2C15A1-F02C-4BEC-9519-2A18461113B2}"/>
              </a:ext>
            </a:extLst>
          </p:cNvPr>
          <p:cNvSpPr/>
          <p:nvPr/>
        </p:nvSpPr>
        <p:spPr>
          <a:xfrm>
            <a:off x="9203213" y="5142923"/>
            <a:ext cx="1916883" cy="70968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3200" kern="0" dirty="0">
                <a:solidFill>
                  <a:srgbClr val="FF0000"/>
                </a:solidFill>
                <a:sym typeface="Arial"/>
              </a:rPr>
              <a:t>cái thìa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xmlns="" id="{602F9C92-73C8-4D46-97C0-F32DB422E154}"/>
              </a:ext>
            </a:extLst>
          </p:cNvPr>
          <p:cNvSpPr/>
          <p:nvPr/>
        </p:nvSpPr>
        <p:spPr>
          <a:xfrm>
            <a:off x="6960963" y="3183024"/>
            <a:ext cx="1916883" cy="70968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3200" kern="0" dirty="0">
                <a:solidFill>
                  <a:srgbClr val="FF0000"/>
                </a:solidFill>
                <a:sym typeface="Arial"/>
              </a:rPr>
              <a:t>cái nĩa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87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9AB953F-2235-4574-B349-8A9F2540BE9D}"/>
              </a:ext>
            </a:extLst>
          </p:cNvPr>
          <p:cNvGrpSpPr/>
          <p:nvPr/>
        </p:nvGrpSpPr>
        <p:grpSpPr>
          <a:xfrm>
            <a:off x="3227010" y="1345197"/>
            <a:ext cx="5737981" cy="3902595"/>
            <a:chOff x="2420257" y="1077264"/>
            <a:chExt cx="4303486" cy="2926946"/>
          </a:xfrm>
        </p:grpSpPr>
        <p:sp>
          <p:nvSpPr>
            <p:cNvPr id="10" name="Rectangle: Rounded Corners 1">
              <a:extLst>
                <a:ext uri="{FF2B5EF4-FFF2-40B4-BE49-F238E27FC236}">
                  <a16:creationId xmlns:a16="http://schemas.microsoft.com/office/drawing/2014/main" xmlns="" id="{764678CD-1511-4FA2-B161-63912FDFA517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 w="25400" cap="flat" cmpd="sng" algn="ctr">
              <a:solidFill>
                <a:srgbClr val="C0E3D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25C8062-8127-42E6-92FD-3582A2781870}"/>
                </a:ext>
              </a:extLst>
            </p:cNvPr>
            <p:cNvSpPr txBox="1"/>
            <p:nvPr/>
          </p:nvSpPr>
          <p:spPr>
            <a:xfrm>
              <a:off x="3374286" y="1077264"/>
              <a:ext cx="2395428" cy="23775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20000" kern="0" dirty="0">
                  <a:solidFill>
                    <a:srgbClr val="C00000"/>
                  </a:solidFill>
                  <a:cs typeface="Lato" panose="020F0502020204030203" pitchFamily="34" charset="0"/>
                  <a:sym typeface="Arial"/>
                </a:rPr>
                <a:t>ia</a:t>
              </a:r>
              <a:endParaRPr lang="en-GB" sz="20000" kern="0" dirty="0">
                <a:solidFill>
                  <a:srgbClr val="C00000"/>
                </a:solidFill>
                <a:cs typeface="Lato" panose="020F0502020204030203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664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2810BC-DEA8-4121-854F-29E8A826CA83}"/>
              </a:ext>
            </a:extLst>
          </p:cNvPr>
          <p:cNvSpPr txBox="1"/>
          <p:nvPr/>
        </p:nvSpPr>
        <p:spPr>
          <a:xfrm>
            <a:off x="7239767" y="5072384"/>
            <a:ext cx="28671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endParaRPr lang="en-US" sz="10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7A905D-31F2-4E94-996C-38E463DD97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282" y="343949"/>
            <a:ext cx="973122" cy="8955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A03FF01-F9B6-45A1-AC4D-B185A9A416A0}"/>
              </a:ext>
            </a:extLst>
          </p:cNvPr>
          <p:cNvSpPr txBox="1"/>
          <p:nvPr/>
        </p:nvSpPr>
        <p:spPr>
          <a:xfrm>
            <a:off x="243282" y="3013543"/>
            <a:ext cx="2345513" cy="16927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0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10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8C7357-AEEF-4DF3-A939-812A86411B13}"/>
              </a:ext>
            </a:extLst>
          </p:cNvPr>
          <p:cNvSpPr txBox="1"/>
          <p:nvPr/>
        </p:nvSpPr>
        <p:spPr>
          <a:xfrm>
            <a:off x="3071622" y="3013542"/>
            <a:ext cx="2345513" cy="16927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0400" dirty="0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US" sz="10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een plant&#10;&#10;Description automatically generated">
            <a:extLst>
              <a:ext uri="{FF2B5EF4-FFF2-40B4-BE49-F238E27FC236}">
                <a16:creationId xmlns:a16="http://schemas.microsoft.com/office/drawing/2014/main" xmlns="" id="{F21ABB15-2ADD-43F0-864C-A3E062BF1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11" y="626788"/>
            <a:ext cx="5177481" cy="44455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A03FF01-F9B6-45A1-AC4D-B185A9A416A0}"/>
              </a:ext>
            </a:extLst>
          </p:cNvPr>
          <p:cNvSpPr txBox="1"/>
          <p:nvPr/>
        </p:nvSpPr>
        <p:spPr>
          <a:xfrm>
            <a:off x="1657451" y="1156815"/>
            <a:ext cx="23455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10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2810BC-DEA8-4121-854F-29E8A826CA83}"/>
              </a:ext>
            </a:extLst>
          </p:cNvPr>
          <p:cNvSpPr txBox="1"/>
          <p:nvPr/>
        </p:nvSpPr>
        <p:spPr>
          <a:xfrm>
            <a:off x="243282" y="4854082"/>
            <a:ext cx="5173853" cy="16927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0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endParaRPr lang="en-US" sz="10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8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124" y="642551"/>
            <a:ext cx="11195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</a:rPr>
              <a:t>Tìm tiếng ngoài bài có vần ia.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983" y="1791730"/>
            <a:ext cx="10738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r>
              <a:rPr lang="vi-VN" sz="4800" dirty="0" smtClean="0">
                <a:solidFill>
                  <a:srgbClr val="0070C0"/>
                </a:solidFill>
              </a:rPr>
              <a:t>cái thìa, tia lửa, bia đá, vỉa hè, ......</a:t>
            </a:r>
            <a:endParaRPr lang="vi-VN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46AB0D1-5062-40D2-ADAF-7F78E0D85A87}"/>
              </a:ext>
            </a:extLst>
          </p:cNvPr>
          <p:cNvGrpSpPr/>
          <p:nvPr/>
        </p:nvGrpSpPr>
        <p:grpSpPr>
          <a:xfrm>
            <a:off x="4891429" y="2453640"/>
            <a:ext cx="2609693" cy="1950720"/>
            <a:chOff x="4891429" y="2453640"/>
            <a:chExt cx="2609693" cy="19507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76E6C7C-0FF3-43C1-A28E-A289B392ECEC}"/>
                </a:ext>
              </a:extLst>
            </p:cNvPr>
            <p:cNvSpPr txBox="1"/>
            <p:nvPr/>
          </p:nvSpPr>
          <p:spPr>
            <a:xfrm>
              <a:off x="6266360" y="2915921"/>
              <a:ext cx="12347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D3D69A9-7931-410F-9C26-BD3AA6071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91429" y="2453640"/>
              <a:ext cx="1425961" cy="1950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15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866332F-8EAB-45BA-BF82-092DD5091F47}"/>
              </a:ext>
            </a:extLst>
          </p:cNvPr>
          <p:cNvGrpSpPr/>
          <p:nvPr/>
        </p:nvGrpSpPr>
        <p:grpSpPr>
          <a:xfrm>
            <a:off x="252318" y="0"/>
            <a:ext cx="1668761" cy="1140903"/>
            <a:chOff x="4891429" y="2453640"/>
            <a:chExt cx="2609693" cy="19507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C3F8183-4077-4952-87AC-B1696699AE6C}"/>
                </a:ext>
              </a:extLst>
            </p:cNvPr>
            <p:cNvSpPr txBox="1"/>
            <p:nvPr/>
          </p:nvSpPr>
          <p:spPr>
            <a:xfrm>
              <a:off x="6266360" y="2915921"/>
              <a:ext cx="12347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F4F69F3-54BF-45E6-8A29-72C92F118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91429" y="2453640"/>
              <a:ext cx="1425961" cy="1950720"/>
            </a:xfrm>
            <a:prstGeom prst="rect">
              <a:avLst/>
            </a:prstGeom>
          </p:spPr>
        </p:pic>
      </p:grp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4FC80D63-34F4-4673-ADCF-4711D6238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80" y="0"/>
            <a:ext cx="8355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79FE39C-76E8-430B-AF2D-22ED20F3C0EE}"/>
              </a:ext>
            </a:extLst>
          </p:cNvPr>
          <p:cNvGrpSpPr/>
          <p:nvPr/>
        </p:nvGrpSpPr>
        <p:grpSpPr>
          <a:xfrm>
            <a:off x="252318" y="0"/>
            <a:ext cx="1668761" cy="1140903"/>
            <a:chOff x="4891429" y="2453640"/>
            <a:chExt cx="2609693" cy="19507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F4992C-290D-4EAB-AA88-EACAC322E84B}"/>
                </a:ext>
              </a:extLst>
            </p:cNvPr>
            <p:cNvSpPr txBox="1"/>
            <p:nvPr/>
          </p:nvSpPr>
          <p:spPr>
            <a:xfrm>
              <a:off x="6266360" y="2915921"/>
              <a:ext cx="12347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77A11D72-82FF-4F9E-8815-7C1A73507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91429" y="2453640"/>
              <a:ext cx="1425961" cy="1950720"/>
            </a:xfrm>
            <a:prstGeom prst="rect">
              <a:avLst/>
            </a:prstGeom>
          </p:spPr>
        </p:pic>
      </p:grp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xmlns="" id="{686CC576-156E-44B0-AF37-F148F6A2B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707"/>
            <a:ext cx="12192000" cy="345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2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8570E4-29A5-4E70-A13F-87671680C957}"/>
              </a:ext>
            </a:extLst>
          </p:cNvPr>
          <p:cNvSpPr txBox="1"/>
          <p:nvPr/>
        </p:nvSpPr>
        <p:spPr>
          <a:xfrm>
            <a:off x="6603963" y="2945299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D04DA7-B155-4E4E-9B2D-A9A2A5E95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0750" y="2483019"/>
            <a:ext cx="1982441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77</Words>
  <Application>Microsoft Office PowerPoint</Application>
  <PresentationFormat>Custom</PresentationFormat>
  <Paragraphs>27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KimHai</dc:creator>
  <cp:lastModifiedBy>21AK22</cp:lastModifiedBy>
  <cp:revision>9</cp:revision>
  <dcterms:created xsi:type="dcterms:W3CDTF">2020-10-06T02:53:02Z</dcterms:created>
  <dcterms:modified xsi:type="dcterms:W3CDTF">2021-10-20T02:34:00Z</dcterms:modified>
</cp:coreProperties>
</file>