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62" r:id="rId3"/>
    <p:sldId id="261" r:id="rId4"/>
    <p:sldId id="364" r:id="rId5"/>
    <p:sldId id="270" r:id="rId6"/>
    <p:sldId id="269" r:id="rId7"/>
    <p:sldId id="272" r:id="rId8"/>
    <p:sldId id="274" r:id="rId9"/>
    <p:sldId id="278" r:id="rId10"/>
    <p:sldId id="275" r:id="rId11"/>
    <p:sldId id="384" r:id="rId12"/>
    <p:sldId id="276" r:id="rId13"/>
    <p:sldId id="279" r:id="rId14"/>
    <p:sldId id="280" r:id="rId15"/>
    <p:sldId id="352" r:id="rId16"/>
    <p:sldId id="376" r:id="rId17"/>
    <p:sldId id="303" r:id="rId18"/>
    <p:sldId id="297" r:id="rId19"/>
    <p:sldId id="259" r:id="rId20"/>
    <p:sldId id="38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00" userDrawn="1">
          <p15:clr>
            <a:srgbClr val="A4A3A4"/>
          </p15:clr>
        </p15:guide>
        <p15:guide id="2" pos="3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C"/>
    <a:srgbClr val="0E8EC9"/>
    <a:srgbClr val="BC161F"/>
    <a:srgbClr val="05B59D"/>
    <a:srgbClr val="174735"/>
    <a:srgbClr val="105F37"/>
    <a:srgbClr val="C00000"/>
    <a:srgbClr val="ACDAF4"/>
    <a:srgbClr val="FDF151"/>
    <a:srgbClr val="FFA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502" autoAdjust="0"/>
  </p:normalViewPr>
  <p:slideViewPr>
    <p:cSldViewPr snapToGrid="0">
      <p:cViewPr>
        <p:scale>
          <a:sx n="77" d="100"/>
          <a:sy n="77" d="100"/>
        </p:scale>
        <p:origin x="-798" y="-456"/>
      </p:cViewPr>
      <p:guideLst>
        <p:guide orient="horz" pos="1500"/>
        <p:guide pos="3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81B86-E045-444C-B02B-56FF01901A55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8C749-B8B9-485D-8F86-F09B48B7D4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422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8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291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090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Kí hiệu - Đọc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81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655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282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876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934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71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444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96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221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661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54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897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280A-06B4-4BFE-BB56-FC6649CD8609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534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6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0.png"/><Relationship Id="rId2" Type="http://schemas.openxmlformats.org/officeDocument/2006/relationships/tags" Target="../tags/tag1.xml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043288-A0E7-49AB-B1AC-BD359E045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87025" y="1938952"/>
            <a:ext cx="2974050" cy="3101769"/>
          </a:xfrm>
          <a:prstGeom prst="rect">
            <a:avLst/>
          </a:prstGeom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xmlns="" id="{B7CAE108-348D-4CFA-9152-3F8FBDEF7F6A}"/>
              </a:ext>
            </a:extLst>
          </p:cNvPr>
          <p:cNvSpPr txBox="1">
            <a:spLocks/>
          </p:cNvSpPr>
          <p:nvPr/>
        </p:nvSpPr>
        <p:spPr>
          <a:xfrm>
            <a:off x="3288912" y="911421"/>
            <a:ext cx="5855088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Baøi 4: ng ngh</a:t>
            </a:r>
            <a:endParaRPr lang="en-GB" sz="6600" b="1" dirty="0"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AE1DDF-AB2D-40BE-BC3D-24F69BBFE3D7}"/>
              </a:ext>
            </a:extLst>
          </p:cNvPr>
          <p:cNvSpPr txBox="1"/>
          <p:nvPr/>
        </p:nvSpPr>
        <p:spPr>
          <a:xfrm>
            <a:off x="3288912" y="711366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CHỦ </a:t>
            </a:r>
            <a:r>
              <a:rPr lang="en-US" sz="2000" b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ĐỀ 4: KÌ NGHỈ</a:t>
            </a:r>
            <a:endParaRPr lang="en-US" sz="2000" b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55BD08-8F47-4B1E-B147-84A00526DF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294104" cy="402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62C269-B36D-41BF-9CA2-508A393C538A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tap viet chu ngh 2.0x">
            <a:hlinkClick r:id="" action="ppaction://media"/>
            <a:extLst>
              <a:ext uri="{FF2B5EF4-FFF2-40B4-BE49-F238E27FC236}">
                <a16:creationId xmlns:a16="http://schemas.microsoft.com/office/drawing/2014/main" xmlns="" id="{2DEE9DBA-4198-4B79-B176-9F4CB1278F0F}"/>
              </a:ext>
            </a:extLst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02311" y="577391"/>
            <a:ext cx="433937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5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294104" cy="402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188525-5CCD-46CA-8564-482C63DE0C26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AD89FB-6862-4C6C-99A1-B1BED70E8A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2" r="590"/>
          <a:stretch/>
        </p:blipFill>
        <p:spPr>
          <a:xfrm>
            <a:off x="27008" y="1465765"/>
            <a:ext cx="9089985" cy="259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7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294104" cy="402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188525-5CCD-46CA-8564-482C63DE0C26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E82D05-7B86-4A44-8BEE-2D3E3D39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" r="467"/>
          <a:stretch/>
        </p:blipFill>
        <p:spPr>
          <a:xfrm>
            <a:off x="29683" y="1443292"/>
            <a:ext cx="9084635" cy="22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26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8570E4-29A5-4E70-A13F-87671680C957}"/>
              </a:ext>
            </a:extLst>
          </p:cNvPr>
          <p:cNvSpPr txBox="1"/>
          <p:nvPr/>
        </p:nvSpPr>
        <p:spPr>
          <a:xfrm>
            <a:off x="4952972" y="220897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D04DA7-B155-4E4E-9B2D-A9A2A5E95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62" y="1862264"/>
            <a:ext cx="1486831" cy="1463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BF9398-5BC4-4A3A-89CE-FFDDFF921E01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2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5DB5CE-6A89-4BD3-9CDD-BFDF255E2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59" y="1433512"/>
            <a:ext cx="3019425" cy="2133600"/>
          </a:xfrm>
          <a:prstGeom prst="roundRect">
            <a:avLst>
              <a:gd name="adj" fmla="val 0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213CC3-AD2E-4C90-9506-737AD794B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393192" cy="3869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4D8993-5F2C-4885-BE95-ECA24E72B173}"/>
              </a:ext>
            </a:extLst>
          </p:cNvPr>
          <p:cNvSpPr txBox="1"/>
          <p:nvPr/>
        </p:nvSpPr>
        <p:spPr>
          <a:xfrm>
            <a:off x="1570739" y="3874378"/>
            <a:ext cx="2049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latin typeface="Quicksand Medium" pitchFamily="2" charset="0"/>
              </a:defRPr>
            </a:lvl1pPr>
          </a:lstStyle>
          <a:p>
            <a:r>
              <a:rPr lang="en-US" sz="4000">
                <a:latin typeface="VNI-Avo" pitchFamily="2" charset="0"/>
              </a:rPr>
              <a:t>nguû</a:t>
            </a:r>
            <a:endParaRPr lang="vi-VN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B99327-B7D1-42E9-BCAB-D83B1A0CA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91073" y="904352"/>
            <a:ext cx="2657434" cy="2662760"/>
          </a:xfrm>
          <a:prstGeom prst="roundRect">
            <a:avLst>
              <a:gd name="adj" fmla="val 10975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363D08-C602-4EBB-B1D1-B8DE2CD0FBC3}"/>
              </a:ext>
            </a:extLst>
          </p:cNvPr>
          <p:cNvSpPr txBox="1"/>
          <p:nvPr/>
        </p:nvSpPr>
        <p:spPr>
          <a:xfrm>
            <a:off x="5867405" y="3874378"/>
            <a:ext cx="19047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latin typeface="Quicksand Medium" pitchFamily="2" charset="0"/>
              </a:defRPr>
            </a:lvl1pPr>
          </a:lstStyle>
          <a:p>
            <a:r>
              <a:rPr lang="en-US" sz="4000">
                <a:latin typeface="VNI-Avo" pitchFamily="2" charset="0"/>
              </a:rPr>
              <a:t>nghó</a:t>
            </a:r>
            <a:endParaRPr lang="vi-VN" sz="4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FFA871-AB62-4C47-ACEF-27DD325C416E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401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5DB5CE-6A89-4BD3-9CDD-BFDF255E2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931" y="904353"/>
            <a:ext cx="2858118" cy="2858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B99327-B7D1-42E9-BCAB-D83B1A0CA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7294" y="1291173"/>
            <a:ext cx="3152775" cy="2381250"/>
          </a:xfrm>
          <a:prstGeom prst="roundRect">
            <a:avLst>
              <a:gd name="adj" fmla="val 10605"/>
            </a:avLst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4D8993-5F2C-4885-BE95-ECA24E72B173}"/>
              </a:ext>
            </a:extLst>
          </p:cNvPr>
          <p:cNvSpPr txBox="1"/>
          <p:nvPr/>
        </p:nvSpPr>
        <p:spPr>
          <a:xfrm>
            <a:off x="1259106" y="3852327"/>
            <a:ext cx="19047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VNI-Avo" pitchFamily="2" charset="0"/>
              </a:defRPr>
            </a:lvl1pPr>
          </a:lstStyle>
          <a:p>
            <a:r>
              <a:rPr lang="en-US"/>
              <a:t>ngoâ</a:t>
            </a:r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5A45D5-B8AF-4024-BEF5-39A566C5EB6E}"/>
              </a:ext>
            </a:extLst>
          </p:cNvPr>
          <p:cNvSpPr txBox="1"/>
          <p:nvPr/>
        </p:nvSpPr>
        <p:spPr>
          <a:xfrm>
            <a:off x="5601295" y="3852327"/>
            <a:ext cx="19047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latin typeface="VNI-Avo" pitchFamily="2" charset="0"/>
              </a:defRPr>
            </a:lvl1pPr>
          </a:lstStyle>
          <a:p>
            <a:r>
              <a:rPr lang="en-US"/>
              <a:t>ngheù</a:t>
            </a:r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ABE614-CD70-48C5-91DE-3BAF96E070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393192" cy="386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937DC5-E177-41FB-BA88-4DD9F36A85B7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686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42765C3-2108-4AB4-8C43-81370490D32B}"/>
              </a:ext>
            </a:extLst>
          </p:cNvPr>
          <p:cNvGrpSpPr/>
          <p:nvPr/>
        </p:nvGrpSpPr>
        <p:grpSpPr>
          <a:xfrm>
            <a:off x="1376765" y="2022704"/>
            <a:ext cx="6222789" cy="1169069"/>
            <a:chOff x="1376765" y="2022704"/>
            <a:chExt cx="6222789" cy="116906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C72E8643-839D-4B19-B2A4-88C6511876C8}"/>
                </a:ext>
              </a:extLst>
            </p:cNvPr>
            <p:cNvGrpSpPr/>
            <p:nvPr/>
          </p:nvGrpSpPr>
          <p:grpSpPr>
            <a:xfrm>
              <a:off x="1376765" y="2022704"/>
              <a:ext cx="6222789" cy="1169069"/>
              <a:chOff x="1376765" y="2022704"/>
              <a:chExt cx="6222789" cy="1169069"/>
            </a:xfrm>
          </p:grpSpPr>
          <p:sp>
            <p:nvSpPr>
              <p:cNvPr id="15" name="Rounded Rectangle 8">
                <a:extLst>
                  <a:ext uri="{FF2B5EF4-FFF2-40B4-BE49-F238E27FC236}">
                    <a16:creationId xmlns:a16="http://schemas.microsoft.com/office/drawing/2014/main" xmlns="" id="{316226D7-9B7F-4D16-A94A-59C8D565A989}"/>
                  </a:ext>
                </a:extLst>
              </p:cNvPr>
              <p:cNvSpPr/>
              <p:nvPr/>
            </p:nvSpPr>
            <p:spPr>
              <a:xfrm>
                <a:off x="1376765" y="2041456"/>
                <a:ext cx="6222789" cy="1131567"/>
              </a:xfrm>
              <a:prstGeom prst="roundRect">
                <a:avLst>
                  <a:gd name="adj" fmla="val 39518"/>
                </a:avLst>
              </a:prstGeom>
              <a:solidFill>
                <a:srgbClr val="C7EA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BF6AFCBE-36D8-4F6F-8FC8-D358A8F1F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189AC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6765" y="2022704"/>
                <a:ext cx="6222789" cy="1169069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9A70E27-F849-4895-963A-5C067F3A18BA}"/>
                </a:ext>
              </a:extLst>
            </p:cNvPr>
            <p:cNvSpPr txBox="1"/>
            <p:nvPr/>
          </p:nvSpPr>
          <p:spPr>
            <a:xfrm>
              <a:off x="1438483" y="2217807"/>
              <a:ext cx="60993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 chỉ cho bé nghé, ngô.</a:t>
              </a:r>
              <a:endPara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3B8D8C-A201-4C18-BB88-E93D9E60B1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393192" cy="386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1E5C8D-F0A6-4769-80AC-E92074BD7BF7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418_20200731043247_47">
            <a:hlinkClick r:id="" action="ppaction://media"/>
            <a:extLst>
              <a:ext uri="{FF2B5EF4-FFF2-40B4-BE49-F238E27FC236}">
                <a16:creationId xmlns:a16="http://schemas.microsoft.com/office/drawing/2014/main" xmlns="" id="{18286D2A-2203-43AE-942F-FCFE1939405A}"/>
              </a:ext>
            </a:extLst>
          </p:cNvPr>
          <p:cNvPicPr>
            <a:picLocks noChangeAspect="1"/>
          </p:cNvPicPr>
          <p:nvPr>
            <a:audi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583"/>
                </p14:media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1503" y="2352294"/>
            <a:ext cx="43891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97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C1DAE3-93EF-48DC-AF92-565BAAA10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497" y="1835046"/>
            <a:ext cx="1275470" cy="1463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CED5F-91D6-41A8-99CE-B15BFE27BA57}"/>
              </a:ext>
            </a:extLst>
          </p:cNvPr>
          <p:cNvSpPr txBox="1"/>
          <p:nvPr/>
        </p:nvSpPr>
        <p:spPr>
          <a:xfrm>
            <a:off x="3188544" y="2289120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mở rộng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4C8B2F-612D-4E35-86EE-C75951AF57AC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9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25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0C0C1A-FE72-4331-96FC-B398FD043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190" y="586603"/>
            <a:ext cx="398584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97A2A9-BF78-449D-874B-5020644EC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51" y="-1150385"/>
            <a:ext cx="46207" cy="46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A6F48A-FA00-42A9-BA24-EA4FB61D7F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51" y="-1150385"/>
            <a:ext cx="46207" cy="46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4B7A4E-0CB3-412E-ABD3-0838E916C27B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93239E-0E1A-4E98-A55E-24B3BCAEB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1450" y="1325481"/>
            <a:ext cx="3401101" cy="35471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447A76E-61A4-4502-B645-1A6C82DC7F0D}"/>
              </a:ext>
            </a:extLst>
          </p:cNvPr>
          <p:cNvGrpSpPr/>
          <p:nvPr/>
        </p:nvGrpSpPr>
        <p:grpSpPr>
          <a:xfrm>
            <a:off x="1387551" y="837154"/>
            <a:ext cx="1922289" cy="878679"/>
            <a:chOff x="1314156" y="879783"/>
            <a:chExt cx="1922289" cy="878679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xmlns="" id="{8C5CBE07-B13A-4E82-A1C2-E50DA06181AA}"/>
                </a:ext>
              </a:extLst>
            </p:cNvPr>
            <p:cNvSpPr/>
            <p:nvPr/>
          </p:nvSpPr>
          <p:spPr>
            <a:xfrm>
              <a:off x="1314156" y="879783"/>
              <a:ext cx="1640059" cy="878679"/>
            </a:xfrm>
            <a:prstGeom prst="wedgeEllipseCallout">
              <a:avLst>
                <a:gd name="adj1" fmla="val 42505"/>
                <a:gd name="adj2" fmla="val 58551"/>
              </a:avLst>
            </a:prstGeom>
            <a:noFill/>
            <a:ln w="28575">
              <a:solidFill>
                <a:srgbClr val="008B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D475DDF-58D8-4479-B3BD-0984FDF71130}"/>
                </a:ext>
              </a:extLst>
            </p:cNvPr>
            <p:cNvSpPr txBox="1"/>
            <p:nvPr/>
          </p:nvSpPr>
          <p:spPr>
            <a:xfrm>
              <a:off x="1457887" y="950886"/>
              <a:ext cx="1778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vẻ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…</a:t>
              </a:r>
              <a:endPara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B4C3911-0EB5-43E2-8376-C098957114D8}"/>
              </a:ext>
            </a:extLst>
          </p:cNvPr>
          <p:cNvGrpSpPr/>
          <p:nvPr/>
        </p:nvGrpSpPr>
        <p:grpSpPr>
          <a:xfrm flipH="1">
            <a:off x="6116392" y="791104"/>
            <a:ext cx="1138332" cy="740060"/>
            <a:chOff x="1244908" y="879783"/>
            <a:chExt cx="1778558" cy="878679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xmlns="" id="{34B2B8DB-1C31-4707-AD18-B67DD9EEB3EA}"/>
                </a:ext>
              </a:extLst>
            </p:cNvPr>
            <p:cNvSpPr/>
            <p:nvPr/>
          </p:nvSpPr>
          <p:spPr>
            <a:xfrm>
              <a:off x="1314156" y="879783"/>
              <a:ext cx="1640059" cy="878679"/>
            </a:xfrm>
            <a:prstGeom prst="wedgeEllipseCallout">
              <a:avLst>
                <a:gd name="adj1" fmla="val 48249"/>
                <a:gd name="adj2" fmla="val 51762"/>
              </a:avLst>
            </a:prstGeom>
            <a:noFill/>
            <a:ln w="28575">
              <a:solidFill>
                <a:srgbClr val="008B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5BB77FF-F3CE-4F4A-82A0-364B7C8D9400}"/>
                </a:ext>
              </a:extLst>
            </p:cNvPr>
            <p:cNvSpPr txBox="1"/>
            <p:nvPr/>
          </p:nvSpPr>
          <p:spPr>
            <a:xfrm>
              <a:off x="1244908" y="1049100"/>
              <a:ext cx="1778558" cy="54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vi-VN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701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C494CC9-8662-4EE3-AEFC-AF4786F32707}"/>
              </a:ext>
            </a:extLst>
          </p:cNvPr>
          <p:cNvSpPr/>
          <p:nvPr/>
        </p:nvSpPr>
        <p:spPr>
          <a:xfrm>
            <a:off x="400498" y="595607"/>
            <a:ext cx="2230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</a:t>
            </a:r>
          </a:p>
          <a:p>
            <a:r>
              <a:rPr lang="vi-VN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học</a:t>
            </a:r>
            <a:endParaRPr lang="en-GB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0E26BC-4315-4FF6-91F1-90F89A45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8" y="1308756"/>
            <a:ext cx="5343525" cy="3400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3EFCD4-1F03-408E-B99B-E01AD94C84CF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0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1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19853CC-124D-4616-AE66-16662B60CFFD}"/>
              </a:ext>
            </a:extLst>
          </p:cNvPr>
          <p:cNvGrpSpPr/>
          <p:nvPr/>
        </p:nvGrpSpPr>
        <p:grpSpPr>
          <a:xfrm>
            <a:off x="529383" y="-22860"/>
            <a:ext cx="8085221" cy="5166361"/>
            <a:chOff x="529383" y="-22860"/>
            <a:chExt cx="8085221" cy="51663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EB61D46-1D21-4CD4-B746-FD86AEDA9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0" b="3757"/>
            <a:stretch/>
          </p:blipFill>
          <p:spPr>
            <a:xfrm>
              <a:off x="529383" y="1"/>
              <a:ext cx="8083296" cy="51435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8945A40-CF16-41A7-8E1C-89D640EC5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5" t="46533" b="1"/>
            <a:stretch/>
          </p:blipFill>
          <p:spPr>
            <a:xfrm>
              <a:off x="529383" y="-22860"/>
              <a:ext cx="8085221" cy="12351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3A31DF-2B60-45AA-AF72-FAFDFCFFE164}"/>
              </a:ext>
            </a:extLst>
          </p:cNvPr>
          <p:cNvSpPr txBox="1"/>
          <p:nvPr/>
        </p:nvSpPr>
        <p:spPr>
          <a:xfrm>
            <a:off x="3588890" y="203995"/>
            <a:ext cx="2598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NI-Avo" pitchFamily="2" charset="0"/>
              </a:rPr>
              <a:t>ng   ngh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8649A0-F5B6-4A1E-8C77-C1C88130E7DD}"/>
              </a:ext>
            </a:extLst>
          </p:cNvPr>
          <p:cNvSpPr txBox="1"/>
          <p:nvPr/>
        </p:nvSpPr>
        <p:spPr>
          <a:xfrm>
            <a:off x="1606507" y="322098"/>
            <a:ext cx="5613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>
                <a:solidFill>
                  <a:srgbClr val="0BA2D5"/>
                </a:solidFill>
                <a:latin typeface="VNI-Avo" pitchFamily="2" charset="0"/>
              </a:rPr>
              <a:t>Baøi</a:t>
            </a:r>
          </a:p>
          <a:p>
            <a:pPr algn="ctr"/>
            <a:r>
              <a:rPr lang="en-US" sz="1900" b="1">
                <a:solidFill>
                  <a:srgbClr val="0BA2D5"/>
                </a:solidFill>
              </a:rPr>
              <a:t>4</a:t>
            </a:r>
            <a:endParaRPr lang="vi-VN" sz="1900" b="1">
              <a:solidFill>
                <a:srgbClr val="0BA2D5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3E0C643-9D8E-4234-9073-EA6EC2CBC9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76" y="1299002"/>
            <a:ext cx="566560" cy="393192"/>
          </a:xfrm>
          <a:prstGeom prst="rect">
            <a:avLst/>
          </a:prstGeom>
        </p:spPr>
      </p:pic>
      <p:sp>
        <p:nvSpPr>
          <p:cNvPr id="14" name="Rounded Rectangle 4">
            <a:extLst>
              <a:ext uri="{FF2B5EF4-FFF2-40B4-BE49-F238E27FC236}">
                <a16:creationId xmlns:a16="http://schemas.microsoft.com/office/drawing/2014/main" xmlns="" id="{D3843900-0BCA-4429-B7A5-47C10361A0BB}"/>
              </a:ext>
            </a:extLst>
          </p:cNvPr>
          <p:cNvSpPr/>
          <p:nvPr/>
        </p:nvSpPr>
        <p:spPr>
          <a:xfrm>
            <a:off x="4603503" y="1092588"/>
            <a:ext cx="960808" cy="39319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kern="0" noProof="0">
                <a:solidFill>
                  <a:srgbClr val="000000"/>
                </a:solidFill>
                <a:latin typeface="Quicksand Medium" panose="00000600000000000000" pitchFamily="2" charset="0"/>
                <a:sym typeface="Arial"/>
              </a:rPr>
              <a:t>ngựa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xmlns="" id="{22332E9A-DDFE-4FED-A65C-43B3287B7990}"/>
              </a:ext>
            </a:extLst>
          </p:cNvPr>
          <p:cNvSpPr/>
          <p:nvPr/>
        </p:nvSpPr>
        <p:spPr>
          <a:xfrm>
            <a:off x="664227" y="1737357"/>
            <a:ext cx="2152186" cy="39319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kern="0" noProof="0">
                <a:solidFill>
                  <a:srgbClr val="000000"/>
                </a:solidFill>
                <a:latin typeface="Quicksand Medium" panose="00000600000000000000" pitchFamily="2" charset="0"/>
                <a:sym typeface="Arial"/>
              </a:rPr>
              <a:t>người ngồi nghỉ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xmlns="" id="{C3D6A618-8775-4FA6-9B38-69785D93A149}"/>
              </a:ext>
            </a:extLst>
          </p:cNvPr>
          <p:cNvSpPr/>
          <p:nvPr/>
        </p:nvSpPr>
        <p:spPr>
          <a:xfrm>
            <a:off x="1887193" y="3564441"/>
            <a:ext cx="960808" cy="39319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kern="0" noProof="0">
                <a:solidFill>
                  <a:srgbClr val="000000"/>
                </a:solidFill>
                <a:latin typeface="Quicksand Medium" panose="00000600000000000000" pitchFamily="2" charset="0"/>
                <a:sym typeface="Arial"/>
              </a:rPr>
              <a:t>ngô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xmlns="" id="{41B32EFB-F822-4E34-A960-B76480D639F9}"/>
              </a:ext>
            </a:extLst>
          </p:cNvPr>
          <p:cNvSpPr/>
          <p:nvPr/>
        </p:nvSpPr>
        <p:spPr>
          <a:xfrm>
            <a:off x="6774394" y="4421977"/>
            <a:ext cx="960808" cy="39319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kern="0" noProof="0">
                <a:solidFill>
                  <a:srgbClr val="000000"/>
                </a:solidFill>
                <a:latin typeface="Quicksand Medium" panose="00000600000000000000" pitchFamily="2" charset="0"/>
                <a:sym typeface="Arial"/>
              </a:rPr>
              <a:t>nghé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 Medium" panose="000006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430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8570E4-29A5-4E70-A13F-87671680C957}"/>
              </a:ext>
            </a:extLst>
          </p:cNvPr>
          <p:cNvSpPr txBox="1"/>
          <p:nvPr/>
        </p:nvSpPr>
        <p:spPr>
          <a:xfrm>
            <a:off x="4952972" y="220897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D04DA7-B155-4E4E-9B2D-A9A2A5E95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62" y="1862264"/>
            <a:ext cx="1486831" cy="1463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94A630-B11D-4375-9FC1-672271A3B83F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1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9AB953F-2235-4574-B349-8A9F2540BE9D}"/>
              </a:ext>
            </a:extLst>
          </p:cNvPr>
          <p:cNvGrpSpPr/>
          <p:nvPr/>
        </p:nvGrpSpPr>
        <p:grpSpPr>
          <a:xfrm>
            <a:off x="2420257" y="1008897"/>
            <a:ext cx="4303486" cy="2926946"/>
            <a:chOff x="2420257" y="1077264"/>
            <a:chExt cx="4303486" cy="2926946"/>
          </a:xfrm>
        </p:grpSpPr>
        <p:sp>
          <p:nvSpPr>
            <p:cNvPr id="10" name="Rectangle: Rounded Corners 1">
              <a:extLst>
                <a:ext uri="{FF2B5EF4-FFF2-40B4-BE49-F238E27FC236}">
                  <a16:creationId xmlns:a16="http://schemas.microsoft.com/office/drawing/2014/main" xmlns="" id="{764678CD-1511-4FA2-B161-63912FDFA517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 w="25400" cap="flat" cmpd="sng" algn="ctr">
              <a:solidFill>
                <a:srgbClr val="C0E3D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25C8062-8127-42E6-92FD-3582A2781870}"/>
                </a:ext>
              </a:extLst>
            </p:cNvPr>
            <p:cNvSpPr txBox="1"/>
            <p:nvPr/>
          </p:nvSpPr>
          <p:spPr>
            <a:xfrm>
              <a:off x="3007000" y="1077264"/>
              <a:ext cx="3130000" cy="24006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NI-Avo" pitchFamily="2" charset="0"/>
                  <a:cs typeface="Lato" panose="020F0502020204030203" pitchFamily="34" charset="0"/>
                  <a:sym typeface="Arial"/>
                </a:rPr>
                <a:t>ng</a:t>
              </a:r>
              <a:endParaRPr kumimoji="0" lang="en-GB" sz="15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NI-Avo" pitchFamily="2" charset="0"/>
                <a:cs typeface="Lato" panose="020F0502020204030203" pitchFamily="34" charset="0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87377B-9E2D-4EA9-B8B7-1036434BA9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393192" cy="386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058123-7EC0-44DC-883E-5F5E7A58612F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418_20200731042835_ng">
            <a:hlinkClick r:id="" action="ppaction://media"/>
            <a:extLst>
              <a:ext uri="{FF2B5EF4-FFF2-40B4-BE49-F238E27FC236}">
                <a16:creationId xmlns:a16="http://schemas.microsoft.com/office/drawing/2014/main" xmlns="" id="{172F2143-EAAE-4A68-9494-A2E040799E1F}"/>
              </a:ext>
            </a:extLst>
          </p:cNvPr>
          <p:cNvPicPr>
            <a:picLocks noChangeAspect="1"/>
          </p:cNvPicPr>
          <p:nvPr>
            <a:audi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1213"/>
                </p14:media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4287" y="2352294"/>
            <a:ext cx="43891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64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9AB953F-2235-4574-B349-8A9F2540BE9D}"/>
              </a:ext>
            </a:extLst>
          </p:cNvPr>
          <p:cNvGrpSpPr/>
          <p:nvPr/>
        </p:nvGrpSpPr>
        <p:grpSpPr>
          <a:xfrm>
            <a:off x="2420257" y="1070923"/>
            <a:ext cx="4303486" cy="2864920"/>
            <a:chOff x="2420257" y="1139290"/>
            <a:chExt cx="4303486" cy="2864920"/>
          </a:xfrm>
        </p:grpSpPr>
        <p:sp>
          <p:nvSpPr>
            <p:cNvPr id="10" name="Rectangle: Rounded Corners 1">
              <a:extLst>
                <a:ext uri="{FF2B5EF4-FFF2-40B4-BE49-F238E27FC236}">
                  <a16:creationId xmlns:a16="http://schemas.microsoft.com/office/drawing/2014/main" xmlns="" id="{764678CD-1511-4FA2-B161-63912FDFA517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 w="25400" cap="flat" cmpd="sng" algn="ctr">
              <a:solidFill>
                <a:srgbClr val="C0E3D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Avo" pitchFamily="2" charset="0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25C8062-8127-42E6-92FD-3582A2781870}"/>
                </a:ext>
              </a:extLst>
            </p:cNvPr>
            <p:cNvSpPr txBox="1"/>
            <p:nvPr/>
          </p:nvSpPr>
          <p:spPr>
            <a:xfrm>
              <a:off x="2420257" y="1192690"/>
              <a:ext cx="4303486" cy="24006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GB" sz="15000" kern="0" dirty="0" err="1">
                  <a:solidFill>
                    <a:srgbClr val="C00000"/>
                  </a:solidFill>
                  <a:latin typeface="VNI-Avo" pitchFamily="2" charset="0"/>
                  <a:cs typeface="Lato" panose="020F0502020204030203" pitchFamily="34" charset="0"/>
                  <a:sym typeface="Arial"/>
                </a:rPr>
                <a:t>ngh</a:t>
              </a:r>
              <a:endParaRPr kumimoji="0" lang="en-GB" sz="15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NI-Avo" pitchFamily="2" charset="0"/>
                <a:cs typeface="Lato" panose="020F0502020204030203" pitchFamily="34" charset="0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7B8D02-03FA-4F3A-A8DC-9DD8F6B54C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393192" cy="386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BD8802-CF3A-4078-8EFC-F57B1F149B8F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418_20200731042835_ng">
            <a:hlinkClick r:id="" action="ppaction://media"/>
            <a:extLst>
              <a:ext uri="{FF2B5EF4-FFF2-40B4-BE49-F238E27FC236}">
                <a16:creationId xmlns:a16="http://schemas.microsoft.com/office/drawing/2014/main" xmlns="" id="{7982C208-64FC-4D94-B93B-4521171D7114}"/>
              </a:ext>
            </a:extLst>
          </p:cNvPr>
          <p:cNvPicPr>
            <a:picLocks noChangeAspect="1"/>
          </p:cNvPicPr>
          <p:nvPr>
            <a:audi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1213"/>
                </p14:media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4287" y="2352294"/>
            <a:ext cx="43891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97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4285380-5C9C-4A67-8BBF-5BDD2332F545}"/>
              </a:ext>
            </a:extLst>
          </p:cNvPr>
          <p:cNvGrpSpPr/>
          <p:nvPr/>
        </p:nvGrpSpPr>
        <p:grpSpPr>
          <a:xfrm>
            <a:off x="526643" y="2771449"/>
            <a:ext cx="3808205" cy="1783235"/>
            <a:chOff x="1937966" y="425905"/>
            <a:chExt cx="5508601" cy="20495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B3CB799-93E9-4B3A-8172-E368D03EC865}"/>
                </a:ext>
              </a:extLst>
            </p:cNvPr>
            <p:cNvSpPr/>
            <p:nvPr/>
          </p:nvSpPr>
          <p:spPr>
            <a:xfrm>
              <a:off x="1937966" y="425905"/>
              <a:ext cx="2707617" cy="991886"/>
            </a:xfrm>
            <a:prstGeom prst="rect">
              <a:avLst/>
            </a:prstGeom>
            <a:solidFill>
              <a:srgbClr val="ACDAF4"/>
            </a:solidFill>
            <a:ln>
              <a:solidFill>
                <a:srgbClr val="F3F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rgbClr val="C00000"/>
                  </a:solidFill>
                  <a:latin typeface="VNI-Avo" pitchFamily="2" charset="0"/>
                  <a:cs typeface="Arial-SGK-TV" pitchFamily="2" charset="0"/>
                </a:rPr>
                <a:t>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558DF9C-BD39-4AC2-928E-B6765DCD36A4}"/>
                </a:ext>
              </a:extLst>
            </p:cNvPr>
            <p:cNvSpPr/>
            <p:nvPr/>
          </p:nvSpPr>
          <p:spPr>
            <a:xfrm>
              <a:off x="4738949" y="425905"/>
              <a:ext cx="2707617" cy="988894"/>
            </a:xfrm>
            <a:prstGeom prst="rect">
              <a:avLst/>
            </a:prstGeom>
            <a:solidFill>
              <a:srgbClr val="ACDAF4"/>
            </a:solidFill>
            <a:ln>
              <a:solidFill>
                <a:srgbClr val="F3F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VNI-Avo" pitchFamily="2" charset="0"/>
                  <a:cs typeface="Arial-SGK-TV" pitchFamily="2" charset="0"/>
                </a:rPr>
                <a:t>ö</a:t>
              </a:r>
              <a:endParaRPr lang="en-US" sz="5400" dirty="0">
                <a:solidFill>
                  <a:srgbClr val="C0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AAFE977-5C40-40A6-85B9-BA1527C99A0F}"/>
                </a:ext>
              </a:extLst>
            </p:cNvPr>
            <p:cNvSpPr/>
            <p:nvPr/>
          </p:nvSpPr>
          <p:spPr>
            <a:xfrm>
              <a:off x="1937967" y="1483589"/>
              <a:ext cx="5508600" cy="991886"/>
            </a:xfrm>
            <a:prstGeom prst="rect">
              <a:avLst/>
            </a:prstGeom>
            <a:solidFill>
              <a:srgbClr val="ACDAF4"/>
            </a:solidFill>
            <a:ln>
              <a:solidFill>
                <a:srgbClr val="F3F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solidFill>
                    <a:srgbClr val="C00000"/>
                  </a:solidFill>
                  <a:latin typeface="VNI-Avo" pitchFamily="2" charset="0"/>
                  <a:cs typeface="Arial-SGK-TV" pitchFamily="2" charset="0"/>
                </a:rPr>
                <a:t>ng</a:t>
              </a:r>
              <a:r>
                <a:rPr lang="en-US" sz="5400" dirty="0" err="1">
                  <a:solidFill>
                    <a:schemeClr val="tx1"/>
                  </a:solidFill>
                  <a:latin typeface="VNI-Avo" pitchFamily="2" charset="0"/>
                  <a:cs typeface="Arial-SGK-TV" pitchFamily="2" charset="0"/>
                </a:rPr>
                <a:t>öø</a:t>
              </a:r>
              <a:endParaRPr lang="en-US" sz="5400" dirty="0">
                <a:solidFill>
                  <a:srgbClr val="C0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0ED9B0-0F22-4193-B614-159687085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393192" cy="386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598F20-0C99-4140-897B-08681BD78D4F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6AE5B9-D2E5-4A0F-8C36-987701690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3276" y="1482811"/>
            <a:ext cx="4013135" cy="2208879"/>
          </a:xfrm>
          <a:prstGeom prst="roundRect">
            <a:avLst>
              <a:gd name="adj" fmla="val 9579"/>
            </a:avLst>
          </a:prstGeom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04C0CD-8B48-46C8-AF63-5BAEF1C21B7C}"/>
              </a:ext>
            </a:extLst>
          </p:cNvPr>
          <p:cNvSpPr txBox="1"/>
          <p:nvPr/>
        </p:nvSpPr>
        <p:spPr>
          <a:xfrm>
            <a:off x="5104595" y="3855185"/>
            <a:ext cx="2697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VNI-Avo" pitchFamily="2" charset="0"/>
                <a:cs typeface="Arial-SGK-TV" pitchFamily="2" charset="0"/>
              </a:rPr>
              <a:t>caù</a:t>
            </a:r>
            <a:r>
              <a:rPr lang="en-US" sz="4000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BC161F"/>
                </a:solidFill>
                <a:latin typeface="VNI-Avo" pitchFamily="2" charset="0"/>
                <a:cs typeface="Arial-SGK-TV" pitchFamily="2" charset="0"/>
              </a:rPr>
              <a:t>ng</a:t>
            </a:r>
            <a:r>
              <a:rPr lang="en-US" sz="4000" dirty="0" err="1">
                <a:latin typeface="VNI-Avo" pitchFamily="2" charset="0"/>
                <a:cs typeface="Arial-SGK-TV" pitchFamily="2" charset="0"/>
              </a:rPr>
              <a:t>öø</a:t>
            </a:r>
            <a:endParaRPr lang="vi-VN" sz="4000" dirty="0">
              <a:latin typeface="Quicksand Medium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5C8062-8127-42E6-92FD-3582A2781870}"/>
              </a:ext>
            </a:extLst>
          </p:cNvPr>
          <p:cNvSpPr txBox="1"/>
          <p:nvPr/>
        </p:nvSpPr>
        <p:spPr>
          <a:xfrm>
            <a:off x="1113387" y="1482811"/>
            <a:ext cx="3130000" cy="283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NI-Avo" pitchFamily="2" charset="0"/>
                <a:cs typeface="Lato" panose="020F0502020204030203" pitchFamily="34" charset="0"/>
                <a:sym typeface="Arial"/>
              </a:rPr>
              <a:t>ng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7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4B423D-6A55-4FED-891B-2C7543EEFA86}"/>
              </a:ext>
            </a:extLst>
          </p:cNvPr>
          <p:cNvSpPr txBox="1"/>
          <p:nvPr/>
        </p:nvSpPr>
        <p:spPr>
          <a:xfrm>
            <a:off x="5671604" y="3867124"/>
            <a:ext cx="2612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Quicksand Medium" pitchFamily="2" charset="0"/>
                <a:cs typeface="Arial-SGK-TV" pitchFamily="2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VNI-Avo" pitchFamily="2" charset="0"/>
              </a:rPr>
              <a:t>cuû</a:t>
            </a:r>
            <a:r>
              <a:rPr lang="en-US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BC161F"/>
                </a:solidFill>
                <a:latin typeface="VNI-Avo" pitchFamily="2" charset="0"/>
              </a:rPr>
              <a:t>ngh</a:t>
            </a:r>
            <a:r>
              <a:rPr lang="en-US" dirty="0" err="1">
                <a:solidFill>
                  <a:schemeClr val="tx1"/>
                </a:solidFill>
                <a:latin typeface="VNI-Avo" pitchFamily="2" charset="0"/>
              </a:rPr>
              <a:t>eä</a:t>
            </a:r>
            <a:endParaRPr lang="vi-VN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57EB9A-25AA-449C-9F87-4F4EB2E52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t="27998" r="3343" b="24137"/>
          <a:stretch/>
        </p:blipFill>
        <p:spPr>
          <a:xfrm>
            <a:off x="4956403" y="1634351"/>
            <a:ext cx="4042632" cy="20884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61AA270-B1DB-4CE9-82F4-BE79B6D232C4}"/>
              </a:ext>
            </a:extLst>
          </p:cNvPr>
          <p:cNvGrpSpPr/>
          <p:nvPr/>
        </p:nvGrpSpPr>
        <p:grpSpPr>
          <a:xfrm>
            <a:off x="453512" y="2647341"/>
            <a:ext cx="3808205" cy="1783235"/>
            <a:chOff x="1937966" y="425905"/>
            <a:chExt cx="5508601" cy="20495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34C7D66-9C20-4DD3-ABCF-EB4C73D21663}"/>
                </a:ext>
              </a:extLst>
            </p:cNvPr>
            <p:cNvSpPr/>
            <p:nvPr/>
          </p:nvSpPr>
          <p:spPr>
            <a:xfrm>
              <a:off x="1937966" y="425905"/>
              <a:ext cx="2707617" cy="991886"/>
            </a:xfrm>
            <a:prstGeom prst="rect">
              <a:avLst/>
            </a:prstGeom>
            <a:solidFill>
              <a:srgbClr val="ACDAF4"/>
            </a:solidFill>
            <a:ln>
              <a:solidFill>
                <a:srgbClr val="F3F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solidFill>
                    <a:srgbClr val="C00000"/>
                  </a:solidFill>
                  <a:latin typeface="VNI-Avo" pitchFamily="2" charset="0"/>
                  <a:cs typeface="Arial-SGK-TV" pitchFamily="2" charset="0"/>
                </a:rPr>
                <a:t>ngh</a:t>
              </a:r>
              <a:endParaRPr lang="en-US" sz="5400" dirty="0">
                <a:solidFill>
                  <a:srgbClr val="C0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49D5710-09BB-48D5-B052-33140F5AFEE4}"/>
                </a:ext>
              </a:extLst>
            </p:cNvPr>
            <p:cNvSpPr/>
            <p:nvPr/>
          </p:nvSpPr>
          <p:spPr>
            <a:xfrm>
              <a:off x="4738949" y="425905"/>
              <a:ext cx="2707617" cy="988894"/>
            </a:xfrm>
            <a:prstGeom prst="rect">
              <a:avLst/>
            </a:prstGeom>
            <a:solidFill>
              <a:srgbClr val="ACDAF4"/>
            </a:solidFill>
            <a:ln>
              <a:solidFill>
                <a:srgbClr val="F3F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tx1"/>
                  </a:solidFill>
                  <a:latin typeface="VNI-Avo" pitchFamily="2" charset="0"/>
                  <a:cs typeface="Arial-SGK-TV" pitchFamily="2" charset="0"/>
                </a:rPr>
                <a:t>eâ</a:t>
              </a:r>
              <a:endParaRPr lang="en-US" sz="5400">
                <a:solidFill>
                  <a:srgbClr val="C0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9F72F7D-1C52-4BF9-BEED-A6679042A726}"/>
                </a:ext>
              </a:extLst>
            </p:cNvPr>
            <p:cNvSpPr/>
            <p:nvPr/>
          </p:nvSpPr>
          <p:spPr>
            <a:xfrm>
              <a:off x="1937967" y="1483589"/>
              <a:ext cx="5508600" cy="991886"/>
            </a:xfrm>
            <a:prstGeom prst="rect">
              <a:avLst/>
            </a:prstGeom>
            <a:solidFill>
              <a:srgbClr val="ACDAF4"/>
            </a:solidFill>
            <a:ln>
              <a:solidFill>
                <a:srgbClr val="F3F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solidFill>
                    <a:srgbClr val="C00000"/>
                  </a:solidFill>
                  <a:latin typeface="VNI-Avo" pitchFamily="2" charset="0"/>
                  <a:cs typeface="Arial-SGK-TV" pitchFamily="2" charset="0"/>
                </a:rPr>
                <a:t>ngh</a:t>
              </a:r>
              <a:r>
                <a:rPr lang="en-US" sz="5400" dirty="0" err="1">
                  <a:solidFill>
                    <a:schemeClr val="tx1"/>
                  </a:solidFill>
                  <a:latin typeface="VNI-Avo" pitchFamily="2" charset="0"/>
                  <a:cs typeface="Arial-SGK-TV" pitchFamily="2" charset="0"/>
                </a:rPr>
                <a:t>eä</a:t>
              </a:r>
              <a:endParaRPr lang="en-US" sz="5400" dirty="0">
                <a:solidFill>
                  <a:srgbClr val="C0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49753" y="1224854"/>
            <a:ext cx="1951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kern="0" dirty="0" err="1">
                <a:solidFill>
                  <a:srgbClr val="C0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ngh</a:t>
            </a:r>
            <a:endParaRPr lang="vi-VN" sz="1200" dirty="0"/>
          </a:p>
        </p:txBody>
      </p:sp>
    </p:spTree>
    <p:extLst>
      <p:ext uri="{BB962C8B-B14F-4D97-AF65-F5344CB8AC3E}">
        <p14:creationId xmlns:p14="http://schemas.microsoft.com/office/powerpoint/2010/main" val="768950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6E6C7C-0FF3-43C1-A28E-A289B392ECEC}"/>
              </a:ext>
            </a:extLst>
          </p:cNvPr>
          <p:cNvSpPr txBox="1"/>
          <p:nvPr/>
        </p:nvSpPr>
        <p:spPr>
          <a:xfrm>
            <a:off x="4699770" y="218694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3D69A9-7931-410F-9C26-BD3AA607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8571" y="1840230"/>
            <a:ext cx="1069471" cy="1463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50D6DF-3EE9-4B66-9D60-B9AA5F04A21D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5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5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616A28-C0B7-4E92-9B0A-7C47E0FE4B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294104" cy="402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522BDD-EBF6-448E-BE97-A86376CCB3BA}"/>
              </a:ext>
            </a:extLst>
          </p:cNvPr>
          <p:cNvSpPr txBox="1"/>
          <p:nvPr/>
        </p:nvSpPr>
        <p:spPr>
          <a:xfrm>
            <a:off x="108705" y="75625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40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tap viet chu ng 2.0x">
            <a:hlinkClick r:id="" action="ppaction://media"/>
            <a:extLst>
              <a:ext uri="{FF2B5EF4-FFF2-40B4-BE49-F238E27FC236}">
                <a16:creationId xmlns:a16="http://schemas.microsoft.com/office/drawing/2014/main" xmlns="" id="{F11AD70F-2298-4C42-B4D0-F3FA6E7EB2D1}"/>
              </a:ext>
            </a:extLst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94965" y="535259"/>
            <a:ext cx="335407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52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368f3a23-4aeb-4f7c-aa30-f1f1a87650ac"/>
  <p:tag name="TEMPPRESENTATIONFILE" val="C:\Users\small\AppData\Local\Temp\tmp5721.tmp"/>
  <p:tag name="TEMPMEDIAFILENAME" val="C:\Users\small\AppData\Local\Temp\tmp5B1A_418_20200731042835_ng"/>
  <p:tag name="MEDIAFADEDURATION" val="0.2"/>
  <p:tag name="MEDIATRANSPARENCY" val="0.3"/>
  <p:tag name="MEDIACAPTIONSPROMPT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368f3a23-4aeb-4f7c-aa30-f1f1a87650ac"/>
  <p:tag name="TEMPPRESENTATIONFILE" val="C:\Users\small\AppData\Local\Temp\tmp5721.tmp"/>
  <p:tag name="TEMPMEDIAFILENAME" val="C:\Users\small\AppData\Local\Temp\tmp5B1A_418_20200731042835_ng"/>
  <p:tag name="MEDIAFADEDURATION" val="0.2"/>
  <p:tag name="MEDIATRANSPARENCY" val="0.3"/>
  <p:tag name="MEDIACAPTIONSPROMPT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bc08a740-6f4b-4bcc-a728-d2582d2590eb"/>
  <p:tag name="TEMPPRESENTATIONFILE" val="C:\Users\small\AppData\Local\Temp\tmp4814.tmp"/>
  <p:tag name="TEMPMEDIAFILENAME" val="C:\Users\small\AppData\Local\Temp\tmp4FC5_tap viet chu ng 2.0x"/>
  <p:tag name="MEDIAFADEDURATION" val="0.2"/>
  <p:tag name="MEDIATRANSPARENCY" val="0.3"/>
  <p:tag name="MEDIACAPTIONSPROMPT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23a60607-c262-4ad8-a733-d2b3c08b7dba"/>
  <p:tag name="TEMPPRESENTATIONFILE" val="C:\Users\small\AppData\Local\Temp\tmp3B9A.tmp"/>
  <p:tag name="TEMPMEDIAFILENAME" val="C:\Users\small\AppData\Local\Temp\tmp40DB_tap viet chu ngh 2.0x"/>
  <p:tag name="MEDIAFADEDURATION" val="0.2"/>
  <p:tag name="MEDIATRANSPARENCY" val="0.3"/>
  <p:tag name="MEDIACAPTIONSPROMPT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56358d62-2c9c-4b16-9305-90e8997020d0"/>
  <p:tag name="TEMPPRESENTATIONFILE" val="C:\Users\small\AppData\Local\Temp\tmp8965.tmp"/>
  <p:tag name="TEMPMEDIAFILENAME" val="C:\Users\small\AppData\Local\Temp\tmp8A9F_418_20200731043247_47"/>
  <p:tag name="MEDIAFADEDURATION" val="0.2"/>
  <p:tag name="MEDIATRANSPARENCY" val="0.3"/>
  <p:tag name="MEDIACAPTIONSPROMPTED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8295</TotalTime>
  <Words>120</Words>
  <Application>Microsoft Office PowerPoint</Application>
  <PresentationFormat>On-screen Show (16:9)</PresentationFormat>
  <Paragraphs>56</Paragraphs>
  <Slides>20</Slides>
  <Notes>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Nghia Le</dc:creator>
  <cp:lastModifiedBy>21AK22</cp:lastModifiedBy>
  <cp:revision>1476</cp:revision>
  <dcterms:created xsi:type="dcterms:W3CDTF">2020-09-09T13:29:14Z</dcterms:created>
  <dcterms:modified xsi:type="dcterms:W3CDTF">2021-10-14T15:25:21Z</dcterms:modified>
</cp:coreProperties>
</file>