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7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41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32" r:id="rId3"/>
    <p:sldMasterId id="2147483804" r:id="rId4"/>
    <p:sldMasterId id="2147483852" r:id="rId5"/>
    <p:sldMasterId id="2147483984" r:id="rId6"/>
    <p:sldMasterId id="2147483996" r:id="rId7"/>
    <p:sldMasterId id="2147484077" r:id="rId8"/>
    <p:sldMasterId id="2147484088" r:id="rId9"/>
    <p:sldMasterId id="2147484113" r:id="rId10"/>
  </p:sldMasterIdLst>
  <p:notesMasterIdLst>
    <p:notesMasterId r:id="rId32"/>
  </p:notesMasterIdLst>
  <p:sldIdLst>
    <p:sldId id="633" r:id="rId11"/>
    <p:sldId id="453" r:id="rId12"/>
    <p:sldId id="540" r:id="rId13"/>
    <p:sldId id="641" r:id="rId14"/>
    <p:sldId id="593" r:id="rId15"/>
    <p:sldId id="644" r:id="rId16"/>
    <p:sldId id="645" r:id="rId17"/>
    <p:sldId id="647" r:id="rId18"/>
    <p:sldId id="461" r:id="rId19"/>
    <p:sldId id="637" r:id="rId20"/>
    <p:sldId id="648" r:id="rId21"/>
    <p:sldId id="652" r:id="rId22"/>
    <p:sldId id="653" r:id="rId23"/>
    <p:sldId id="463" r:id="rId24"/>
    <p:sldId id="516" r:id="rId25"/>
    <p:sldId id="634" r:id="rId26"/>
    <p:sldId id="584" r:id="rId27"/>
    <p:sldId id="604" r:id="rId28"/>
    <p:sldId id="473" r:id="rId29"/>
    <p:sldId id="291" r:id="rId30"/>
    <p:sldId id="596" r:id="rId31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BFDFF"/>
    <a:srgbClr val="FF99FF"/>
    <a:srgbClr val="FFFF66"/>
    <a:srgbClr val="FCEB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>
      <p:cViewPr>
        <p:scale>
          <a:sx n="64" d="100"/>
          <a:sy n="64" d="100"/>
        </p:scale>
        <p:origin x="846" y="-258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467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EA0F-8F39-48BF-B096-DA2053AE7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266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43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83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oval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163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16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326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952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691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161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36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35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086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445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626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241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102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08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46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361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001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02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5" y="2102812"/>
            <a:ext cx="10228264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88" y="3835825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00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65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4" y="4349775"/>
            <a:ext cx="10228264" cy="1344418"/>
          </a:xfrm>
        </p:spPr>
        <p:txBody>
          <a:bodyPr anchor="t"/>
          <a:lstStyle>
            <a:lvl1pPr algn="l">
              <a:defRPr sz="394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4" y="2869034"/>
            <a:ext cx="10228264" cy="1480740"/>
          </a:xfrm>
        </p:spPr>
        <p:txBody>
          <a:bodyPr anchor="b"/>
          <a:lstStyle>
            <a:lvl1pPr marL="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70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4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37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4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3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08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15215"/>
            <a:ext cx="531677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4" y="2146682"/>
            <a:ext cx="5316775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6" y="1515215"/>
            <a:ext cx="531886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6" y="2146682"/>
            <a:ext cx="5318863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60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96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14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4" y="269511"/>
            <a:ext cx="3958856" cy="1146986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69" y="269514"/>
            <a:ext cx="6726921" cy="5777239"/>
          </a:xfrm>
        </p:spPr>
        <p:txBody>
          <a:bodyPr/>
          <a:lstStyle>
            <a:lvl1pPr>
              <a:defRPr sz="3158"/>
            </a:lvl1pPr>
            <a:lvl2pPr>
              <a:defRPr sz="2763"/>
            </a:lvl2pPr>
            <a:lvl3pPr>
              <a:defRPr sz="2369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4" y="1416498"/>
            <a:ext cx="3958856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372"/>
            <a:ext cx="7219950" cy="559391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3"/>
            </a:lvl2pPr>
            <a:lvl3pPr marL="902514" indent="0">
              <a:buNone/>
              <a:defRPr sz="2369"/>
            </a:lvl3pPr>
            <a:lvl4pPr marL="1353770" indent="0">
              <a:buNone/>
              <a:defRPr sz="1975"/>
            </a:lvl4pPr>
            <a:lvl5pPr marL="1805028" indent="0">
              <a:buNone/>
              <a:defRPr sz="1975"/>
            </a:lvl5pPr>
            <a:lvl6pPr marL="2256285" indent="0">
              <a:buNone/>
              <a:defRPr sz="1975"/>
            </a:lvl6pPr>
            <a:lvl7pPr marL="2707541" indent="0">
              <a:buNone/>
              <a:defRPr sz="1975"/>
            </a:lvl7pPr>
            <a:lvl8pPr marL="3158799" indent="0">
              <a:buNone/>
              <a:defRPr sz="1975"/>
            </a:lvl8pPr>
            <a:lvl9pPr marL="3610055" indent="0">
              <a:buNone/>
              <a:defRPr sz="19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763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47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85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79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79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57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1" y="2102817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94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70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0" y="4349781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0" y="2869037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156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309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464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61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77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492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08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23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54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43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0" y="1515218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0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6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43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0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3" y="269519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6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69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76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156" indent="0">
              <a:buNone/>
              <a:defRPr sz="3877"/>
            </a:lvl2pPr>
            <a:lvl3pPr marL="1278309" indent="0">
              <a:buNone/>
              <a:defRPr sz="3342"/>
            </a:lvl3pPr>
            <a:lvl4pPr marL="1917464" indent="0">
              <a:buNone/>
              <a:defRPr sz="2807"/>
            </a:lvl4pPr>
            <a:lvl5pPr marL="2556617" indent="0">
              <a:buNone/>
              <a:defRPr sz="2807"/>
            </a:lvl5pPr>
            <a:lvl6pPr marL="3195773" indent="0">
              <a:buNone/>
              <a:defRPr sz="2807"/>
            </a:lvl6pPr>
            <a:lvl7pPr marL="3834927" indent="0">
              <a:buNone/>
              <a:defRPr sz="2807"/>
            </a:lvl7pPr>
            <a:lvl8pPr marL="4474080" indent="0">
              <a:buNone/>
              <a:defRPr sz="2807"/>
            </a:lvl8pPr>
            <a:lvl9pPr marL="5113235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65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52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02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76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2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552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289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775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175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9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945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641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7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157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988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892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903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485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990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57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080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253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14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849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927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856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  <a:prstGeom prst="rect">
            <a:avLst/>
          </a:prstGeo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10/14/2021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736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33251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" y="-8983"/>
            <a:ext cx="12017321" cy="67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" y="0"/>
            <a:ext cx="12021286" cy="67758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88" y="5348169"/>
            <a:ext cx="2813836" cy="14209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255"/>
            <a:ext cx="2951907" cy="38235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4861" y="1917912"/>
            <a:ext cx="4358388" cy="48579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74999" cy="13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033251" cy="68067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89" y="2378749"/>
            <a:ext cx="5095329" cy="43903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2461515" cy="12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0"/>
            <a:ext cx="12011335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33250" cy="67405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057" y="4835185"/>
            <a:ext cx="3779193" cy="19053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5921"/>
            <a:ext cx="3139926" cy="35045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85354" cy="14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84730" cy="6769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344509"/>
            <a:ext cx="2406651" cy="24245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84" y="5033648"/>
            <a:ext cx="5452566" cy="17703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562255" cy="9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0"/>
            <a:ext cx="12022292" cy="67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2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9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10/14/2021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22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1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2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033250" cy="67691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李旭科漫画体v1.0" panose="020F0502020204030204"/>
              <a:ea typeface="李旭科漫画体v1.0"/>
              <a:cs typeface="+mn-cs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35" y="242875"/>
            <a:ext cx="1464463" cy="66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1480"/>
            <a:ext cx="1326583" cy="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42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9180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1205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7064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3963300" y="1345987"/>
            <a:ext cx="1920146" cy="1920259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1"/>
          </p:nvPr>
        </p:nvSpPr>
        <p:spPr>
          <a:xfrm>
            <a:off x="3186929" y="3785112"/>
            <a:ext cx="1996142" cy="1996259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6369161" y="3006139"/>
            <a:ext cx="2557066" cy="2558783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1560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2073393" y="2092304"/>
            <a:ext cx="2829217" cy="268477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5414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514401" y="1799545"/>
            <a:ext cx="1690365" cy="1722150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</p:nvPr>
        </p:nvSpPr>
        <p:spPr>
          <a:xfrm>
            <a:off x="3950243" y="1799545"/>
            <a:ext cx="1690367" cy="1722150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</p:nvPr>
        </p:nvSpPr>
        <p:spPr>
          <a:xfrm>
            <a:off x="6387948" y="1799545"/>
            <a:ext cx="1690367" cy="1722150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8823789" y="1799545"/>
            <a:ext cx="1690365" cy="1722150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6879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92178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4877556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8064943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6262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</p:nvPr>
        </p:nvSpPr>
        <p:spPr>
          <a:xfrm>
            <a:off x="7965285" y="1854741"/>
            <a:ext cx="1982559" cy="2283650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任意多边形: 形状 18"/>
          <p:cNvSpPr>
            <a:spLocks noGrp="1"/>
          </p:cNvSpPr>
          <p:nvPr>
            <p:ph type="pic" sz="quarter" idx="11"/>
          </p:nvPr>
        </p:nvSpPr>
        <p:spPr>
          <a:xfrm>
            <a:off x="2030279" y="1616330"/>
            <a:ext cx="2271537" cy="2495914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2"/>
          </p:nvPr>
        </p:nvSpPr>
        <p:spPr>
          <a:xfrm>
            <a:off x="3517150" y="1759154"/>
            <a:ext cx="2240927" cy="2474829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3"/>
          </p:nvPr>
        </p:nvSpPr>
        <p:spPr>
          <a:xfrm>
            <a:off x="5130015" y="1616329"/>
            <a:ext cx="2014689" cy="226826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4"/>
          </p:nvPr>
        </p:nvSpPr>
        <p:spPr>
          <a:xfrm>
            <a:off x="6324123" y="1907878"/>
            <a:ext cx="2197306" cy="2444094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417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650066" y="1630294"/>
            <a:ext cx="2590688" cy="2626483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1"/>
          </p:nvPr>
        </p:nvSpPr>
        <p:spPr>
          <a:xfrm>
            <a:off x="3344506" y="3399809"/>
            <a:ext cx="2029899" cy="2052599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5337666" y="1535516"/>
            <a:ext cx="1881303" cy="1948724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3"/>
          </p:nvPr>
        </p:nvSpPr>
        <p:spPr>
          <a:xfrm>
            <a:off x="7979370" y="1480182"/>
            <a:ext cx="2163737" cy="2267270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1916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6271674" y="162959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6271674" y="378006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90258" y="162959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1490258" y="378006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15248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765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521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28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001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565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426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016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2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23.jp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3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0"/>
            <a:ext cx="10829926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58"/>
            <a:ext cx="10829926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1" y="6273954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29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02514" rtl="0" eaLnBrk="1" latinLnBrk="0" hangingPunct="1">
        <a:spcBef>
          <a:spcPct val="0"/>
        </a:spcBef>
        <a:buNone/>
        <a:defRPr sz="4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3" indent="-338443" algn="l" defTabSz="902514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4" rtl="0" eaLnBrk="1" latinLnBrk="0" hangingPunct="1">
        <a:spcBef>
          <a:spcPct val="20000"/>
        </a:spcBef>
        <a:buFont typeface="Arial" pitchFamily="34" charset="0"/>
        <a:buChar char="–"/>
        <a:defRPr sz="2763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2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9" indent="-225629" algn="l" defTabSz="902514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6" indent="-225629" algn="l" defTabSz="902514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3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171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7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684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4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7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8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41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9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5" y="271083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5" y="1579462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6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3956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5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5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78309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367" indent="-479367" algn="l" defTabSz="1278309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626" indent="-399471" algn="l" defTabSz="1278309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7884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040" indent="-319578" algn="l" defTabSz="1278309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196" indent="-319578" algn="l" defTabSz="1278309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350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502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3657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2813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156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309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464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61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773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492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08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235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32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6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81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468251"/>
            <a:ext cx="12033250" cy="300849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974799" y="5893559"/>
            <a:ext cx="2778999" cy="7376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85448" y="214050"/>
            <a:ext cx="1407005" cy="64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3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ECB0-4446-4CBB-84D4-2800C492621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6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7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38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gif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gif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199"/>
            <a:ext cx="12033250" cy="6768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0321" y="23281"/>
            <a:ext cx="601463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45">
              <a:defRPr/>
            </a:pPr>
            <a:r>
              <a:rPr lang="en-US" sz="3159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3159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59" dirty="0" err="1">
                <a:solidFill>
                  <a:prstClr val="black"/>
                </a:solidFill>
                <a:latin typeface="VNI-Avo" pitchFamily="2" charset="0"/>
              </a:rPr>
              <a:t>Tieåu</a:t>
            </a:r>
            <a:r>
              <a:rPr lang="en-US" sz="3159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59" dirty="0" err="1">
                <a:solidFill>
                  <a:prstClr val="black"/>
                </a:solidFill>
                <a:latin typeface="VNI-Avo" pitchFamily="2" charset="0"/>
              </a:rPr>
              <a:t>hoïc</a:t>
            </a:r>
            <a:r>
              <a:rPr lang="en-US" sz="3159" dirty="0">
                <a:solidFill>
                  <a:prstClr val="black"/>
                </a:solidFill>
                <a:latin typeface="VNI-Avo" pitchFamily="2" charset="0"/>
              </a:rPr>
              <a:t>………….............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2209" y="1446212"/>
            <a:ext cx="729179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0254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9025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TIEÁNG VIEÄT</a:t>
            </a:r>
          </a:p>
        </p:txBody>
      </p:sp>
    </p:spTree>
    <p:extLst>
      <p:ext uri="{BB962C8B-B14F-4D97-AF65-F5344CB8AC3E}">
        <p14:creationId xmlns:p14="http://schemas.microsoft.com/office/powerpoint/2010/main" val="8221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B632F-D70E-4D39-BCEC-9B5B0EB75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62FB99-23FC-4F0A-9CA6-8CC472B845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6BA465-C311-440A-8560-0805459877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pic>
        <p:nvPicPr>
          <p:cNvPr id="5" name="g">
            <a:hlinkClick r:id="" action="ppaction://media"/>
            <a:extLst>
              <a:ext uri="{FF2B5EF4-FFF2-40B4-BE49-F238E27FC236}">
                <a16:creationId xmlns:a16="http://schemas.microsoft.com/office/drawing/2014/main" xmlns="" id="{7B543646-755C-4A21-BDEA-ED79A80631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56669" y="361156"/>
            <a:ext cx="5956300" cy="6046788"/>
          </a:xfrm>
        </p:spPr>
      </p:pic>
    </p:spTree>
    <p:extLst>
      <p:ext uri="{BB962C8B-B14F-4D97-AF65-F5344CB8AC3E}">
        <p14:creationId xmlns:p14="http://schemas.microsoft.com/office/powerpoint/2010/main" val="30951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AAF36E-15BB-44FF-83D4-28F66A26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CF43D7-8136-4A8D-AA38-A9E60087BE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5594CB-A5D0-459C-A5ED-7589003AF9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pic>
        <p:nvPicPr>
          <p:cNvPr id="6" name="ga">
            <a:hlinkClick r:id="" action="ppaction://media"/>
            <a:extLst>
              <a:ext uri="{FF2B5EF4-FFF2-40B4-BE49-F238E27FC236}">
                <a16:creationId xmlns:a16="http://schemas.microsoft.com/office/drawing/2014/main" xmlns="" id="{7986D040-DA20-44EB-AAE1-B3F0043F37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5371" y="829020"/>
            <a:ext cx="5956300" cy="5614566"/>
          </a:xfrm>
        </p:spPr>
      </p:pic>
    </p:spTree>
    <p:extLst>
      <p:ext uri="{BB962C8B-B14F-4D97-AF65-F5344CB8AC3E}">
        <p14:creationId xmlns:p14="http://schemas.microsoft.com/office/powerpoint/2010/main" val="24124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B632F-D70E-4D39-BCEC-9B5B0EB75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62FB99-23FC-4F0A-9CA6-8CC472B845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6BA465-C311-440A-8560-0805459877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pic>
        <p:nvPicPr>
          <p:cNvPr id="6" name="gh">
            <a:hlinkClick r:id="" action="ppaction://media"/>
            <a:extLst>
              <a:ext uri="{FF2B5EF4-FFF2-40B4-BE49-F238E27FC236}">
                <a16:creationId xmlns:a16="http://schemas.microsoft.com/office/drawing/2014/main" xmlns="" id="{0ABEBDFB-C7B0-4735-AFD9-D1BD2DDA822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1400" y="546099"/>
            <a:ext cx="5956300" cy="5614566"/>
          </a:xfrm>
        </p:spPr>
      </p:pic>
    </p:spTree>
    <p:extLst>
      <p:ext uri="{BB962C8B-B14F-4D97-AF65-F5344CB8AC3E}">
        <p14:creationId xmlns:p14="http://schemas.microsoft.com/office/powerpoint/2010/main" val="10650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AAF36E-15BB-44FF-83D4-28F66A26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CF43D7-8136-4A8D-AA38-A9E60087BE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5594CB-A5D0-459C-A5ED-7589003AF9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pic>
        <p:nvPicPr>
          <p:cNvPr id="5" name="ghees">
            <a:hlinkClick r:id="" action="ppaction://media"/>
            <a:extLst>
              <a:ext uri="{FF2B5EF4-FFF2-40B4-BE49-F238E27FC236}">
                <a16:creationId xmlns:a16="http://schemas.microsoft.com/office/drawing/2014/main" xmlns="" id="{BB9701F1-593C-4C8F-8236-ED9C8FE9230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8475" y="516536"/>
            <a:ext cx="5956300" cy="5775705"/>
          </a:xfrm>
        </p:spPr>
      </p:pic>
    </p:spTree>
    <p:extLst>
      <p:ext uri="{BB962C8B-B14F-4D97-AF65-F5344CB8AC3E}">
        <p14:creationId xmlns:p14="http://schemas.microsoft.com/office/powerpoint/2010/main" val="183725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37" y="0"/>
            <a:ext cx="7344816" cy="67691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752929" y="2448446"/>
            <a:ext cx="3018993" cy="2304256"/>
            <a:chOff x="8963610" y="2664470"/>
            <a:chExt cx="2808312" cy="2088232"/>
          </a:xfrm>
        </p:grpSpPr>
        <p:sp>
          <p:nvSpPr>
            <p:cNvPr id="2" name="Cloud 1"/>
            <p:cNvSpPr/>
            <p:nvPr/>
          </p:nvSpPr>
          <p:spPr>
            <a:xfrm>
              <a:off x="9245034" y="2664470"/>
              <a:ext cx="2526888" cy="208823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963610" y="3056014"/>
              <a:ext cx="2808312" cy="1059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1" defTabSz="914400"/>
              <a:r>
                <a:rPr lang="en-US" sz="7000" b="1" dirty="0">
                  <a:solidFill>
                    <a:srgbClr val="002060"/>
                  </a:solidFill>
                  <a:latin typeface="VNI-Avo" pitchFamily="2" charset="0"/>
                  <a:cs typeface="Times New Roman" panose="02020603050405020304" pitchFamily="18" charset="0"/>
                </a:rPr>
                <a:t>tr.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30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33249" cy="6769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07453" y="1368326"/>
            <a:ext cx="5418341" cy="1477653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marL="0" marR="0" lvl="0" indent="0" algn="ctr" defTabSz="1278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</a:t>
            </a: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giaõn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02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Scenery Wallpapers - Top Free Kids Scenery Backgrounds -  WallpaperAcce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32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440560" y="2448446"/>
            <a:ext cx="30283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Tieát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895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45943" y="2382388"/>
            <a:ext cx="3128035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ga</a:t>
            </a:r>
            <a:endParaRPr kumimoji="0" lang="en-US" sz="53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8573" y="5688806"/>
            <a:ext cx="3357200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0" b="1" dirty="0" err="1">
                <a:solidFill>
                  <a:prstClr val="black"/>
                </a:solidFill>
                <a:latin typeface="VNI-Avo" pitchFamily="2" charset="0"/>
              </a:rPr>
              <a:t>gheï</a:t>
            </a:r>
            <a:endParaRPr kumimoji="0" lang="en-US" sz="53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54506" y="2780614"/>
            <a:ext cx="3027453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0" b="1" dirty="0" err="1">
                <a:solidFill>
                  <a:prstClr val="black"/>
                </a:solidFill>
                <a:latin typeface="VNI-Avo" pitchFamily="2" charset="0"/>
              </a:rPr>
              <a:t>gaø</a:t>
            </a:r>
            <a:r>
              <a:rPr lang="en-US" sz="533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330" b="1" dirty="0" err="1">
                <a:solidFill>
                  <a:prstClr val="black"/>
                </a:solidFill>
                <a:latin typeface="VNI-Avo" pitchFamily="2" charset="0"/>
              </a:rPr>
              <a:t>goâ</a:t>
            </a:r>
            <a:endParaRPr kumimoji="0" lang="en-US" sz="53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9ECBC87-3648-4996-A296-3377F6F329A5}"/>
              </a:ext>
            </a:extLst>
          </p:cNvPr>
          <p:cNvSpPr txBox="1"/>
          <p:nvPr/>
        </p:nvSpPr>
        <p:spPr>
          <a:xfrm>
            <a:off x="8648365" y="5832254"/>
            <a:ext cx="3027453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ghi</a:t>
            </a:r>
            <a:endParaRPr kumimoji="0" lang="en-US" sz="53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B687AE-2377-45EE-B2E4-D5C8312A6D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1" t="6580" r="50000" b="73864"/>
          <a:stretch/>
        </p:blipFill>
        <p:spPr>
          <a:xfrm>
            <a:off x="645943" y="0"/>
            <a:ext cx="3369396" cy="23823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74005ED-CC36-4F96-9F2D-EDD449FB3E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29420" r="52249" b="52256"/>
          <a:stretch/>
        </p:blipFill>
        <p:spPr>
          <a:xfrm>
            <a:off x="645943" y="3255074"/>
            <a:ext cx="3369396" cy="24758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EE07B73-2926-48BD-BD08-1CA2AFC4D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5" t="6088" r="10402" b="74356"/>
          <a:stretch/>
        </p:blipFill>
        <p:spPr>
          <a:xfrm>
            <a:off x="8369995" y="365944"/>
            <a:ext cx="2734381" cy="23823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3077C39-4F9F-45E2-B47A-7D77E94463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0" t="29077" r="4351" b="52599"/>
          <a:stretch/>
        </p:blipFill>
        <p:spPr>
          <a:xfrm>
            <a:off x="8663854" y="3704126"/>
            <a:ext cx="3369396" cy="22322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3037" y="2382387"/>
            <a:ext cx="122413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000" b="1" dirty="0">
              <a:solidFill>
                <a:prstClr val="black"/>
              </a:solidFill>
              <a:latin typeface="VNI-Avo" pitchFamily="2" charset="0"/>
            </a:endParaRPr>
          </a:p>
          <a:p>
            <a:r>
              <a:rPr lang="en-US" dirty="0" smtClean="0"/>
              <a:t>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84011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32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sách - đọc">
            <a:extLst>
              <a:ext uri="{FF2B5EF4-FFF2-40B4-BE49-F238E27FC236}">
                <a16:creationId xmlns:a16="http://schemas.microsoft.com/office/drawing/2014/main" xmlns="" id="{055347C5-2D68-4EC8-BAF0-A3FF3708C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09" y="24889"/>
            <a:ext cx="930144" cy="915266"/>
          </a:xfrm>
          <a:prstGeom prst="rect">
            <a:avLst/>
          </a:prstGeom>
        </p:spPr>
      </p:pic>
      <p:sp>
        <p:nvSpPr>
          <p:cNvPr id="3" name="Rounded Rectangle 4">
            <a:extLst>
              <a:ext uri="{FF2B5EF4-FFF2-40B4-BE49-F238E27FC236}">
                <a16:creationId xmlns:a16="http://schemas.microsoft.com/office/drawing/2014/main" xmlns="" id="{D0466AF7-E6AD-4C87-9AC7-F6070B992ED7}"/>
              </a:ext>
            </a:extLst>
          </p:cNvPr>
          <p:cNvSpPr/>
          <p:nvPr/>
        </p:nvSpPr>
        <p:spPr>
          <a:xfrm>
            <a:off x="146509" y="2160414"/>
            <a:ext cx="11774772" cy="1948021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kern="0" dirty="0" err="1">
                <a:solidFill>
                  <a:srgbClr val="FF0000"/>
                </a:solidFill>
                <a:latin typeface="VNI-Avo" pitchFamily="2" charset="0"/>
              </a:rPr>
              <a:t>Beù</a:t>
            </a:r>
            <a:r>
              <a:rPr lang="en-US" sz="7200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kern="0" dirty="0" err="1">
                <a:solidFill>
                  <a:srgbClr val="FF0000"/>
                </a:solidFill>
                <a:latin typeface="VNI-Avo" pitchFamily="2" charset="0"/>
              </a:rPr>
              <a:t>veõ</a:t>
            </a:r>
            <a:r>
              <a:rPr lang="en-US" sz="7200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kern="0" dirty="0" err="1">
                <a:solidFill>
                  <a:srgbClr val="FF0000"/>
                </a:solidFill>
                <a:latin typeface="VNI-Avo" pitchFamily="2" charset="0"/>
              </a:rPr>
              <a:t>gaø</a:t>
            </a:r>
            <a:r>
              <a:rPr lang="en-US" sz="7200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kern="0" dirty="0" err="1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7200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kern="0" dirty="0" err="1">
                <a:solidFill>
                  <a:srgbClr val="FF0000"/>
                </a:solidFill>
                <a:latin typeface="VNI-Avo" pitchFamily="2" charset="0"/>
              </a:rPr>
              <a:t>gheá</a:t>
            </a:r>
            <a:r>
              <a:rPr lang="en-US" sz="7200" kern="0" dirty="0">
                <a:solidFill>
                  <a:srgbClr val="FF0000"/>
                </a:solidFill>
                <a:latin typeface="VNI-Avo" pitchFamily="2" charset="0"/>
              </a:rPr>
              <a:t>.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Hành trang số_3">
            <a:hlinkClick r:id="" action="ppaction://media"/>
            <a:extLst>
              <a:ext uri="{FF2B5EF4-FFF2-40B4-BE49-F238E27FC236}">
                <a16:creationId xmlns:a16="http://schemas.microsoft.com/office/drawing/2014/main" xmlns="" id="{F6DB131B-B8AC-45C8-8C4E-E74E1D342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9095" y="4688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ackground infantil jardim - Fundo animado infantil | Fundo animado, Fundos  em movimento, Fundo de tela animad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33250" cy="676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28583" y="2808486"/>
            <a:ext cx="5378086" cy="1600763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Môû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roäng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3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ản lý hình ảnh trẻ em trên sóng truyền hình để bảo vệ quyền trẻ e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32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64297" y="1368326"/>
            <a:ext cx="6506601" cy="1600763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9600" b="1" dirty="0">
                <a:ln/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0070C0"/>
                </a:solidFill>
                <a:latin typeface="VNI-Avo" pitchFamily="2" charset="0"/>
              </a:rPr>
              <a:t>ñoäng</a:t>
            </a:r>
            <a:endParaRPr lang="en-US" sz="9600" b="1" dirty="0">
              <a:ln/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3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251068"/>
            <a:ext cx="12033250" cy="72696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173926"/>
            <a:ext cx="1203325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055170"/>
            <a:ext cx="1203325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E9F71F-C31A-4543-9EF1-C656A22C60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t="67435" r="81353" b="21375"/>
          <a:stretch/>
        </p:blipFill>
        <p:spPr>
          <a:xfrm>
            <a:off x="0" y="-9268"/>
            <a:ext cx="1611490" cy="1412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D3D556-D5E3-4C2E-825C-0A34E05760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1" t="67975" r="15380" b="7791"/>
          <a:stretch/>
        </p:blipFill>
        <p:spPr>
          <a:xfrm>
            <a:off x="1217301" y="196151"/>
            <a:ext cx="9598647" cy="4977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7CE5A30-A6DE-4A2B-8A03-60300F5B129A}"/>
              </a:ext>
            </a:extLst>
          </p:cNvPr>
          <p:cNvSpPr txBox="1"/>
          <p:nvPr/>
        </p:nvSpPr>
        <p:spPr>
          <a:xfrm>
            <a:off x="2272209" y="4813324"/>
            <a:ext cx="3128035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13">
              <a:defRPr/>
            </a:pPr>
            <a:r>
              <a:rPr lang="en-US" sz="5330" b="1" dirty="0" err="1">
                <a:solidFill>
                  <a:prstClr val="black"/>
                </a:solidFill>
                <a:latin typeface="VNI-Avo" pitchFamily="2" charset="0"/>
              </a:rPr>
              <a:t>goái</a:t>
            </a:r>
            <a:endParaRPr lang="en-US" sz="533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5FF66B9-665E-4F9F-BF37-5E9A64E44EC0}"/>
              </a:ext>
            </a:extLst>
          </p:cNvPr>
          <p:cNvSpPr txBox="1"/>
          <p:nvPr/>
        </p:nvSpPr>
        <p:spPr>
          <a:xfrm>
            <a:off x="5006135" y="4756218"/>
            <a:ext cx="3128035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13">
              <a:defRPr/>
            </a:pPr>
            <a:r>
              <a:rPr lang="en-US" sz="5330" b="1" dirty="0" err="1">
                <a:solidFill>
                  <a:prstClr val="black"/>
                </a:solidFill>
                <a:latin typeface="VNI-Avo" pitchFamily="2" charset="0"/>
              </a:rPr>
              <a:t>gaïch</a:t>
            </a:r>
            <a:endParaRPr lang="en-US" sz="533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C71D2F-A586-4462-AD37-00B2F6D624D4}"/>
              </a:ext>
            </a:extLst>
          </p:cNvPr>
          <p:cNvSpPr txBox="1"/>
          <p:nvPr/>
        </p:nvSpPr>
        <p:spPr>
          <a:xfrm>
            <a:off x="8072290" y="4756218"/>
            <a:ext cx="3128035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13">
              <a:defRPr/>
            </a:pPr>
            <a:r>
              <a:rPr lang="en-US" sz="5330" b="1" dirty="0" err="1">
                <a:solidFill>
                  <a:prstClr val="black"/>
                </a:solidFill>
                <a:latin typeface="VNI-Avo" pitchFamily="2" charset="0"/>
              </a:rPr>
              <a:t>ghi</a:t>
            </a:r>
            <a:r>
              <a:rPr lang="en-US" sz="5330" b="1" dirty="0">
                <a:solidFill>
                  <a:prstClr val="black"/>
                </a:solidFill>
                <a:latin typeface="VNI-Avo" pitchFamily="2" charset="0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86653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" y="0"/>
            <a:ext cx="11993287" cy="68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04457" y="1872382"/>
            <a:ext cx="6755256" cy="2154761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51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Scenery Wallpapers - Top Free Kids Scenery Backgrounds -  WallpaperAcce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0" y="0"/>
            <a:ext cx="1192128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8033" y="288206"/>
            <a:ext cx="11017224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u="sng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5400" u="sng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5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54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u="sng" dirty="0" smtClean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 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4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7AA4C7-200B-45DE-A3AF-45F92A60FE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" t="12768" r="2224" b="52286"/>
          <a:stretch/>
        </p:blipFill>
        <p:spPr>
          <a:xfrm>
            <a:off x="-34695" y="0"/>
            <a:ext cx="12295424" cy="67691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flipV="1">
            <a:off x="6376665" y="5223945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3B344C8-3EA8-41B9-A46E-E86603D13961}"/>
              </a:ext>
            </a:extLst>
          </p:cNvPr>
          <p:cNvGrpSpPr/>
          <p:nvPr/>
        </p:nvGrpSpPr>
        <p:grpSpPr>
          <a:xfrm>
            <a:off x="6232649" y="4394513"/>
            <a:ext cx="2936919" cy="755782"/>
            <a:chOff x="3091314" y="4144686"/>
            <a:chExt cx="4737622" cy="768676"/>
          </a:xfrm>
          <a:solidFill>
            <a:srgbClr val="FFFF00"/>
          </a:solidFill>
        </p:grpSpPr>
        <p:sp>
          <p:nvSpPr>
            <p:cNvPr id="23" name="Rounded Rectangle 15">
              <a:extLst>
                <a:ext uri="{FF2B5EF4-FFF2-40B4-BE49-F238E27FC236}">
                  <a16:creationId xmlns:a16="http://schemas.microsoft.com/office/drawing/2014/main" xmlns="" id="{AC9AD066-FB62-4C84-A84D-0E749B6C58D0}"/>
                </a:ext>
              </a:extLst>
            </p:cNvPr>
            <p:cNvSpPr/>
            <p:nvPr/>
          </p:nvSpPr>
          <p:spPr>
            <a:xfrm>
              <a:off x="5182158" y="4144686"/>
              <a:ext cx="2646778" cy="76867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gh</a:t>
              </a:r>
              <a:r>
                <a:rPr lang="en-US" sz="3600" kern="0" dirty="0" err="1">
                  <a:latin typeface="VNI-Avo" pitchFamily="2" charset="0"/>
                </a:rPr>
                <a:t>eá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048A9491-3C42-47F2-916E-5B07C8193C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91314" y="4529024"/>
              <a:ext cx="2090844" cy="31313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93B9E84-2D77-4012-9AA3-1449D2987B60}"/>
              </a:ext>
            </a:extLst>
          </p:cNvPr>
          <p:cNvGrpSpPr/>
          <p:nvPr/>
        </p:nvGrpSpPr>
        <p:grpSpPr>
          <a:xfrm>
            <a:off x="7095593" y="457863"/>
            <a:ext cx="2737456" cy="1724493"/>
            <a:chOff x="5281407" y="4149910"/>
            <a:chExt cx="4338176" cy="1225321"/>
          </a:xfrm>
          <a:solidFill>
            <a:srgbClr val="FFFF00"/>
          </a:solidFill>
        </p:grpSpPr>
        <p:sp>
          <p:nvSpPr>
            <p:cNvPr id="31" name="Rounded Rectangle 15">
              <a:extLst>
                <a:ext uri="{FF2B5EF4-FFF2-40B4-BE49-F238E27FC236}">
                  <a16:creationId xmlns:a16="http://schemas.microsoft.com/office/drawing/2014/main" xmlns="" id="{1D73B332-9EC8-4FD5-AB66-DF4EAF491D98}"/>
                </a:ext>
              </a:extLst>
            </p:cNvPr>
            <p:cNvSpPr/>
            <p:nvPr/>
          </p:nvSpPr>
          <p:spPr>
            <a:xfrm>
              <a:off x="5281407" y="4149910"/>
              <a:ext cx="2441176" cy="53626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g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VNI-Avo" pitchFamily="2" charset="0"/>
                </a:rPr>
                <a:t>oã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B5E75E40-98C0-4784-8A31-F002D570AEF8}"/>
                </a:ext>
              </a:extLst>
            </p:cNvPr>
            <p:cNvCxnSpPr>
              <a:cxnSpLocks/>
            </p:cNvCxnSpPr>
            <p:nvPr/>
          </p:nvCxnSpPr>
          <p:spPr>
            <a:xfrm>
              <a:off x="6601188" y="4686177"/>
              <a:ext cx="3018395" cy="689054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B55338BA-AB20-4EC4-9996-2227A86D3AD2}"/>
              </a:ext>
            </a:extLst>
          </p:cNvPr>
          <p:cNvSpPr/>
          <p:nvPr/>
        </p:nvSpPr>
        <p:spPr>
          <a:xfrm flipV="1">
            <a:off x="9971364" y="1733812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2F9A887E-67DE-4D25-938E-21393F65CBB2}"/>
              </a:ext>
            </a:extLst>
          </p:cNvPr>
          <p:cNvGrpSpPr/>
          <p:nvPr/>
        </p:nvGrpSpPr>
        <p:grpSpPr>
          <a:xfrm>
            <a:off x="2397255" y="554642"/>
            <a:ext cx="2124747" cy="1218880"/>
            <a:chOff x="3080163" y="3761988"/>
            <a:chExt cx="3427486" cy="893932"/>
          </a:xfrm>
          <a:solidFill>
            <a:srgbClr val="FFFF00"/>
          </a:solidFill>
        </p:grpSpPr>
        <p:sp>
          <p:nvSpPr>
            <p:cNvPr id="35" name="Rounded Rectangle 15">
              <a:extLst>
                <a:ext uri="{FF2B5EF4-FFF2-40B4-BE49-F238E27FC236}">
                  <a16:creationId xmlns:a16="http://schemas.microsoft.com/office/drawing/2014/main" xmlns="" id="{5A064D4F-663C-4031-A8FE-7CBE38E869F2}"/>
                </a:ext>
              </a:extLst>
            </p:cNvPr>
            <p:cNvSpPr/>
            <p:nvPr/>
          </p:nvSpPr>
          <p:spPr>
            <a:xfrm>
              <a:off x="4153886" y="3761988"/>
              <a:ext cx="2353763" cy="482545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g</a:t>
              </a:r>
              <a:r>
                <a:rPr lang="en-US" sz="3600" kern="0" dirty="0" err="1">
                  <a:latin typeface="VNI-Avo" pitchFamily="2" charset="0"/>
                </a:rPr>
                <a:t>aø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B1E0A6D0-871C-404D-93F5-724A175625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0163" y="4199812"/>
              <a:ext cx="1540655" cy="456108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32934A8B-BFFB-45B9-BFF1-4F8CD0478F51}"/>
              </a:ext>
            </a:extLst>
          </p:cNvPr>
          <p:cNvSpPr/>
          <p:nvPr/>
        </p:nvSpPr>
        <p:spPr>
          <a:xfrm flipV="1">
            <a:off x="2670807" y="1986595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48C43734-46CE-498D-80F8-EEA693F39374}"/>
              </a:ext>
            </a:extLst>
          </p:cNvPr>
          <p:cNvGrpSpPr/>
          <p:nvPr/>
        </p:nvGrpSpPr>
        <p:grpSpPr>
          <a:xfrm>
            <a:off x="2874792" y="4968727"/>
            <a:ext cx="1890376" cy="1266219"/>
            <a:chOff x="2547915" y="305341"/>
            <a:chExt cx="1890376" cy="1266219"/>
          </a:xfrm>
        </p:grpSpPr>
        <p:sp>
          <p:nvSpPr>
            <p:cNvPr id="42" name="Rounded Rectangle 27">
              <a:extLst>
                <a:ext uri="{FF2B5EF4-FFF2-40B4-BE49-F238E27FC236}">
                  <a16:creationId xmlns:a16="http://schemas.microsoft.com/office/drawing/2014/main" xmlns="" id="{7ED077ED-D67D-4145-A810-9B7F3103D66D}"/>
                </a:ext>
              </a:extLst>
            </p:cNvPr>
            <p:cNvSpPr/>
            <p:nvPr/>
          </p:nvSpPr>
          <p:spPr>
            <a:xfrm>
              <a:off x="2547915" y="815778"/>
              <a:ext cx="1890376" cy="755782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cs typeface="+mn-cs"/>
                </a:rPr>
                <a:t>gh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VNI-Avo" pitchFamily="2" charset="0"/>
                  <a:cs typeface="+mn-cs"/>
                </a:rPr>
                <a:t>eï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xmlns="" id="{F6C8DBF4-8148-4627-B211-8851108A61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2484" y="305341"/>
              <a:ext cx="212641" cy="510436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F896F019-FC66-4974-A196-BF9FFE085175}"/>
              </a:ext>
            </a:extLst>
          </p:cNvPr>
          <p:cNvSpPr/>
          <p:nvPr/>
        </p:nvSpPr>
        <p:spPr>
          <a:xfrm flipV="1">
            <a:off x="4765168" y="4998952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82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2272209" y="0"/>
            <a:ext cx="8352928" cy="6769100"/>
          </a:xfrm>
          <a:prstGeom prst="rect">
            <a:avLst/>
          </a:prstGeom>
        </p:spPr>
      </p:pic>
      <p:pic>
        <p:nvPicPr>
          <p:cNvPr id="1026" name="Picture 2" descr="Cartoon tree isolated on white background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233" y1="74815" x2="33239" y2="62222"/>
                        <a14:backgroundMark x1="9801" y1="54907" x2="37216" y2="76574"/>
                        <a14:backgroundMark x1="71875" y1="82778" x2="98438" y2="60463"/>
                        <a14:backgroundMark x1="64063" y1="69259" x2="87216" y2="53333"/>
                        <a14:backgroundMark x1="2415" y1="11944" x2="13494" y2="93"/>
                        <a14:backgroundMark x1="47017" y1="1019" x2="93608" y2="2037"/>
                        <a14:backgroundMark x1="96591" y1="31667" x2="99716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350"/>
            <a:ext cx="3640361" cy="55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767490" y="222646"/>
            <a:ext cx="2241337" cy="22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35379" y="2232422"/>
            <a:ext cx="5059398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 -g</a:t>
            </a:r>
            <a:endParaRPr kumimoji="0" lang="en-US" sz="17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90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24737" y="4320654"/>
            <a:ext cx="83208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g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aø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5" y="215848"/>
            <a:ext cx="1171212" cy="1152478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940061" y="622229"/>
            <a:ext cx="288032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0000" b="1" kern="0" dirty="0" smtClea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g</a:t>
            </a:r>
            <a:endParaRPr kumimoji="0" lang="en-GB" sz="10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0BCD4B-ACD8-4E58-9FD2-E52BD854FE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1" t="63829" r="58958" b="22342"/>
          <a:stretch/>
        </p:blipFill>
        <p:spPr>
          <a:xfrm>
            <a:off x="5800603" y="529199"/>
            <a:ext cx="4824536" cy="3689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945" y="2352506"/>
            <a:ext cx="3030368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1500" b="1" kern="0" dirty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g</a:t>
            </a:r>
          </a:p>
          <a:p>
            <a:endParaRPr lang="vi-VN" sz="16600" dirty="0"/>
          </a:p>
        </p:txBody>
      </p:sp>
      <p:sp>
        <p:nvSpPr>
          <p:cNvPr id="4" name="TextBox 3"/>
          <p:cNvSpPr txBox="1"/>
          <p:nvPr/>
        </p:nvSpPr>
        <p:spPr>
          <a:xfrm>
            <a:off x="2776265" y="2442060"/>
            <a:ext cx="20882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smtClean="0">
                <a:latin typeface="VNI-Avo" pitchFamily="2" charset="0"/>
                <a:cs typeface="Times New Roman" panose="02020603050405020304" pitchFamily="18" charset="0"/>
              </a:rPr>
              <a:t>a</a:t>
            </a:r>
            <a:endParaRPr lang="vi-VN" sz="9600" dirty="0"/>
          </a:p>
        </p:txBody>
      </p:sp>
      <p:sp>
        <p:nvSpPr>
          <p:cNvPr id="5" name="TextBox 4"/>
          <p:cNvSpPr txBox="1"/>
          <p:nvPr/>
        </p:nvSpPr>
        <p:spPr>
          <a:xfrm>
            <a:off x="1399112" y="4560803"/>
            <a:ext cx="361840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</a:t>
            </a:r>
            <a:r>
              <a:rPr lang="en-US" sz="9600" b="1" dirty="0" err="1" smtClean="0">
                <a:latin typeface="VNI-Avo" pitchFamily="2" charset="0"/>
                <a:cs typeface="Times New Roman" panose="02020603050405020304" pitchFamily="18" charset="0"/>
              </a:rPr>
              <a:t>aø</a:t>
            </a:r>
            <a:endParaRPr lang="en-US" sz="9600" b="1" dirty="0" smtClean="0">
              <a:latin typeface="VNI-Avo" pitchFamily="2" charset="0"/>
              <a:cs typeface="Times New Roman" panose="02020603050405020304" pitchFamily="18" charset="0"/>
            </a:endParaRPr>
          </a:p>
          <a:p>
            <a:pPr lvl="0"/>
            <a:endParaRPr lang="en-GB" sz="96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  <a:p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7357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2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2272209" y="0"/>
            <a:ext cx="8352928" cy="6769100"/>
          </a:xfrm>
          <a:prstGeom prst="rect">
            <a:avLst/>
          </a:prstGeom>
        </p:spPr>
      </p:pic>
      <p:pic>
        <p:nvPicPr>
          <p:cNvPr id="1026" name="Picture 2" descr="Cartoon tree isolated on white background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233" y1="74815" x2="33239" y2="62222"/>
                        <a14:backgroundMark x1="9801" y1="54907" x2="37216" y2="76574"/>
                        <a14:backgroundMark x1="71875" y1="82778" x2="98438" y2="60463"/>
                        <a14:backgroundMark x1="64063" y1="69259" x2="87216" y2="53333"/>
                        <a14:backgroundMark x1="2415" y1="11944" x2="13494" y2="93"/>
                        <a14:backgroundMark x1="47017" y1="1019" x2="93608" y2="2037"/>
                        <a14:backgroundMark x1="96591" y1="31667" x2="99716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350"/>
            <a:ext cx="3640361" cy="55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767490" y="222646"/>
            <a:ext cx="2241337" cy="22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12749" y="2751936"/>
            <a:ext cx="4871847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800" b="1" dirty="0" err="1">
                <a:solidFill>
                  <a:srgbClr val="FFFF00"/>
                </a:solidFill>
                <a:latin typeface="VNI-Avo" pitchFamily="2" charset="0"/>
              </a:rPr>
              <a:t>Gh</a:t>
            </a:r>
            <a:r>
              <a:rPr kumimoji="0" lang="en-US" sz="9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- </a:t>
            </a:r>
            <a:r>
              <a:rPr lang="en-US" sz="9800" b="1" dirty="0" err="1">
                <a:solidFill>
                  <a:srgbClr val="FFFF00"/>
                </a:solidFill>
                <a:latin typeface="VNI-Avo" pitchFamily="2" charset="0"/>
              </a:rPr>
              <a:t>gh</a:t>
            </a:r>
            <a:endParaRPr kumimoji="0" lang="en-US" sz="9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36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56335" y="4458044"/>
            <a:ext cx="83208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noProof="0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r>
              <a:rPr lang="en-US" sz="11500" b="1" noProof="0" dirty="0" err="1">
                <a:latin typeface="VNI-Avo" pitchFamily="2" charset="0"/>
                <a:cs typeface="Times New Roman" panose="02020603050405020304" pitchFamily="18" charset="0"/>
              </a:rPr>
              <a:t>eá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48073" y="2560259"/>
            <a:ext cx="4248472" cy="3197251"/>
            <a:chOff x="6679346" y="2611656"/>
            <a:chExt cx="3931921" cy="230324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11656"/>
              <a:ext cx="1830805" cy="10753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 err="1">
                  <a:solidFill>
                    <a:srgbClr val="FF0000"/>
                  </a:solidFill>
                  <a:latin typeface="VNI-Avo" pitchFamily="2" charset="0"/>
                </a:rPr>
                <a:t>gh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67406" y="2645710"/>
              <a:ext cx="204386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NI-Avo" pitchFamily="2" charset="0"/>
                </a:rPr>
                <a:t>eâ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6" y="3830685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 err="1">
                  <a:solidFill>
                    <a:srgbClr val="FF0000"/>
                  </a:solidFill>
                  <a:latin typeface="VNI-Avo" pitchFamily="2" charset="0"/>
                </a:rPr>
                <a:t>gh</a:t>
              </a:r>
              <a:r>
                <a:rPr lang="en-US" sz="8800" b="1" dirty="0" err="1">
                  <a:solidFill>
                    <a:schemeClr val="tx1"/>
                  </a:solidFill>
                  <a:latin typeface="VNI-Avo" pitchFamily="2" charset="0"/>
                </a:rPr>
                <a:t>eá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4AC7DD-E21B-4915-9FF2-CE4AC5CDE841}"/>
              </a:ext>
            </a:extLst>
          </p:cNvPr>
          <p:cNvSpPr txBox="1"/>
          <p:nvPr/>
        </p:nvSpPr>
        <p:spPr>
          <a:xfrm>
            <a:off x="2200201" y="605616"/>
            <a:ext cx="83208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62753CA-73C7-4F91-BBEF-89CDB95AB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0" t="63523" r="13629" b="22648"/>
          <a:stretch/>
        </p:blipFill>
        <p:spPr>
          <a:xfrm>
            <a:off x="6016625" y="622988"/>
            <a:ext cx="4824536" cy="368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2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"/>
            <a:ext cx="12033606" cy="67689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08113" y="2322663"/>
            <a:ext cx="6984776" cy="2123971"/>
          </a:xfrm>
          <a:prstGeom prst="rect">
            <a:avLst/>
          </a:prstGeom>
          <a:noFill/>
        </p:spPr>
        <p:txBody>
          <a:bodyPr wrap="square" lIns="122229" tIns="61115" rIns="122229" bIns="61115">
            <a:spAutoFit/>
          </a:bodyPr>
          <a:lstStyle/>
          <a:p>
            <a:pPr algn="ctr" defTabSz="956174"/>
            <a:r>
              <a:rPr lang="en-US" sz="13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13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130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viết</a:t>
            </a:r>
            <a:r>
              <a:rPr lang="en-US" sz="130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endParaRPr lang="en-US" sz="130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8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8301</TotalTime>
  <Words>114</Words>
  <Application>Microsoft Office PowerPoint</Application>
  <PresentationFormat>Custom</PresentationFormat>
  <Paragraphs>52</Paragraphs>
  <Slides>21</Slides>
  <Notes>10</Notes>
  <HiddenSlides>0</HiddenSlides>
  <MMClips>5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Office Theme</vt:lpstr>
      <vt:lpstr>3_Office Theme</vt:lpstr>
      <vt:lpstr>4_Office Theme</vt:lpstr>
      <vt:lpstr>2_Office Theme</vt:lpstr>
      <vt:lpstr>8_Office Theme</vt:lpstr>
      <vt:lpstr>3_Office 主题​​</vt:lpstr>
      <vt:lpstr>Office 主题</vt:lpstr>
      <vt:lpstr>Office 主题​​</vt:lpstr>
      <vt:lpstr>5_Office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21AK22</cp:lastModifiedBy>
  <cp:revision>745</cp:revision>
  <dcterms:created xsi:type="dcterms:W3CDTF">2020-08-29T13:29:14Z</dcterms:created>
  <dcterms:modified xsi:type="dcterms:W3CDTF">2021-10-14T02:52:18Z</dcterms:modified>
</cp:coreProperties>
</file>