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9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52" r:id="rId4"/>
    <p:sldMasterId id="2147483984" r:id="rId5"/>
    <p:sldMasterId id="2147483996" r:id="rId6"/>
    <p:sldMasterId id="2147484088" r:id="rId7"/>
    <p:sldMasterId id="2147484113" r:id="rId8"/>
  </p:sldMasterIdLst>
  <p:notesMasterIdLst>
    <p:notesMasterId r:id="rId29"/>
  </p:notesMasterIdLst>
  <p:sldIdLst>
    <p:sldId id="540" r:id="rId9"/>
    <p:sldId id="654" r:id="rId10"/>
    <p:sldId id="641" r:id="rId11"/>
    <p:sldId id="642" r:id="rId12"/>
    <p:sldId id="593" r:id="rId13"/>
    <p:sldId id="644" r:id="rId14"/>
    <p:sldId id="645" r:id="rId15"/>
    <p:sldId id="647" r:id="rId16"/>
    <p:sldId id="461" r:id="rId17"/>
    <p:sldId id="637" r:id="rId18"/>
    <p:sldId id="648" r:id="rId19"/>
    <p:sldId id="653" r:id="rId20"/>
    <p:sldId id="463" r:id="rId21"/>
    <p:sldId id="516" r:id="rId22"/>
    <p:sldId id="634" r:id="rId23"/>
    <p:sldId id="584" r:id="rId24"/>
    <p:sldId id="604" r:id="rId25"/>
    <p:sldId id="473" r:id="rId26"/>
    <p:sldId id="291" r:id="rId27"/>
    <p:sldId id="596" r:id="rId28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56" d="100"/>
          <a:sy n="56" d="100"/>
        </p:scale>
        <p:origin x="1308" y="-414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baseline="0" dirty="0"/>
              <a:t> ý ở SGV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10/12/2021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10/12/2021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1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4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993" y="504230"/>
            <a:ext cx="12025336" cy="23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12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2021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M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">
            <a:hlinkClick r:id="" action="ppaction://media"/>
            <a:extLst>
              <a:ext uri="{FF2B5EF4-FFF2-40B4-BE49-F238E27FC236}">
                <a16:creationId xmlns="" xmlns:a16="http://schemas.microsoft.com/office/drawing/2014/main" id="{D005B43D-CBA7-4F39-A338-852EAE4216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8475" y="1579563"/>
            <a:ext cx="5956300" cy="446722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62FB99-23FC-4F0A-9CA6-8CC472B84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6BA465-C311-440A-8560-080545987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ow">
            <a:hlinkClick r:id="" action="ppaction://media"/>
            <a:extLst>
              <a:ext uri="{FF2B5EF4-FFF2-40B4-BE49-F238E27FC236}">
                <a16:creationId xmlns="" xmlns:a16="http://schemas.microsoft.com/office/drawing/2014/main" id="{9201FEE6-ECD7-468E-878A-475092DFDC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8475" y="1579563"/>
            <a:ext cx="5956300" cy="4467225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CF43D7-8136-4A8D-AA38-A9E60087B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5594CB-A5D0-459C-A5ED-7589003A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AAF36E-15BB-44FF-83D4-28F66A26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0CF43D7-8136-4A8D-AA38-A9E60087B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5594CB-A5D0-459C-A5ED-7589003AF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5" name="me">
            <a:hlinkClick r:id="" action="ppaction://media"/>
            <a:extLst>
              <a:ext uri="{FF2B5EF4-FFF2-40B4-BE49-F238E27FC236}">
                <a16:creationId xmlns="" xmlns:a16="http://schemas.microsoft.com/office/drawing/2014/main" id="{B81D40A9-4A0B-4955-B377-3C760CBD81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8193" y="1579563"/>
            <a:ext cx="7776863" cy="4467225"/>
          </a:xfrm>
        </p:spPr>
      </p:pic>
    </p:spTree>
    <p:extLst>
      <p:ext uri="{BB962C8B-B14F-4D97-AF65-F5344CB8AC3E}">
        <p14:creationId xmlns:p14="http://schemas.microsoft.com/office/powerpoint/2010/main" val="34702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3" y="136832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CA0CB89-78E4-4861-97B6-BAA8796F33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6" t="8241" r="6674" b="75535"/>
          <a:stretch/>
        </p:blipFill>
        <p:spPr>
          <a:xfrm>
            <a:off x="8142320" y="608399"/>
            <a:ext cx="2998182" cy="1988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BE8DEA3-B380-4B56-BFEA-5E00AACB62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t="32364" r="7962" b="51412"/>
          <a:stretch/>
        </p:blipFill>
        <p:spPr>
          <a:xfrm>
            <a:off x="8111547" y="3564489"/>
            <a:ext cx="2998182" cy="1988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F6173B-71B0-4532-86DC-17E170EFBD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7449" r="52986" b="76327"/>
          <a:stretch/>
        </p:blipFill>
        <p:spPr>
          <a:xfrm>
            <a:off x="923523" y="720255"/>
            <a:ext cx="2998182" cy="1728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186AA7E-B6A0-4167-9E7E-D3653D2F62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31592" r="55190" b="52184"/>
          <a:stretch/>
        </p:blipFill>
        <p:spPr>
          <a:xfrm>
            <a:off x="892750" y="3650256"/>
            <a:ext cx="2998182" cy="1991224"/>
          </a:xfrm>
          <a:prstGeom prst="rect">
            <a:avLst/>
          </a:prstGeom>
        </p:spPr>
      </p:pic>
      <p:pic>
        <p:nvPicPr>
          <p:cNvPr id="18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0087" y="2634592"/>
            <a:ext cx="1440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na</a:t>
            </a:r>
            <a:endParaRPr lang="vi-VN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378498" y="5641479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 smtClean="0"/>
              <a:t>a</a:t>
            </a:r>
            <a:r>
              <a:rPr lang="en-US" sz="6600" dirty="0" smtClean="0"/>
              <a:t> </a:t>
            </a:r>
            <a:r>
              <a:rPr lang="en-US" sz="6600" dirty="0" err="1" smtClean="0"/>
              <a:t>nô</a:t>
            </a:r>
            <a:endParaRPr lang="vi-VN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9040961" y="2596514"/>
            <a:ext cx="1656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mơ</a:t>
            </a:r>
            <a:endParaRPr lang="vi-VN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8142320" y="5256758"/>
            <a:ext cx="296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 smtClean="0"/>
              <a:t>á</a:t>
            </a:r>
            <a:r>
              <a:rPr lang="en-US" sz="6600" dirty="0" smtClean="0"/>
              <a:t> </a:t>
            </a:r>
            <a:r>
              <a:rPr lang="en-US" sz="6600" dirty="0" err="1" smtClean="0"/>
              <a:t>mè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="" xmlns:a16="http://schemas.microsoft.com/office/drawing/2014/main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="" xmlns:a16="http://schemas.microsoft.com/office/drawing/2014/main" id="{D0466AF7-E6AD-4C87-9AC7-F6070B992ED7}"/>
              </a:ext>
            </a:extLst>
          </p:cNvPr>
          <p:cNvSpPr/>
          <p:nvPr/>
        </p:nvSpPr>
        <p:spPr>
          <a:xfrm>
            <a:off x="146509" y="2149583"/>
            <a:ext cx="11774772" cy="1948021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Ba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meï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 ca </a:t>
            </a:r>
            <a:r>
              <a:rPr lang="en-US" sz="7200" kern="0" dirty="0" err="1">
                <a:solidFill>
                  <a:srgbClr val="FF0000"/>
                </a:solidFill>
                <a:latin typeface="VNI-Avo" pitchFamily="2" charset="0"/>
              </a:rPr>
              <a:t>noâ</a:t>
            </a:r>
            <a:r>
              <a:rPr lang="en-US" sz="7200" kern="0" dirty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ành trang số">
            <a:hlinkClick r:id="" action="ppaction://media"/>
            <a:extLst>
              <a:ext uri="{FF2B5EF4-FFF2-40B4-BE49-F238E27FC236}">
                <a16:creationId xmlns="" xmlns:a16="http://schemas.microsoft.com/office/drawing/2014/main" id="{7F78502B-47D0-44BF-8A3A-89A017230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1943" y="4536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251068"/>
            <a:ext cx="12033250" cy="72696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173926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055170"/>
            <a:ext cx="1203325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4B2596-7429-400E-8939-B76FA6CBEC5E}"/>
              </a:ext>
            </a:extLst>
          </p:cNvPr>
          <p:cNvSpPr txBox="1"/>
          <p:nvPr/>
        </p:nvSpPr>
        <p:spPr>
          <a:xfrm>
            <a:off x="2056185" y="530748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ai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9E6E96B-B48C-4DEA-B7EB-ED6C5566B8E8}"/>
              </a:ext>
            </a:extLst>
          </p:cNvPr>
          <p:cNvSpPr txBox="1"/>
          <p:nvPr/>
        </p:nvSpPr>
        <p:spPr>
          <a:xfrm>
            <a:off x="5358508" y="5347604"/>
            <a:ext cx="281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eøo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419AD2-2F01-4493-9EC6-C219F7035C1A}"/>
              </a:ext>
            </a:extLst>
          </p:cNvPr>
          <p:cNvSpPr txBox="1"/>
          <p:nvPr/>
        </p:nvSpPr>
        <p:spPr>
          <a:xfrm>
            <a:off x="9256985" y="534760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öïc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E9F71F-C31A-4543-9EF1-C656A22C6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67435" r="81353" b="21375"/>
          <a:stretch/>
        </p:blipFill>
        <p:spPr>
          <a:xfrm>
            <a:off x="0" y="-9268"/>
            <a:ext cx="1611490" cy="14125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336336-15EC-46B3-AA2F-5A4461983D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70505" r="13402" b="7744"/>
          <a:stretch/>
        </p:blipFill>
        <p:spPr>
          <a:xfrm>
            <a:off x="868053" y="839302"/>
            <a:ext cx="10297144" cy="42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ản lý hình ảnh trẻ em trên sóng truyền hình để bảo vệ quyền trẻ e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4177" y="1104975"/>
            <a:ext cx="78488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rgbClr val="FF0000"/>
                </a:solidFill>
              </a:rPr>
              <a:t>Khởi</a:t>
            </a:r>
            <a:r>
              <a:rPr lang="en-US" sz="11500" dirty="0" smtClean="0">
                <a:solidFill>
                  <a:srgbClr val="FF0000"/>
                </a:solidFill>
              </a:rPr>
              <a:t> </a:t>
            </a:r>
            <a:r>
              <a:rPr lang="en-US" sz="11500" dirty="0" err="1" smtClean="0">
                <a:solidFill>
                  <a:srgbClr val="FF0000"/>
                </a:solidFill>
              </a:rPr>
              <a:t>động</a:t>
            </a:r>
            <a:endParaRPr lang="vi-VN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6890F2-BD5D-4BE9-9144-F7579729A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17565" r="1825" b="44918"/>
          <a:stretch/>
        </p:blipFill>
        <p:spPr>
          <a:xfrm>
            <a:off x="0" y="43894"/>
            <a:ext cx="12033250" cy="672520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7684752" y="218904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18B263C-7530-4D1A-A410-29B00ADF0338}"/>
              </a:ext>
            </a:extLst>
          </p:cNvPr>
          <p:cNvGrpSpPr/>
          <p:nvPr/>
        </p:nvGrpSpPr>
        <p:grpSpPr>
          <a:xfrm>
            <a:off x="854167" y="3983095"/>
            <a:ext cx="1869125" cy="1604741"/>
            <a:chOff x="180002" y="-2425363"/>
            <a:chExt cx="1869125" cy="1604741"/>
          </a:xfrm>
        </p:grpSpPr>
        <p:sp>
          <p:nvSpPr>
            <p:cNvPr id="25" name="Rounded Rectangle 27">
              <a:extLst>
                <a:ext uri="{FF2B5EF4-FFF2-40B4-BE49-F238E27FC236}">
                  <a16:creationId xmlns="" xmlns:a16="http://schemas.microsoft.com/office/drawing/2014/main" id="{42A5BD5F-F60F-4DDE-9BE6-5DDE70D23149}"/>
                </a:ext>
              </a:extLst>
            </p:cNvPr>
            <p:cNvSpPr/>
            <p:nvPr/>
          </p:nvSpPr>
          <p:spPr>
            <a:xfrm>
              <a:off x="180002" y="-1433568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n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cs typeface="+mn-cs"/>
                </a:rPr>
                <a:t>ô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5458" y="-2425363"/>
              <a:ext cx="443669" cy="99179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643E6723-7F1B-4BB1-8BDF-115FFC95007E}"/>
              </a:ext>
            </a:extLst>
          </p:cNvPr>
          <p:cNvSpPr/>
          <p:nvPr/>
        </p:nvSpPr>
        <p:spPr>
          <a:xfrm flipV="1">
            <a:off x="2397255" y="407606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3B344C8-3EA8-41B9-A46E-E86603D13961}"/>
              </a:ext>
            </a:extLst>
          </p:cNvPr>
          <p:cNvGrpSpPr/>
          <p:nvPr/>
        </p:nvGrpSpPr>
        <p:grpSpPr>
          <a:xfrm>
            <a:off x="7528793" y="2474319"/>
            <a:ext cx="3824159" cy="1965421"/>
            <a:chOff x="1660083" y="2752893"/>
            <a:chExt cx="6168853" cy="1998953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="" xmlns:a16="http://schemas.microsoft.com/office/drawing/2014/main" id="{AC9AD066-FB62-4C84-A84D-0E749B6C58D0}"/>
                </a:ext>
              </a:extLst>
            </p:cNvPr>
            <p:cNvSpPr/>
            <p:nvPr/>
          </p:nvSpPr>
          <p:spPr>
            <a:xfrm>
              <a:off x="4616696" y="4144686"/>
              <a:ext cx="3212240" cy="60716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m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uõ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60083" y="2752893"/>
              <a:ext cx="4096206" cy="1397018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93B9E84-2D77-4012-9AA3-1449D2987B60}"/>
              </a:ext>
            </a:extLst>
          </p:cNvPr>
          <p:cNvGrpSpPr/>
          <p:nvPr/>
        </p:nvGrpSpPr>
        <p:grpSpPr>
          <a:xfrm>
            <a:off x="7095594" y="457864"/>
            <a:ext cx="2809464" cy="1265810"/>
            <a:chOff x="5281407" y="4149910"/>
            <a:chExt cx="4532021" cy="928350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="" xmlns:a16="http://schemas.microsoft.com/office/drawing/2014/main" id="{1D73B332-9EC8-4FD5-AB66-DF4EAF491D98}"/>
                </a:ext>
              </a:extLst>
            </p:cNvPr>
            <p:cNvSpPr/>
            <p:nvPr/>
          </p:nvSpPr>
          <p:spPr>
            <a:xfrm>
              <a:off x="5281407" y="4149910"/>
              <a:ext cx="2441176" cy="53626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solidFill>
                    <a:srgbClr val="00B0F0"/>
                  </a:solidFill>
                  <a:latin typeface="VNI-Avo" pitchFamily="2" charset="0"/>
                </a:rPr>
                <a:t>m</a:t>
              </a:r>
              <a:r>
                <a:rPr lang="en-US" sz="3600" kern="0" dirty="0">
                  <a:solidFill>
                    <a:prstClr val="black"/>
                  </a:solidFill>
                  <a:latin typeface="VNI-Avo" pitchFamily="2" charset="0"/>
                </a:rPr>
                <a:t>e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>
              <a:off x="6601188" y="4686177"/>
              <a:ext cx="3212240" cy="39208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B55338BA-AB20-4EC4-9996-2227A86D3AD2}"/>
              </a:ext>
            </a:extLst>
          </p:cNvPr>
          <p:cNvSpPr/>
          <p:nvPr/>
        </p:nvSpPr>
        <p:spPr>
          <a:xfrm flipV="1">
            <a:off x="9971364" y="173381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2F9A887E-67DE-4D25-938E-21393F65CBB2}"/>
              </a:ext>
            </a:extLst>
          </p:cNvPr>
          <p:cNvGrpSpPr/>
          <p:nvPr/>
        </p:nvGrpSpPr>
        <p:grpSpPr>
          <a:xfrm>
            <a:off x="2499669" y="1083578"/>
            <a:ext cx="3201211" cy="1868922"/>
            <a:chOff x="3245370" y="4149910"/>
            <a:chExt cx="5163959" cy="1370675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="" xmlns:a16="http://schemas.microsoft.com/office/drawing/2014/main" id="{5A064D4F-663C-4031-A8FE-7CBE38E869F2}"/>
                </a:ext>
              </a:extLst>
            </p:cNvPr>
            <p:cNvSpPr/>
            <p:nvPr/>
          </p:nvSpPr>
          <p:spPr>
            <a:xfrm>
              <a:off x="4549367" y="4149910"/>
              <a:ext cx="3859962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latin typeface="VNI-Avo" pitchFamily="2" charset="0"/>
                </a:rPr>
                <a:t>caù</a:t>
              </a:r>
              <a:r>
                <a:rPr lang="en-US" sz="3600" kern="0" dirty="0">
                  <a:latin typeface="VNI-Avo" pitchFamily="2" charset="0"/>
                </a:rPr>
                <a:t> </a:t>
              </a:r>
              <a:r>
                <a:rPr lang="en-US" sz="3600" kern="0" dirty="0" err="1">
                  <a:solidFill>
                    <a:srgbClr val="00B0F0"/>
                  </a:solidFill>
                  <a:latin typeface="VNI-Avo" pitchFamily="2" charset="0"/>
                </a:rPr>
                <a:t>m</a:t>
              </a:r>
              <a:r>
                <a:rPr lang="en-US" sz="3600" kern="0" dirty="0" err="1">
                  <a:latin typeface="VNI-Avo" pitchFamily="2" charset="0"/>
                </a:rPr>
                <a:t>eø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="" xmlns:a16="http://schemas.microsoft.com/office/drawing/2014/main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5370" y="4628723"/>
              <a:ext cx="2242844" cy="891862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32934A8B-BFFB-45B9-BFF1-4F8CD0478F51}"/>
              </a:ext>
            </a:extLst>
          </p:cNvPr>
          <p:cNvSpPr/>
          <p:nvPr/>
        </p:nvSpPr>
        <p:spPr>
          <a:xfrm flipV="1">
            <a:off x="3009562" y="285462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DB58CF5B-6456-4149-9CE3-A1D71931E3CD}"/>
              </a:ext>
            </a:extLst>
          </p:cNvPr>
          <p:cNvGrpSpPr/>
          <p:nvPr/>
        </p:nvGrpSpPr>
        <p:grpSpPr>
          <a:xfrm>
            <a:off x="5368553" y="4161520"/>
            <a:ext cx="1860643" cy="1635285"/>
            <a:chOff x="1046745" y="-466004"/>
            <a:chExt cx="1860643" cy="1635285"/>
          </a:xfrm>
        </p:grpSpPr>
        <p:sp>
          <p:nvSpPr>
            <p:cNvPr id="39" name="Rounded Rectangle 27">
              <a:extLst>
                <a:ext uri="{FF2B5EF4-FFF2-40B4-BE49-F238E27FC236}">
                  <a16:creationId xmlns="" xmlns:a16="http://schemas.microsoft.com/office/drawing/2014/main" id="{5CC8090C-BC76-4179-AF49-E4ED4206F355}"/>
                </a:ext>
              </a:extLst>
            </p:cNvPr>
            <p:cNvSpPr/>
            <p:nvPr/>
          </p:nvSpPr>
          <p:spPr>
            <a:xfrm>
              <a:off x="1508338" y="556335"/>
              <a:ext cx="1399050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VNI-Avo" pitchFamily="2" charset="0"/>
                </a:rPr>
                <a:t>m</a:t>
              </a:r>
              <a:r>
                <a:rPr lang="en-US" sz="4400" kern="0" dirty="0" err="1">
                  <a:latin typeface="VNI-Avo" pitchFamily="2" charset="0"/>
                </a:rPr>
                <a:t>eï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396EE021-4354-427F-8AB2-430D01443C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6745" y="-466004"/>
              <a:ext cx="648072" cy="114537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3704375-669F-4B01-B7D8-FF8AA5A8B53D}"/>
              </a:ext>
            </a:extLst>
          </p:cNvPr>
          <p:cNvSpPr/>
          <p:nvPr/>
        </p:nvSpPr>
        <p:spPr>
          <a:xfrm>
            <a:off x="5584120" y="3852167"/>
            <a:ext cx="216938" cy="2621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48C43734-46CE-498D-80F8-EEA693F39374}"/>
              </a:ext>
            </a:extLst>
          </p:cNvPr>
          <p:cNvGrpSpPr/>
          <p:nvPr/>
        </p:nvGrpSpPr>
        <p:grpSpPr>
          <a:xfrm>
            <a:off x="506879" y="3229818"/>
            <a:ext cx="1682868" cy="1234852"/>
            <a:chOff x="180002" y="-1433568"/>
            <a:chExt cx="1682868" cy="1234852"/>
          </a:xfrm>
        </p:grpSpPr>
        <p:sp>
          <p:nvSpPr>
            <p:cNvPr id="42" name="Rounded Rectangle 27">
              <a:extLst>
                <a:ext uri="{FF2B5EF4-FFF2-40B4-BE49-F238E27FC236}">
                  <a16:creationId xmlns="" xmlns:a16="http://schemas.microsoft.com/office/drawing/2014/main" id="{7ED077ED-D67D-4145-A810-9B7F3103D66D}"/>
                </a:ext>
              </a:extLst>
            </p:cNvPr>
            <p:cNvSpPr/>
            <p:nvPr/>
          </p:nvSpPr>
          <p:spPr>
            <a:xfrm>
              <a:off x="180002" y="-1433568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n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cs typeface="+mn-cs"/>
                </a:rPr>
                <a:t>aám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="" xmlns:a16="http://schemas.microsoft.com/office/drawing/2014/main" id="{F6C8DBF4-8148-4627-B211-8851108A61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196" y="-820622"/>
              <a:ext cx="432048" cy="62190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F896F019-FC66-4974-A196-BF9FFE085175}"/>
              </a:ext>
            </a:extLst>
          </p:cNvPr>
          <p:cNvSpPr/>
          <p:nvPr/>
        </p:nvSpPr>
        <p:spPr>
          <a:xfrm flipV="1">
            <a:off x="722036" y="421306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ound Infantil|Fundo de video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0008D9F-747C-40AE-A3BE-13520D27D89F}"/>
              </a:ext>
            </a:extLst>
          </p:cNvPr>
          <p:cNvGrpSpPr/>
          <p:nvPr/>
        </p:nvGrpSpPr>
        <p:grpSpPr>
          <a:xfrm>
            <a:off x="4432449" y="-15080"/>
            <a:ext cx="2592288" cy="2448272"/>
            <a:chOff x="4576465" y="0"/>
            <a:chExt cx="3312368" cy="3240360"/>
          </a:xfrm>
        </p:grpSpPr>
        <p:pic>
          <p:nvPicPr>
            <p:cNvPr id="7" name="Picture 4" descr="San Francisco Transparent Stickers | Redbubble">
              <a:extLst>
                <a:ext uri="{FF2B5EF4-FFF2-40B4-BE49-F238E27FC236}">
                  <a16:creationId xmlns="" xmlns:a16="http://schemas.microsoft.com/office/drawing/2014/main" id="{38342359-9235-45B9-B806-0B29A8F44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88E39A7-066F-486A-9544-DFD5572EF940}"/>
                </a:ext>
              </a:extLst>
            </p:cNvPr>
            <p:cNvSpPr/>
            <p:nvPr/>
          </p:nvSpPr>
          <p:spPr>
            <a:xfrm>
              <a:off x="5571873" y="890250"/>
              <a:ext cx="1321553" cy="1588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Baøi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FE3950-42FA-4B3F-A8D4-3B063A5415D2}"/>
              </a:ext>
            </a:extLst>
          </p:cNvPr>
          <p:cNvSpPr txBox="1"/>
          <p:nvPr/>
        </p:nvSpPr>
        <p:spPr>
          <a:xfrm>
            <a:off x="2704257" y="2256169"/>
            <a:ext cx="9780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l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 – n   M- m</a:t>
            </a:r>
          </a:p>
        </p:txBody>
      </p:sp>
    </p:spTree>
    <p:extLst>
      <p:ext uri="{BB962C8B-B14F-4D97-AF65-F5344CB8AC3E}">
        <p14:creationId xmlns:p14="http://schemas.microsoft.com/office/powerpoint/2010/main" val="26728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35379" y="2232422"/>
            <a:ext cx="4826962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 -n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24737" y="4320654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ô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=""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156085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9E2561-EF2F-42E4-9533-9283EB144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7" t="69148" r="61944" b="16788"/>
          <a:stretch/>
        </p:blipFill>
        <p:spPr>
          <a:xfrm>
            <a:off x="7024737" y="553908"/>
            <a:ext cx="3456384" cy="3515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025" y="2026168"/>
            <a:ext cx="1872208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</a:rPr>
              <a:t>n</a:t>
            </a:r>
            <a:endParaRPr lang="vi-VN" sz="13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6245" y="2026167"/>
            <a:ext cx="1818202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 </a:t>
            </a:r>
            <a:r>
              <a:rPr lang="en-US" sz="13800" b="1" dirty="0" smtClean="0"/>
              <a:t>ơ</a:t>
            </a:r>
            <a:endParaRPr lang="vi-VN" sz="13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08213" y="3134164"/>
            <a:ext cx="147616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vi-VN" sz="13800" dirty="0"/>
          </a:p>
        </p:txBody>
      </p:sp>
      <p:sp>
        <p:nvSpPr>
          <p:cNvPr id="6" name="TextBox 5"/>
          <p:cNvSpPr txBox="1"/>
          <p:nvPr/>
        </p:nvSpPr>
        <p:spPr>
          <a:xfrm>
            <a:off x="976065" y="4340241"/>
            <a:ext cx="3407988" cy="2215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</a:rPr>
              <a:t> </a:t>
            </a:r>
            <a:r>
              <a:rPr lang="en-US" sz="13800" b="1" dirty="0" err="1" smtClean="0">
                <a:solidFill>
                  <a:srgbClr val="FF0000"/>
                </a:solidFill>
              </a:rPr>
              <a:t>n</a:t>
            </a:r>
            <a:r>
              <a:rPr lang="en-US" sz="13800" b="1" dirty="0" err="1" smtClean="0"/>
              <a:t>ơ</a:t>
            </a:r>
            <a:endParaRPr lang="vi-VN" sz="13800" b="1" dirty="0"/>
          </a:p>
        </p:txBody>
      </p:sp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29530" y="2448446"/>
            <a:ext cx="5391219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 - m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28695" y="4337513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r>
              <a:rPr lang="en-US" sz="11500" b="1" dirty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C4AC7DD-E21B-4915-9FF2-CE4AC5CDE841}"/>
              </a:ext>
            </a:extLst>
          </p:cNvPr>
          <p:cNvSpPr txBox="1"/>
          <p:nvPr/>
        </p:nvSpPr>
        <p:spPr>
          <a:xfrm>
            <a:off x="1192090" y="605616"/>
            <a:ext cx="543660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A2AEB9-BB1D-4BD0-8590-C64BEB087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4" t="69055" r="14276" b="16881"/>
          <a:stretch/>
        </p:blipFill>
        <p:spPr>
          <a:xfrm>
            <a:off x="6560642" y="834891"/>
            <a:ext cx="3960440" cy="3515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3551" y="2415489"/>
            <a:ext cx="1868698" cy="22159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FF0000"/>
                </a:solidFill>
              </a:rPr>
              <a:t>m</a:t>
            </a:r>
            <a:endParaRPr lang="vi-VN" sz="13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6265" y="2415490"/>
            <a:ext cx="2088232" cy="22159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 </a:t>
            </a:r>
            <a:r>
              <a:rPr lang="en-US" sz="13800" b="1" dirty="0" smtClean="0"/>
              <a:t>e</a:t>
            </a:r>
            <a:endParaRPr lang="vi-VN" sz="13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3576" y="4752702"/>
            <a:ext cx="4100946" cy="221599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3800" b="1" dirty="0" smtClean="0"/>
              <a:t> me</a:t>
            </a:r>
            <a:endParaRPr lang="vi-VN" sz="13800" b="1" dirty="0"/>
          </a:p>
        </p:txBody>
      </p:sp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8407</TotalTime>
  <Words>126</Words>
  <Application>Microsoft Office PowerPoint</Application>
  <PresentationFormat>Custom</PresentationFormat>
  <Paragraphs>56</Paragraphs>
  <Slides>20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Office Theme</vt:lpstr>
      <vt:lpstr>3_Office Theme</vt:lpstr>
      <vt:lpstr>4_Office Theme</vt:lpstr>
      <vt:lpstr>8_Office Theme</vt:lpstr>
      <vt:lpstr>3_Office 主题​​</vt:lpstr>
      <vt:lpstr>Office 主题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746</cp:revision>
  <dcterms:created xsi:type="dcterms:W3CDTF">2020-08-29T13:29:14Z</dcterms:created>
  <dcterms:modified xsi:type="dcterms:W3CDTF">2021-10-12T02:33:22Z</dcterms:modified>
</cp:coreProperties>
</file>