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18138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10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307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094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071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6476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094631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63658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0844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99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759023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4535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2916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6007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337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6944983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64207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22977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4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184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1583869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552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54707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39C7E-C130-44D7-89EE-9115806BADD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63356-3438-4C68-AA3A-A0D59435F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006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5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br>
              <a:rPr lang="en-US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270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97" b="40500"/>
          <a:stretch/>
        </p:blipFill>
        <p:spPr>
          <a:xfrm>
            <a:off x="0" y="-137648"/>
            <a:ext cx="12192000" cy="6995648"/>
          </a:xfrm>
        </p:spPr>
      </p:pic>
    </p:spTree>
    <p:extLst>
      <p:ext uri="{BB962C8B-B14F-4D97-AF65-F5344CB8AC3E}">
        <p14:creationId xmlns:p14="http://schemas.microsoft.com/office/powerpoint/2010/main" val="7058944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19" t="58232" b="17291"/>
          <a:stretch/>
        </p:blipFill>
        <p:spPr>
          <a:xfrm>
            <a:off x="0" y="835738"/>
            <a:ext cx="12192000" cy="5014451"/>
          </a:xfrm>
        </p:spPr>
      </p:pic>
      <p:sp>
        <p:nvSpPr>
          <p:cNvPr id="9" name="TextBox 8"/>
          <p:cNvSpPr txBox="1"/>
          <p:nvPr/>
        </p:nvSpPr>
        <p:spPr>
          <a:xfrm>
            <a:off x="3401960" y="1347019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HP001 4 hàng" panose="020B0603050302020204" pitchFamily="34" charset="0"/>
              </a:rPr>
              <a:t>co</a:t>
            </a:r>
            <a:endParaRPr lang="en-US" sz="6600" dirty="0">
              <a:latin typeface="HP001 4 hàng" panose="020B06030503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36076" y="1366069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HP001 4 hàng" panose="020B0603050302020204" pitchFamily="34" charset="0"/>
              </a:rPr>
              <a:t>có</a:t>
            </a:r>
            <a:endParaRPr lang="en-US" sz="6600" dirty="0">
              <a:latin typeface="HP001 4 hàng" panose="020B06030503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50947" y="2008864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HP001 4 hàng" panose="020B0603050302020204" pitchFamily="34" charset="0"/>
              </a:rPr>
              <a:t>cỏ</a:t>
            </a:r>
            <a:endParaRPr lang="en-US" sz="6600" dirty="0">
              <a:latin typeface="HP001 4 hàng" panose="020B06030503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91822" y="2028528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HP001 4 hàng" panose="020B0603050302020204" pitchFamily="34" charset="0"/>
              </a:rPr>
              <a:t>cọ</a:t>
            </a:r>
            <a:endParaRPr lang="en-US" sz="6600" dirty="0">
              <a:latin typeface="HP001 4 hàng" panose="020B06030503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56551" y="1386347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HP001 4 hàng" panose="020B0603050302020204" pitchFamily="34" charset="0"/>
              </a:rPr>
              <a:t>ca</a:t>
            </a:r>
            <a:endParaRPr lang="en-US" sz="6600" dirty="0">
              <a:latin typeface="HP001 4 hàng" panose="020B06030503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91285" y="1406011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HP001 4 hàng" panose="020B0603050302020204" pitchFamily="34" charset="0"/>
              </a:rPr>
              <a:t>cá</a:t>
            </a:r>
            <a:endParaRPr lang="en-US" sz="6600" dirty="0">
              <a:latin typeface="HP001 4 hàng" panose="020B06030503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47030" y="2071557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HP001 4 hàng" panose="020B0603050302020204" pitchFamily="34" charset="0"/>
              </a:rPr>
              <a:t>cả</a:t>
            </a:r>
            <a:endParaRPr lang="en-US" sz="6600" dirty="0">
              <a:latin typeface="HP001 4 hàng" panose="020B06030503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026014" y="1434893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HP001 4 hàng" panose="020B0603050302020204" pitchFamily="34" charset="0"/>
              </a:rPr>
              <a:t>cà</a:t>
            </a:r>
            <a:endParaRPr lang="en-US" sz="6600" dirty="0">
              <a:latin typeface="HP001 4 hàng" panose="020B06030503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97421" y="2091221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HP001 4 hàng" panose="020B0603050302020204" pitchFamily="34" charset="0"/>
              </a:rPr>
              <a:t>cạ</a:t>
            </a:r>
            <a:endParaRPr lang="en-US" sz="6600" dirty="0">
              <a:latin typeface="HP001 4 hàng" panose="020B06030503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30361" y="2997056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HP001 4 hàng" panose="020B0603050302020204" pitchFamily="34" charset="0"/>
              </a:rPr>
              <a:t>cơ</a:t>
            </a:r>
            <a:endParaRPr lang="en-US" sz="6600" dirty="0">
              <a:latin typeface="HP001 4 hàng" panose="020B06030503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30361" y="3668426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HP001 4 hàng" panose="020B0603050302020204" pitchFamily="34" charset="0"/>
              </a:rPr>
              <a:t>cở</a:t>
            </a:r>
            <a:endParaRPr lang="en-US" sz="6600" dirty="0">
              <a:latin typeface="HP001 4 hàng" panose="020B06030503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74614" y="3006581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HP001 4 hàng" panose="020B0603050302020204" pitchFamily="34" charset="0"/>
              </a:rPr>
              <a:t>cớ</a:t>
            </a:r>
            <a:endParaRPr lang="en-US" sz="6600" dirty="0">
              <a:latin typeface="HP001 4 hàng" panose="020B06030503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712413" y="3035081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HP001 4 hàng" panose="020B0603050302020204" pitchFamily="34" charset="0"/>
              </a:rPr>
              <a:t>cờ</a:t>
            </a:r>
            <a:endParaRPr lang="en-US" sz="6600" dirty="0">
              <a:latin typeface="HP001 4 hàng" panose="020B06030503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67853" y="3692703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HP001 4 hàng" panose="020B0603050302020204" pitchFamily="34" charset="0"/>
              </a:rPr>
              <a:t>cỡ</a:t>
            </a:r>
            <a:endParaRPr lang="en-US" sz="6600" dirty="0">
              <a:latin typeface="HP001 4 hàng" panose="020B06030503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338020" y="3044606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HP001 4 hàng" panose="020B0603050302020204" pitchFamily="34" charset="0"/>
              </a:rPr>
              <a:t>cô</a:t>
            </a:r>
            <a:endParaRPr lang="en-US" sz="6600" dirty="0">
              <a:latin typeface="HP001 4 hàng" panose="020B06030503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30740" y="3729619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HP001 4 hàng" panose="020B0603050302020204" pitchFamily="34" charset="0"/>
              </a:rPr>
              <a:t>cổ</a:t>
            </a:r>
            <a:endParaRPr lang="en-US" sz="6600" dirty="0">
              <a:latin typeface="HP001 4 hàng" panose="020B06030503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82378" y="3758194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HP001 4 hàng" panose="020B0603050302020204" pitchFamily="34" charset="0"/>
              </a:rPr>
              <a:t>cỗ</a:t>
            </a:r>
            <a:endParaRPr lang="en-US" sz="6600" dirty="0">
              <a:latin typeface="HP001 4 hàng" panose="020B06030503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87816" y="3065230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HP001 4 hàng" panose="020B0603050302020204" pitchFamily="34" charset="0"/>
              </a:rPr>
              <a:t>cố</a:t>
            </a:r>
            <a:endParaRPr lang="en-US" sz="6600" dirty="0">
              <a:latin typeface="HP001 4 hàng" panose="020B06030503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016389" y="3084380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HP001 4 hàng" panose="020B0603050302020204" pitchFamily="34" charset="0"/>
              </a:rPr>
              <a:t>cồ</a:t>
            </a:r>
            <a:endParaRPr lang="en-US" sz="6600" dirty="0">
              <a:latin typeface="HP001 4 hàng" panose="020B06030503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016489" y="3767719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HP001 4 hàng" panose="020B0603050302020204" pitchFamily="34" charset="0"/>
              </a:rPr>
              <a:t>cộ</a:t>
            </a:r>
            <a:endParaRPr lang="en-US" sz="6600" dirty="0"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7432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3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73" b="45511"/>
          <a:stretch/>
        </p:blipFill>
        <p:spPr>
          <a:xfrm>
            <a:off x="0" y="0"/>
            <a:ext cx="12191999" cy="6858000"/>
          </a:xfrm>
        </p:spPr>
      </p:pic>
      <p:cxnSp>
        <p:nvCxnSpPr>
          <p:cNvPr id="6" name="Straight Arrow Connector 5"/>
          <p:cNvCxnSpPr/>
          <p:nvPr/>
        </p:nvCxnSpPr>
        <p:spPr>
          <a:xfrm>
            <a:off x="6907427" y="4411362"/>
            <a:ext cx="1519881" cy="580768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6907428" y="4411362"/>
            <a:ext cx="2014150" cy="556054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7834183" y="2838965"/>
            <a:ext cx="1881318" cy="32436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7747687" y="3163330"/>
            <a:ext cx="86496" cy="1804086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7667367" y="827903"/>
            <a:ext cx="0" cy="70433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667367" y="840259"/>
            <a:ext cx="4096265" cy="3707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1763632" y="877329"/>
            <a:ext cx="1" cy="228600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9372600" y="3163330"/>
            <a:ext cx="2391033" cy="1804086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47495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54" t="52892" b="17290"/>
          <a:stretch/>
        </p:blipFill>
        <p:spPr>
          <a:xfrm>
            <a:off x="1" y="0"/>
            <a:ext cx="12192000" cy="6858000"/>
          </a:xfrm>
        </p:spPr>
      </p:pic>
      <p:cxnSp>
        <p:nvCxnSpPr>
          <p:cNvPr id="6" name="Straight Arrow Connector 5"/>
          <p:cNvCxnSpPr/>
          <p:nvPr/>
        </p:nvCxnSpPr>
        <p:spPr>
          <a:xfrm>
            <a:off x="5325762" y="2706130"/>
            <a:ext cx="2916195" cy="1742302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5486400" y="3225114"/>
            <a:ext cx="2755557" cy="1235675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81075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26" t="7099" r="-86" b="67368"/>
          <a:stretch/>
        </p:blipFill>
        <p:spPr>
          <a:xfrm>
            <a:off x="-37072" y="0"/>
            <a:ext cx="12191999" cy="6858000"/>
          </a:xfrm>
        </p:spPr>
      </p:pic>
      <p:sp>
        <p:nvSpPr>
          <p:cNvPr id="5" name="Oval 4"/>
          <p:cNvSpPr/>
          <p:nvPr/>
        </p:nvSpPr>
        <p:spPr>
          <a:xfrm>
            <a:off x="2944430" y="4550388"/>
            <a:ext cx="2753973" cy="9787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058928" y="1804086"/>
            <a:ext cx="2936790" cy="108739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058928" y="4720280"/>
            <a:ext cx="2881071" cy="8582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526103" y="3233856"/>
            <a:ext cx="2753973" cy="100451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9623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47" t="29606" r="2384" b="17006"/>
          <a:stretch/>
        </p:blipFill>
        <p:spPr>
          <a:xfrm>
            <a:off x="1" y="-6927"/>
            <a:ext cx="12191999" cy="6858000"/>
          </a:xfrm>
        </p:spPr>
      </p:pic>
      <p:sp>
        <p:nvSpPr>
          <p:cNvPr id="5" name="Rectangle 4"/>
          <p:cNvSpPr/>
          <p:nvPr/>
        </p:nvSpPr>
        <p:spPr>
          <a:xfrm>
            <a:off x="9595417" y="2189517"/>
            <a:ext cx="9589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0" indent="-685800" algn="ctr">
              <a:buFont typeface="Wingdings" pitchFamily="2" charset="2"/>
              <a:buChar char="ü"/>
            </a:pPr>
            <a:r>
              <a:rPr lang="en-US" sz="2400" b="1" dirty="0">
                <a:ln w="11430">
                  <a:solidFill>
                    <a:srgbClr val="FF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3837168" y="4814580"/>
            <a:ext cx="9589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0" indent="-685800" algn="ctr">
              <a:buFont typeface="Wingdings" pitchFamily="2" charset="2"/>
              <a:buChar char="ü"/>
            </a:pPr>
            <a:r>
              <a:rPr lang="en-US" sz="2400" b="1" dirty="0">
                <a:ln w="11430">
                  <a:solidFill>
                    <a:srgbClr val="FF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8433882" y="4835361"/>
            <a:ext cx="9589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0" indent="-685800" algn="ctr">
              <a:buFont typeface="Wingdings" pitchFamily="2" charset="2"/>
              <a:buChar char="ü"/>
            </a:pPr>
            <a:r>
              <a:rPr lang="en-US" sz="2400" b="1" dirty="0">
                <a:ln w="11430">
                  <a:solidFill>
                    <a:srgbClr val="FF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</a:p>
        </p:txBody>
      </p:sp>
      <p:sp>
        <p:nvSpPr>
          <p:cNvPr id="9" name="Oval 8"/>
          <p:cNvSpPr/>
          <p:nvPr/>
        </p:nvSpPr>
        <p:spPr>
          <a:xfrm>
            <a:off x="10370919" y="2328562"/>
            <a:ext cx="345989" cy="271849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9052347" y="4960552"/>
            <a:ext cx="345989" cy="271849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492703" y="4960552"/>
            <a:ext cx="345989" cy="271849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3217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27</Words>
  <Application>Microsoft Office PowerPoint</Application>
  <PresentationFormat>Custom</PresentationFormat>
  <Paragraphs>24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Badge</vt:lpstr>
      <vt:lpstr>Office Theme</vt:lpstr>
      <vt:lpstr>Chủ đề 2: bé và bà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Chủ đề 2: bé và bà</dc:title>
  <dc:creator>Microsoft account</dc:creator>
  <cp:lastModifiedBy>21AK22</cp:lastModifiedBy>
  <cp:revision>25</cp:revision>
  <dcterms:created xsi:type="dcterms:W3CDTF">2020-08-28T11:44:34Z</dcterms:created>
  <dcterms:modified xsi:type="dcterms:W3CDTF">2021-09-27T13:35:18Z</dcterms:modified>
</cp:coreProperties>
</file>