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  <p:sldMasterId id="2147484395" r:id="rId2"/>
    <p:sldMasterId id="2147484416" r:id="rId3"/>
    <p:sldMasterId id="2147484448" r:id="rId4"/>
    <p:sldMasterId id="2147484464" r:id="rId5"/>
    <p:sldMasterId id="2147484481" r:id="rId6"/>
    <p:sldMasterId id="2147484493" r:id="rId7"/>
    <p:sldMasterId id="2147484506" r:id="rId8"/>
    <p:sldMasterId id="2147484522" r:id="rId9"/>
    <p:sldMasterId id="2147484535" r:id="rId10"/>
  </p:sldMasterIdLst>
  <p:notesMasterIdLst>
    <p:notesMasterId r:id="rId30"/>
  </p:notesMasterIdLst>
  <p:sldIdLst>
    <p:sldId id="576" r:id="rId11"/>
    <p:sldId id="590" r:id="rId12"/>
    <p:sldId id="584" r:id="rId13"/>
    <p:sldId id="585" r:id="rId14"/>
    <p:sldId id="586" r:id="rId15"/>
    <p:sldId id="587" r:id="rId16"/>
    <p:sldId id="588" r:id="rId17"/>
    <p:sldId id="589" r:id="rId18"/>
    <p:sldId id="578" r:id="rId19"/>
    <p:sldId id="306" r:id="rId20"/>
    <p:sldId id="568" r:id="rId21"/>
    <p:sldId id="570" r:id="rId22"/>
    <p:sldId id="571" r:id="rId23"/>
    <p:sldId id="572" r:id="rId24"/>
    <p:sldId id="573" r:id="rId25"/>
    <p:sldId id="595" r:id="rId26"/>
    <p:sldId id="591" r:id="rId27"/>
    <p:sldId id="592" r:id="rId28"/>
    <p:sldId id="593" r:id="rId29"/>
  </p:sldIdLst>
  <p:sldSz cx="12709525" cy="6769100"/>
  <p:notesSz cx="6858000" cy="9144000"/>
  <p:custDataLst>
    <p:tags r:id="rId31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EF3FC"/>
    <a:srgbClr val="F3392B"/>
    <a:srgbClr val="C259FD"/>
    <a:srgbClr val="FEB0F3"/>
    <a:srgbClr val="FD8603"/>
    <a:srgbClr val="E6AF00"/>
    <a:srgbClr val="46FD27"/>
    <a:srgbClr val="1BE341"/>
    <a:srgbClr val="DE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>
        <p:scale>
          <a:sx n="60" d="100"/>
          <a:sy n="60" d="100"/>
        </p:scale>
        <p:origin x="-816" y="-420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550" y="685800"/>
            <a:ext cx="6438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3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6" y="271893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94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8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7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67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5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96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9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1" y="4425451"/>
            <a:ext cx="3333645" cy="23436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487404" y="0"/>
            <a:ext cx="2222123" cy="34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71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272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0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3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29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13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81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70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5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88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20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31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691" y="1107814"/>
            <a:ext cx="9532144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691" y="3555345"/>
            <a:ext cx="9532144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60" y="1687575"/>
            <a:ext cx="10961965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60" y="4529971"/>
            <a:ext cx="10961965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197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5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02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197" y="2472602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8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273"/>
            <a:ext cx="4099152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04" y="974626"/>
            <a:ext cx="6434197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0"/>
            <a:ext cx="4099152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54" y="360392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80" y="360392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051948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2483151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6189672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46594819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5504202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2" y="3555353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92"/>
            </a:lvl1pPr>
            <a:lvl2pPr marL="493613" indent="0" algn="ctr">
              <a:buNone/>
              <a:defRPr sz="2159"/>
            </a:lvl2pPr>
            <a:lvl3pPr marL="987227" indent="0" algn="ctr">
              <a:buNone/>
              <a:defRPr sz="1945"/>
            </a:lvl3pPr>
            <a:lvl4pPr marL="1480835" indent="0" algn="ctr">
              <a:buNone/>
              <a:defRPr sz="1728"/>
            </a:lvl4pPr>
            <a:lvl5pPr marL="1974450" indent="0" algn="ctr">
              <a:buNone/>
              <a:defRPr sz="1728"/>
            </a:lvl5pPr>
            <a:lvl6pPr marL="2468060" indent="0" algn="ctr">
              <a:buNone/>
              <a:defRPr sz="1728"/>
            </a:lvl6pPr>
            <a:lvl7pPr marL="2961672" indent="0" algn="ctr">
              <a:buNone/>
              <a:defRPr sz="1728"/>
            </a:lvl7pPr>
            <a:lvl8pPr marL="3455284" indent="0" algn="ctr">
              <a:buNone/>
              <a:defRPr sz="1728"/>
            </a:lvl8pPr>
            <a:lvl9pPr marL="3948898" indent="0" algn="ctr">
              <a:buNone/>
              <a:defRPr sz="1728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82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08/10/2021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5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5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3831104"/>
      </p:ext>
    </p:extLst>
  </p:cSld>
  <p:clrMapOvr>
    <a:masterClrMapping/>
  </p:clrMapOvr>
  <p:transition advClick="0" advTm="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356587"/>
      </p:ext>
    </p:extLst>
  </p:cSld>
  <p:clrMapOvr>
    <a:masterClrMapping/>
  </p:clrMapOvr>
  <p:transition advClick="0" advTm="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6344903"/>
      </p:ext>
    </p:extLst>
  </p:cSld>
  <p:clrMapOvr>
    <a:masterClrMapping/>
  </p:clrMapOvr>
  <p:transition advClick="0" advTm="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9952137"/>
      </p:ext>
    </p:extLst>
  </p:cSld>
  <p:clrMapOvr>
    <a:masterClrMapping/>
  </p:clrMapOvr>
  <p:transition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58403322"/>
      </p:ext>
    </p:extLst>
  </p:cSld>
  <p:clrMapOvr>
    <a:masterClrMapping/>
  </p:clrMapOvr>
  <p:transition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79909867"/>
      </p:ext>
    </p:extLst>
  </p:cSld>
  <p:clrMapOvr>
    <a:masterClrMapping/>
  </p:clrMapOvr>
  <p:transition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50020373"/>
      </p:ext>
    </p:extLst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352AA3-D564-425D-8254-4A63F746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18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21" y="1107851"/>
            <a:ext cx="9532324" cy="2356728"/>
          </a:xfrm>
          <a:prstGeom prst="rect">
            <a:avLst/>
          </a:prstGeom>
        </p:spPr>
        <p:txBody>
          <a:bodyPr anchor="b"/>
          <a:lstStyle>
            <a:lvl1pPr algn="ctr"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21" y="3555463"/>
            <a:ext cx="9532324" cy="1634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1"/>
            </a:lvl1pPr>
            <a:lvl2pPr marL="449561" indent="0" algn="ctr">
              <a:buNone/>
              <a:defRPr sz="1965"/>
            </a:lvl2pPr>
            <a:lvl3pPr marL="899122" indent="0" algn="ctr">
              <a:buNone/>
              <a:defRPr sz="1768"/>
            </a:lvl3pPr>
            <a:lvl4pPr marL="1348684" indent="0" algn="ctr">
              <a:buNone/>
              <a:defRPr sz="1572"/>
            </a:lvl4pPr>
            <a:lvl5pPr marL="1797791" indent="0" algn="ctr">
              <a:buNone/>
              <a:defRPr sz="1572"/>
            </a:lvl5pPr>
            <a:lvl6pPr marL="2247352" indent="0" algn="ctr">
              <a:buNone/>
              <a:defRPr sz="1572"/>
            </a:lvl6pPr>
            <a:lvl7pPr marL="2696914" indent="0" algn="ctr">
              <a:buNone/>
              <a:defRPr sz="1572"/>
            </a:lvl7pPr>
            <a:lvl8pPr marL="3146475" indent="0" algn="ctr">
              <a:buNone/>
              <a:defRPr sz="1572"/>
            </a:lvl8pPr>
            <a:lvl9pPr marL="3596036" indent="0" algn="ctr">
              <a:buNone/>
              <a:defRPr sz="157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2805156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5" y="361039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2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55" y="6274354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36" y="6274354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3738597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177" y="1687631"/>
            <a:ext cx="10962173" cy="2815851"/>
          </a:xfrm>
          <a:prstGeom prst="rect">
            <a:avLst/>
          </a:prstGeom>
        </p:spPr>
        <p:txBody>
          <a:bodyPr anchor="b"/>
          <a:lstStyle>
            <a:lvl1pPr>
              <a:defRPr sz="589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177" y="4530122"/>
            <a:ext cx="10962173" cy="148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1">
                <a:solidFill>
                  <a:schemeClr val="tx1">
                    <a:tint val="75000"/>
                  </a:schemeClr>
                </a:solidFill>
              </a:defRPr>
            </a:lvl1pPr>
            <a:lvl2pPr marL="449561" indent="0">
              <a:buNone/>
              <a:defRPr sz="1965">
                <a:solidFill>
                  <a:schemeClr val="tx1">
                    <a:tint val="75000"/>
                  </a:schemeClr>
                </a:solidFill>
              </a:defRPr>
            </a:lvl2pPr>
            <a:lvl3pPr marL="899122" indent="0">
              <a:buNone/>
              <a:defRPr sz="1768">
                <a:solidFill>
                  <a:schemeClr val="tx1">
                    <a:tint val="75000"/>
                  </a:schemeClr>
                </a:solidFill>
              </a:defRPr>
            </a:lvl3pPr>
            <a:lvl4pPr marL="134868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4pPr>
            <a:lvl5pPr marL="1797791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5pPr>
            <a:lvl6pPr marL="2247352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6pPr>
            <a:lvl7pPr marL="2696914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7pPr>
            <a:lvl8pPr marL="3146475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8pPr>
            <a:lvl9pPr marL="3596036" indent="0">
              <a:buNone/>
              <a:defRPr sz="15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5141219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319" y="1802019"/>
            <a:ext cx="5401650" cy="4295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074511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360404"/>
            <a:ext cx="10962173" cy="13084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37173" y="1755443"/>
            <a:ext cx="5080543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37173" y="2630916"/>
            <a:ext cx="5080543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22655" y="1755443"/>
            <a:ext cx="5105564" cy="81325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54"/>
            </a:lvl1pPr>
            <a:lvl2pPr marL="449561" indent="0">
              <a:buNone/>
              <a:defRPr sz="2361"/>
            </a:lvl2pPr>
            <a:lvl3pPr marL="899122" indent="0">
              <a:buNone/>
              <a:defRPr sz="1965"/>
            </a:lvl3pPr>
            <a:lvl4pPr marL="1348684" indent="0">
              <a:buNone/>
              <a:defRPr sz="1768"/>
            </a:lvl4pPr>
            <a:lvl5pPr marL="1797791" indent="0">
              <a:buNone/>
              <a:defRPr sz="1768"/>
            </a:lvl5pPr>
            <a:lvl6pPr marL="2247352" indent="0">
              <a:buNone/>
              <a:defRPr sz="1768"/>
            </a:lvl6pPr>
            <a:lvl7pPr marL="2696914" indent="0">
              <a:buNone/>
              <a:defRPr sz="1768"/>
            </a:lvl7pPr>
            <a:lvl8pPr marL="3146475" indent="0">
              <a:buNone/>
              <a:defRPr sz="1768"/>
            </a:lvl8pPr>
            <a:lvl9pPr marL="3596036" indent="0">
              <a:buNone/>
              <a:defRPr sz="176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22655" y="2630916"/>
            <a:ext cx="5105564" cy="34787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0519243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399362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909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099229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306" y="974658"/>
            <a:ext cx="6434319" cy="4810609"/>
          </a:xfrm>
          <a:prstGeom prst="rect">
            <a:avLst/>
          </a:prstGeom>
        </p:spPr>
        <p:txBody>
          <a:bodyPr/>
          <a:lstStyle>
            <a:lvl1pPr>
              <a:defRPr sz="3147"/>
            </a:lvl1pPr>
            <a:lvl2pPr>
              <a:defRPr sz="2754"/>
            </a:lvl2pPr>
            <a:lvl3pPr>
              <a:defRPr sz="2361"/>
            </a:lvl3pPr>
            <a:lvl4pPr>
              <a:defRPr sz="1965"/>
            </a:lvl4pPr>
            <a:lvl5pPr>
              <a:defRPr sz="1965"/>
            </a:lvl5pPr>
            <a:lvl6pPr>
              <a:defRPr sz="1965"/>
            </a:lvl6pPr>
            <a:lvl7pPr>
              <a:defRPr sz="1965"/>
            </a:lvl7pPr>
            <a:lvl8pPr>
              <a:defRPr sz="1965"/>
            </a:lvl8pPr>
            <a:lvl9pPr>
              <a:defRPr sz="19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099229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2"/>
            </a:lvl1pPr>
            <a:lvl2pPr marL="449561" indent="0">
              <a:buNone/>
              <a:defRPr sz="1375"/>
            </a:lvl2pPr>
            <a:lvl3pPr marL="899122" indent="0">
              <a:buNone/>
              <a:defRPr sz="1179"/>
            </a:lvl3pPr>
            <a:lvl4pPr marL="1348684" indent="0">
              <a:buNone/>
              <a:defRPr sz="982"/>
            </a:lvl4pPr>
            <a:lvl5pPr marL="1797791" indent="0">
              <a:buNone/>
              <a:defRPr sz="982"/>
            </a:lvl5pPr>
            <a:lvl6pPr marL="2247352" indent="0">
              <a:buNone/>
              <a:defRPr sz="982"/>
            </a:lvl6pPr>
            <a:lvl7pPr marL="2696914" indent="0">
              <a:buNone/>
              <a:defRPr sz="982"/>
            </a:lvl7pPr>
            <a:lvl8pPr marL="3146475" indent="0">
              <a:buNone/>
              <a:defRPr sz="982"/>
            </a:lvl8pPr>
            <a:lvl9pPr marL="3596036" indent="0">
              <a:buNone/>
              <a:defRPr sz="9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88370293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52" y="451289"/>
            <a:ext cx="4342242" cy="1579509"/>
          </a:xfrm>
          <a:prstGeom prst="rect">
            <a:avLst/>
          </a:prstGeom>
        </p:spPr>
        <p:txBody>
          <a:bodyPr anchor="b"/>
          <a:lstStyle>
            <a:lvl1pPr>
              <a:defRPr sz="314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306" y="451289"/>
            <a:ext cx="6434319" cy="5333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47"/>
            </a:lvl1pPr>
            <a:lvl2pPr marL="449561" indent="0">
              <a:buNone/>
              <a:defRPr sz="2754"/>
            </a:lvl2pPr>
            <a:lvl3pPr marL="899122" indent="0">
              <a:buNone/>
              <a:defRPr sz="2361"/>
            </a:lvl3pPr>
            <a:lvl4pPr marL="1348684" indent="0">
              <a:buNone/>
              <a:defRPr sz="1965"/>
            </a:lvl4pPr>
            <a:lvl5pPr marL="1797791" indent="0">
              <a:buNone/>
              <a:defRPr sz="1965"/>
            </a:lvl5pPr>
            <a:lvl6pPr marL="2247352" indent="0">
              <a:buNone/>
              <a:defRPr sz="1965"/>
            </a:lvl6pPr>
            <a:lvl7pPr marL="2696914" indent="0">
              <a:buNone/>
              <a:defRPr sz="1965"/>
            </a:lvl7pPr>
            <a:lvl8pPr marL="3146475" indent="0">
              <a:buNone/>
              <a:defRPr sz="1965"/>
            </a:lvl8pPr>
            <a:lvl9pPr marL="3596036" indent="0">
              <a:buNone/>
              <a:defRPr sz="19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52" y="2030799"/>
            <a:ext cx="4342242" cy="3762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65"/>
            </a:lvl1pPr>
            <a:lvl2pPr marL="449561" indent="0">
              <a:buNone/>
              <a:defRPr sz="1768"/>
            </a:lvl2pPr>
            <a:lvl3pPr marL="899122" indent="0">
              <a:buNone/>
              <a:defRPr sz="1572"/>
            </a:lvl3pPr>
            <a:lvl4pPr marL="1348684" indent="0">
              <a:buNone/>
              <a:defRPr sz="1375"/>
            </a:lvl4pPr>
            <a:lvl5pPr marL="1797791" indent="0">
              <a:buNone/>
              <a:defRPr sz="1375"/>
            </a:lvl5pPr>
            <a:lvl6pPr marL="2247352" indent="0">
              <a:buNone/>
              <a:defRPr sz="1375"/>
            </a:lvl6pPr>
            <a:lvl7pPr marL="2696914" indent="0">
              <a:buNone/>
              <a:defRPr sz="1375"/>
            </a:lvl7pPr>
            <a:lvl8pPr marL="3146475" indent="0">
              <a:buNone/>
              <a:defRPr sz="1375"/>
            </a:lvl8pPr>
            <a:lvl9pPr marL="3596036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7255767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328" y="196416"/>
            <a:ext cx="6233908" cy="81651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6328" y="1143115"/>
            <a:ext cx="6233908" cy="32333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08983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426" y="360405"/>
            <a:ext cx="2740543" cy="573669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796" y="360405"/>
            <a:ext cx="8062758" cy="57366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2694074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4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8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0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6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44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49" y="6274344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97" y="1802019"/>
            <a:ext cx="5401650" cy="42950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434319" y="1802019"/>
            <a:ext cx="5401650" cy="20715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434319" y="4023988"/>
            <a:ext cx="5401650" cy="2073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1224816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15" y="2102810"/>
            <a:ext cx="10803096" cy="14509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29" y="3835823"/>
            <a:ext cx="8896668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88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866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3965" y="4349775"/>
            <a:ext cx="10803096" cy="1344418"/>
          </a:xfrm>
        </p:spPr>
        <p:txBody>
          <a:bodyPr anchor="t"/>
          <a:lstStyle>
            <a:lvl1pPr algn="l">
              <a:defRPr sz="5264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3965" y="2869034"/>
            <a:ext cx="10803096" cy="1480740"/>
          </a:xfrm>
        </p:spPr>
        <p:txBody>
          <a:bodyPr anchor="b"/>
          <a:lstStyle>
            <a:lvl1pPr marL="0" indent="0">
              <a:buNone/>
              <a:defRPr sz="2632">
                <a:solidFill>
                  <a:schemeClr val="tx1">
                    <a:tint val="75000"/>
                  </a:schemeClr>
                </a:solidFill>
              </a:defRPr>
            </a:lvl1pPr>
            <a:lvl2pPr marL="601675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50" indent="0">
              <a:buNone/>
              <a:defRPr sz="2106">
                <a:solidFill>
                  <a:schemeClr val="tx1">
                    <a:tint val="75000"/>
                  </a:schemeClr>
                </a:solidFill>
              </a:defRPr>
            </a:lvl3pPr>
            <a:lvl4pPr marL="18050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4pPr>
            <a:lvl5pPr marL="240670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5pPr>
            <a:lvl6pPr marL="300837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6pPr>
            <a:lvl7pPr marL="361005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7pPr>
            <a:lvl8pPr marL="4211726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8pPr>
            <a:lvl9pPr marL="4813402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14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35476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60675" y="1184593"/>
            <a:ext cx="5613374" cy="3350077"/>
          </a:xfrm>
        </p:spPr>
        <p:txBody>
          <a:bodyPr/>
          <a:lstStyle>
            <a:lvl1pPr>
              <a:defRPr sz="3685"/>
            </a:lvl1pPr>
            <a:lvl2pPr>
              <a:defRPr sz="3158"/>
            </a:lvl2pPr>
            <a:lvl3pPr>
              <a:defRPr sz="2632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5055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15214"/>
            <a:ext cx="5615581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5476" y="2146682"/>
            <a:ext cx="5615581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56264" y="1515214"/>
            <a:ext cx="5617787" cy="631469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75" indent="0">
              <a:buNone/>
              <a:defRPr sz="2632" b="1"/>
            </a:lvl2pPr>
            <a:lvl3pPr marL="1203350" indent="0">
              <a:buNone/>
              <a:defRPr sz="2369" b="1"/>
            </a:lvl3pPr>
            <a:lvl4pPr marL="1805026" indent="0">
              <a:buNone/>
              <a:defRPr sz="2106" b="1"/>
            </a:lvl4pPr>
            <a:lvl5pPr marL="2406701" indent="0">
              <a:buNone/>
              <a:defRPr sz="2106" b="1"/>
            </a:lvl5pPr>
            <a:lvl6pPr marL="3008376" indent="0">
              <a:buNone/>
              <a:defRPr sz="2106" b="1"/>
            </a:lvl6pPr>
            <a:lvl7pPr marL="3610051" indent="0">
              <a:buNone/>
              <a:defRPr sz="2106" b="1"/>
            </a:lvl7pPr>
            <a:lvl8pPr marL="4211726" indent="0">
              <a:buNone/>
              <a:defRPr sz="2106" b="1"/>
            </a:lvl8pPr>
            <a:lvl9pPr marL="4813402" indent="0">
              <a:buNone/>
              <a:defRPr sz="210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56264" y="2146682"/>
            <a:ext cx="5617787" cy="3900068"/>
          </a:xfrm>
        </p:spPr>
        <p:txBody>
          <a:bodyPr/>
          <a:lstStyle>
            <a:lvl1pPr>
              <a:defRPr sz="3158"/>
            </a:lvl1pPr>
            <a:lvl2pPr>
              <a:defRPr sz="2632"/>
            </a:lvl2pPr>
            <a:lvl3pPr>
              <a:defRPr sz="2369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5230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6769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9" y="195466"/>
            <a:ext cx="12325187" cy="63781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21012" y="314429"/>
            <a:ext cx="11438573" cy="460022"/>
          </a:xfrm>
        </p:spPr>
        <p:txBody>
          <a:bodyPr>
            <a:noAutofit/>
          </a:bodyPr>
          <a:lstStyle>
            <a:lvl1pPr algn="l">
              <a:defRPr sz="2632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709370" y="6201009"/>
            <a:ext cx="998837" cy="379064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780377" y="6167764"/>
            <a:ext cx="514885" cy="416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06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06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55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3683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478" y="269510"/>
            <a:ext cx="4181346" cy="1146987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69071" y="269512"/>
            <a:ext cx="7104978" cy="5777240"/>
          </a:xfrm>
        </p:spPr>
        <p:txBody>
          <a:bodyPr/>
          <a:lstStyle>
            <a:lvl1pPr>
              <a:defRPr sz="4211"/>
            </a:lvl1pPr>
            <a:lvl2pPr>
              <a:defRPr sz="3685"/>
            </a:lvl2pPr>
            <a:lvl3pPr>
              <a:defRPr sz="3158"/>
            </a:lvl3pPr>
            <a:lvl4pPr>
              <a:defRPr sz="2632"/>
            </a:lvl4pPr>
            <a:lvl5pPr>
              <a:defRPr sz="2632"/>
            </a:lvl5pPr>
            <a:lvl6pPr>
              <a:defRPr sz="2632"/>
            </a:lvl6pPr>
            <a:lvl7pPr>
              <a:defRPr sz="2632"/>
            </a:lvl7pPr>
            <a:lvl8pPr>
              <a:defRPr sz="2632"/>
            </a:lvl8pPr>
            <a:lvl9pPr>
              <a:defRPr sz="263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478" y="1416499"/>
            <a:ext cx="4181346" cy="4630253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5399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156" y="4738370"/>
            <a:ext cx="7625715" cy="559392"/>
          </a:xfrm>
        </p:spPr>
        <p:txBody>
          <a:bodyPr anchor="b"/>
          <a:lstStyle>
            <a:lvl1pPr algn="l">
              <a:defRPr sz="2632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491156" y="604831"/>
            <a:ext cx="7625715" cy="4061460"/>
          </a:xfrm>
        </p:spPr>
        <p:txBody>
          <a:bodyPr/>
          <a:lstStyle>
            <a:lvl1pPr marL="0" indent="0">
              <a:buNone/>
              <a:defRPr sz="4211"/>
            </a:lvl1pPr>
            <a:lvl2pPr marL="601675" indent="0">
              <a:buNone/>
              <a:defRPr sz="3685"/>
            </a:lvl2pPr>
            <a:lvl3pPr marL="1203350" indent="0">
              <a:buNone/>
              <a:defRPr sz="3158"/>
            </a:lvl3pPr>
            <a:lvl4pPr marL="1805026" indent="0">
              <a:buNone/>
              <a:defRPr sz="2632"/>
            </a:lvl4pPr>
            <a:lvl5pPr marL="2406701" indent="0">
              <a:buNone/>
              <a:defRPr sz="2632"/>
            </a:lvl5pPr>
            <a:lvl6pPr marL="3008376" indent="0">
              <a:buNone/>
              <a:defRPr sz="2632"/>
            </a:lvl6pPr>
            <a:lvl7pPr marL="3610051" indent="0">
              <a:buNone/>
              <a:defRPr sz="2632"/>
            </a:lvl7pPr>
            <a:lvl8pPr marL="4211726" indent="0">
              <a:buNone/>
              <a:defRPr sz="2632"/>
            </a:lvl8pPr>
            <a:lvl9pPr marL="4813402" indent="0">
              <a:buNone/>
              <a:defRPr sz="2632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491156" y="5297762"/>
            <a:ext cx="7625715" cy="794429"/>
          </a:xfrm>
        </p:spPr>
        <p:txBody>
          <a:bodyPr/>
          <a:lstStyle>
            <a:lvl1pPr marL="0" indent="0">
              <a:buNone/>
              <a:defRPr sz="1842"/>
            </a:lvl1pPr>
            <a:lvl2pPr marL="601675" indent="0">
              <a:buNone/>
              <a:defRPr sz="1579"/>
            </a:lvl2pPr>
            <a:lvl3pPr marL="1203350" indent="0">
              <a:buNone/>
              <a:defRPr sz="1316"/>
            </a:lvl3pPr>
            <a:lvl4pPr marL="1805026" indent="0">
              <a:buNone/>
              <a:defRPr sz="1184"/>
            </a:lvl4pPr>
            <a:lvl5pPr marL="2406701" indent="0">
              <a:buNone/>
              <a:defRPr sz="1184"/>
            </a:lvl5pPr>
            <a:lvl6pPr marL="3008376" indent="0">
              <a:buNone/>
              <a:defRPr sz="1184"/>
            </a:lvl6pPr>
            <a:lvl7pPr marL="3610051" indent="0">
              <a:buNone/>
              <a:defRPr sz="1184"/>
            </a:lvl7pPr>
            <a:lvl8pPr marL="4211726" indent="0">
              <a:buNone/>
              <a:defRPr sz="1184"/>
            </a:lvl8pPr>
            <a:lvl9pPr marL="4813402" indent="0">
              <a:buNone/>
              <a:defRPr sz="118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3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9679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14406" y="203700"/>
            <a:ext cx="2859643" cy="43309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35476" y="203700"/>
            <a:ext cx="8367104" cy="43309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3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35476" y="271077"/>
            <a:ext cx="11438573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5476" y="1579458"/>
            <a:ext cx="11438573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35476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342421" y="6273954"/>
            <a:ext cx="402468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08493" y="6273954"/>
            <a:ext cx="2965556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4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1203350" rtl="0" eaLnBrk="1" latinLnBrk="0" hangingPunct="1">
        <a:spcBef>
          <a:spcPct val="0"/>
        </a:spcBef>
        <a:buNone/>
        <a:defRPr sz="57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56" indent="-451256" algn="l" defTabSz="1203350" rtl="0" eaLnBrk="1" latinLnBrk="0" hangingPunct="1">
        <a:spcBef>
          <a:spcPct val="20000"/>
        </a:spcBef>
        <a:buFont typeface="Arial" pitchFamily="34" charset="0"/>
        <a:buChar char="•"/>
        <a:defRPr sz="4211" kern="1200">
          <a:solidFill>
            <a:schemeClr val="tx1"/>
          </a:solidFill>
          <a:latin typeface="+mn-lt"/>
          <a:ea typeface="+mn-ea"/>
          <a:cs typeface="+mn-cs"/>
        </a:defRPr>
      </a:lvl1pPr>
      <a:lvl2pPr marL="977722" indent="-376047" algn="l" defTabSz="1203350" rtl="0" eaLnBrk="1" latinLnBrk="0" hangingPunct="1">
        <a:spcBef>
          <a:spcPct val="20000"/>
        </a:spcBef>
        <a:buFont typeface="Arial" pitchFamily="34" charset="0"/>
        <a:buChar char="–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504188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63" indent="-300838" algn="l" defTabSz="1203350" rtl="0" eaLnBrk="1" latinLnBrk="0" hangingPunct="1">
        <a:spcBef>
          <a:spcPct val="20000"/>
        </a:spcBef>
        <a:buFont typeface="Arial" pitchFamily="34" charset="0"/>
        <a:buChar char="–"/>
        <a:defRPr sz="2632" kern="1200">
          <a:solidFill>
            <a:schemeClr val="tx1"/>
          </a:solidFill>
          <a:latin typeface="+mn-lt"/>
          <a:ea typeface="+mn-ea"/>
          <a:cs typeface="+mn-cs"/>
        </a:defRPr>
      </a:lvl4pPr>
      <a:lvl5pPr marL="2707538" indent="-300838" algn="l" defTabSz="1203350" rtl="0" eaLnBrk="1" latinLnBrk="0" hangingPunct="1">
        <a:spcBef>
          <a:spcPct val="20000"/>
        </a:spcBef>
        <a:buFont typeface="Arial" pitchFamily="34" charset="0"/>
        <a:buChar char="»"/>
        <a:defRPr sz="2632" kern="1200">
          <a:solidFill>
            <a:schemeClr val="tx1"/>
          </a:solidFill>
          <a:latin typeface="+mn-lt"/>
          <a:ea typeface="+mn-ea"/>
          <a:cs typeface="+mn-cs"/>
        </a:defRPr>
      </a:lvl5pPr>
      <a:lvl6pPr marL="330921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6pPr>
      <a:lvl7pPr marL="391088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7pPr>
      <a:lvl8pPr marL="4512564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8pPr>
      <a:lvl9pPr marL="5114239" indent="-300838" algn="l" defTabSz="1203350" rtl="0" eaLnBrk="1" latinLnBrk="0" hangingPunct="1">
        <a:spcBef>
          <a:spcPct val="20000"/>
        </a:spcBef>
        <a:buFont typeface="Arial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75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50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50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70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7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10051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726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402" algn="l" defTabSz="1203350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977" y="361039"/>
            <a:ext cx="10961573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977" y="1802222"/>
            <a:ext cx="10961573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77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35" y="6274344"/>
            <a:ext cx="4289857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1" y="6274344"/>
            <a:ext cx="2858859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78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78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5787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47" indent="-213947" algn="l" defTabSz="85578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1pPr>
      <a:lvl2pPr marL="641840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73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627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92552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353414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81308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9201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37095" indent="-213947" algn="l" defTabSz="85578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27893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85578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283680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71157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139467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567361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2995254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423148" algn="l" defTabSz="855787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297C2FB-008A-43F7-945E-188DCA74A4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8E9E517-D919-4C47-A4A2-6356CD956E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  <p:sldLayoutId id="2147484460" r:id="rId12"/>
    <p:sldLayoutId id="2147484462" r:id="rId13"/>
    <p:sldLayoutId id="2147484463" r:id="rId14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780" y="360392"/>
            <a:ext cx="10961965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5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780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30" y="6273953"/>
            <a:ext cx="4289465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02" y="6273953"/>
            <a:ext cx="285964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4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03" y="1135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5009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</p:sldLayoutIdLst>
  <p:transition advClick="0" advTm="0">
    <p:random/>
  </p:transition>
  <p:hf sldNum="0" hdr="0"/>
  <p:txStyles>
    <p:titleStyle>
      <a:lvl1pPr marL="0" lvl="0" indent="0" algn="ctr" defTabSz="107196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14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1475" lvl="0" indent="-401475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1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70996" lvl="1" indent="-33569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39611" lvl="2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7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875818" lvl="3" indent="-268557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11118" lvl="4" indent="-267650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96430" lvl="5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23054" lvl="6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49678" lvl="7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76301" lvl="8" indent="-163312" algn="l" defTabSz="1071961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5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28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6624" lvl="1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53247" lvl="2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79871" lvl="3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06495" lvl="4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33118" lvl="5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59742" lvl="6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366" lvl="7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12989" lvl="8" indent="0" algn="l" defTabSz="65324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4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audio" Target="NUL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-1" y="0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689" y="362261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255" tIns="45127" rIns="90255" bIns="45127" numCol="1" anchor="t" anchorCtr="0" compatLnSpc="1"/>
          <a:lstStyle/>
          <a:p>
            <a:pPr defTabSz="902513"/>
            <a:endParaRPr lang="zh-CN" altLang="en-US" sz="177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18" y="362261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593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0" y="3962230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52" y="3085992"/>
            <a:ext cx="1127655" cy="114257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593482" y="1143887"/>
            <a:ext cx="3926835" cy="1020853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6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CHUÛ ÑEÀ 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57532" y="2301710"/>
            <a:ext cx="4226597" cy="1451740"/>
          </a:xfrm>
          <a:prstGeom prst="rect">
            <a:avLst/>
          </a:prstGeom>
          <a:noFill/>
        </p:spPr>
        <p:txBody>
          <a:bodyPr wrap="none" lIns="96579" tIns="48290" rIns="96579" bIns="48290">
            <a:spAutoFit/>
          </a:bodyPr>
          <a:lstStyle/>
          <a:p>
            <a:pPr algn="ctr" defTabSz="965760"/>
            <a:r>
              <a:rPr 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VNI-Avo" pitchFamily="2" charset="0"/>
              </a:rPr>
              <a:t>ÑI CHÔÏ</a:t>
            </a:r>
          </a:p>
        </p:txBody>
      </p:sp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8" y="3675818"/>
            <a:ext cx="4584102" cy="32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303" y="0"/>
            <a:ext cx="12735828" cy="67691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13" y="4590036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3010375" y="5848469"/>
            <a:ext cx="1305767" cy="13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16142" y="3083701"/>
            <a:ext cx="701981" cy="7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42261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368108" y="4476962"/>
            <a:ext cx="1262520" cy="134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395" y="547975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678" y="2185795"/>
            <a:ext cx="664375" cy="66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36E443C-9DD8-433F-A260-A28651122D5E}"/>
              </a:ext>
            </a:extLst>
          </p:cNvPr>
          <p:cNvSpPr/>
          <p:nvPr/>
        </p:nvSpPr>
        <p:spPr>
          <a:xfrm>
            <a:off x="2032270" y="2550111"/>
            <a:ext cx="7992888" cy="1240971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chò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70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kern="0" dirty="0" err="1">
                <a:solidFill>
                  <a:srgbClr val="FF0000"/>
                </a:solidFill>
                <a:latin typeface="VNI-Avo" pitchFamily="2" charset="0"/>
              </a:rPr>
              <a:t>chôï</a:t>
            </a:r>
            <a:endParaRPr lang="en-US" sz="7000" b="1" kern="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74A60D-3141-435B-A94A-F07E2C75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/>
        </p:blipFill>
        <p:spPr>
          <a:xfrm>
            <a:off x="2030472" y="3196906"/>
            <a:ext cx="3896053" cy="3376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9941EC-01E5-429B-8F3E-16D955D41C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/>
        </p:blipFill>
        <p:spPr>
          <a:xfrm>
            <a:off x="8731026" y="3449429"/>
            <a:ext cx="3604681" cy="3124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1D12B7-4571-4281-B945-265837C6D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/>
        </p:blipFill>
        <p:spPr>
          <a:xfrm>
            <a:off x="373818" y="95308"/>
            <a:ext cx="4133686" cy="3582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19F6A6-4E41-43DE-8E37-CF35F9FE0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/>
        </p:blipFill>
        <p:spPr>
          <a:xfrm>
            <a:off x="5704551" y="576238"/>
            <a:ext cx="3604682" cy="31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0226" y="6007459"/>
            <a:ext cx="9649072" cy="761641"/>
            <a:chOff x="1901193" y="5665121"/>
            <a:chExt cx="9649072" cy="761641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1901193" y="566512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29938" y="5696586"/>
              <a:ext cx="9391581" cy="6987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ñi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chôï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9ECB32-AC25-4C7A-B83C-9AF82BAD54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4469" r="50000" b="47873"/>
          <a:stretch/>
        </p:blipFill>
        <p:spPr>
          <a:xfrm>
            <a:off x="2970386" y="7971"/>
            <a:ext cx="6840760" cy="59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4082" y="5874385"/>
            <a:ext cx="12475443" cy="761641"/>
            <a:chOff x="594122" y="5360681"/>
            <a:chExt cx="12735709" cy="761641"/>
          </a:xfrm>
          <a:solidFill>
            <a:schemeClr val="bg1"/>
          </a:solidFill>
        </p:grpSpPr>
        <p:sp>
          <p:nvSpPr>
            <p:cNvPr id="11" name="Rounded Rectangle 10"/>
            <p:cNvSpPr/>
            <p:nvPr/>
          </p:nvSpPr>
          <p:spPr>
            <a:xfrm>
              <a:off x="1890266" y="5360681"/>
              <a:ext cx="9649072" cy="7616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94122" y="5422524"/>
              <a:ext cx="12735709" cy="6379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Hai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em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nhaët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ñöôïc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ví</a:t>
              </a:r>
              <a:r>
                <a:rPr lang="en-US" sz="3553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553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endParaRPr lang="en-US" sz="3553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45B02E-9642-4F3B-A954-0F1B9B3EE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22979" r="6114" b="49363"/>
          <a:stretch/>
        </p:blipFill>
        <p:spPr>
          <a:xfrm>
            <a:off x="2777147" y="15307"/>
            <a:ext cx="6817975" cy="59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2179" y="5986709"/>
            <a:ext cx="11635910" cy="780111"/>
            <a:chOff x="1242194" y="5374157"/>
            <a:chExt cx="11635910" cy="780111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2106290" y="5392627"/>
              <a:ext cx="9649072" cy="76164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42194" y="5374157"/>
              <a:ext cx="11635910" cy="69871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02513"/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Chò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vaø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beù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nhôø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traû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laïi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tieàn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cho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ngöôøi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ñaùnh</a:t>
              </a:r>
              <a:r>
                <a:rPr lang="en-US" sz="3948" b="1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3948" b="1" dirty="0" err="1">
                  <a:solidFill>
                    <a:prstClr val="black"/>
                  </a:solidFill>
                  <a:latin typeface="VNI-Avo" pitchFamily="2" charset="0"/>
                </a:rPr>
                <a:t>rôi</a:t>
              </a:r>
              <a:endParaRPr lang="en-US" sz="3948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F58FFE-A4CA-486B-8D5C-0A5B4CA07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56474" r="49519" b="15868"/>
          <a:stretch/>
        </p:blipFill>
        <p:spPr>
          <a:xfrm>
            <a:off x="2322314" y="87425"/>
            <a:ext cx="6912768" cy="59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807" y="5832822"/>
            <a:ext cx="11635910" cy="698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02513"/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Hai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chò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seõ</a:t>
            </a:r>
            <a:r>
              <a:rPr lang="en-US" sz="3948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948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endParaRPr lang="en-US" sz="3948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55A545-4803-4861-AEC7-3C5965939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5" t="55420" r="5885" b="16922"/>
          <a:stretch/>
        </p:blipFill>
        <p:spPr>
          <a:xfrm>
            <a:off x="2826370" y="0"/>
            <a:ext cx="6845042" cy="59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0146" y="576238"/>
            <a:ext cx="10657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BÀI TẬP CHỦ ĐỀ 3</a:t>
            </a:r>
            <a:endParaRPr lang="vi-VN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267529" cy="691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04969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525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227954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525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97342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190"/>
            <a:ext cx="12709525" cy="6624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sáu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08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10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marL="0" indent="0" algn="ctr">
              <a:buNone/>
            </a:pPr>
            <a:r>
              <a:rPr lang="en-US" sz="5400" u="sng" dirty="0" err="1" smtClean="0"/>
              <a:t>Môn</a:t>
            </a:r>
            <a:r>
              <a:rPr lang="en-US" sz="5400" dirty="0" smtClean="0"/>
              <a:t>: </a:t>
            </a:r>
            <a:r>
              <a:rPr lang="en-US" sz="5400" dirty="0" err="1">
                <a:solidFill>
                  <a:srgbClr val="00B0F0"/>
                </a:solidFill>
              </a:rPr>
              <a:t>T</a:t>
            </a:r>
            <a:r>
              <a:rPr lang="en-US" sz="5400" dirty="0" err="1" smtClean="0">
                <a:solidFill>
                  <a:srgbClr val="00B0F0"/>
                </a:solidFill>
              </a:rPr>
              <a:t>iếng</a:t>
            </a:r>
            <a:r>
              <a:rPr lang="en-US" sz="5400" dirty="0" smtClean="0">
                <a:solidFill>
                  <a:srgbClr val="00B0F0"/>
                </a:solidFill>
              </a:rPr>
              <a:t> </a:t>
            </a:r>
            <a:r>
              <a:rPr lang="en-US" sz="5400" dirty="0" err="1" smtClean="0">
                <a:solidFill>
                  <a:srgbClr val="00B0F0"/>
                </a:solidFill>
              </a:rPr>
              <a:t>Việt</a:t>
            </a:r>
            <a:endParaRPr lang="en-US" sz="5400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5400" dirty="0" err="1" smtClean="0"/>
              <a:t>Bài</a:t>
            </a:r>
            <a:r>
              <a:rPr lang="en-US" sz="5400" dirty="0" smtClean="0"/>
              <a:t> : </a:t>
            </a:r>
            <a:r>
              <a:rPr lang="en-US" sz="5400" dirty="0" err="1" smtClean="0">
                <a:solidFill>
                  <a:srgbClr val="FF0000"/>
                </a:solidFill>
              </a:rPr>
              <a:t>Ôn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và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kể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chuyện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2427C163-BF70-40F4-86E9-6A1E22116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13832" r="2223" b="65956"/>
          <a:stretch/>
        </p:blipFill>
        <p:spPr>
          <a:xfrm>
            <a:off x="-28248" y="0"/>
            <a:ext cx="12766022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9332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525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091862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B4D59E50-D7A9-477E-9CFE-2F8068167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3970" r="11128" b="33757"/>
          <a:stretch/>
        </p:blipFill>
        <p:spPr>
          <a:xfrm>
            <a:off x="101667" y="72095"/>
            <a:ext cx="12506190" cy="6624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8498" y="129631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do</a:t>
            </a:r>
            <a:endParaRPr lang="vi-V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562674" y="129631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dô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5836067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6" y="-143842"/>
            <a:ext cx="12619459" cy="676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90666" y="2304430"/>
            <a:ext cx="90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lô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22237771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882154" y="1008286"/>
            <a:ext cx="11017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</a:rPr>
              <a:t>Chợ</a:t>
            </a:r>
            <a:r>
              <a:rPr lang="en-US" sz="7200" dirty="0" smtClean="0">
                <a:solidFill>
                  <a:srgbClr val="FF0000"/>
                </a:solidFill>
              </a:rPr>
              <a:t> ở </a:t>
            </a:r>
            <a:r>
              <a:rPr lang="en-US" sz="7200" dirty="0" err="1" smtClean="0">
                <a:solidFill>
                  <a:srgbClr val="FF0000"/>
                </a:solidFill>
              </a:rPr>
              <a:t>kề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bờ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đê</a:t>
            </a:r>
            <a:r>
              <a:rPr lang="en-US" sz="7200" dirty="0" smtClean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    </a:t>
            </a:r>
            <a:r>
              <a:rPr lang="en-US" sz="7200" dirty="0" err="1" smtClean="0">
                <a:solidFill>
                  <a:srgbClr val="FF0000"/>
                </a:solidFill>
              </a:rPr>
              <a:t>Chợ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có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hẹ</a:t>
            </a:r>
            <a:r>
              <a:rPr lang="en-US" sz="7200" dirty="0" smtClean="0">
                <a:solidFill>
                  <a:srgbClr val="FF0000"/>
                </a:solidFill>
              </a:rPr>
              <a:t>, </a:t>
            </a:r>
            <a:r>
              <a:rPr lang="en-US" sz="7200" dirty="0" err="1" smtClean="0">
                <a:solidFill>
                  <a:srgbClr val="FF0000"/>
                </a:solidFill>
              </a:rPr>
              <a:t>khế</a:t>
            </a:r>
            <a:r>
              <a:rPr lang="en-US" sz="7200" dirty="0" smtClean="0">
                <a:solidFill>
                  <a:srgbClr val="FF0000"/>
                </a:solidFill>
              </a:rPr>
              <a:t>, </a:t>
            </a:r>
            <a:r>
              <a:rPr lang="en-US" sz="7200" dirty="0" err="1" smtClean="0">
                <a:solidFill>
                  <a:srgbClr val="FF0000"/>
                </a:solidFill>
              </a:rPr>
              <a:t>lê</a:t>
            </a:r>
            <a:r>
              <a:rPr lang="en-US" sz="7200" dirty="0" smtClean="0">
                <a:solidFill>
                  <a:srgbClr val="FF0000"/>
                </a:solidFill>
              </a:rPr>
              <a:t>.</a:t>
            </a:r>
            <a:endParaRPr lang="vi-VN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41882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9525" cy="676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80178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卫生间&#10;&#10;自动生成的说明">
            <a:extLst>
              <a:ext uri="{FF2B5EF4-FFF2-40B4-BE49-F238E27FC236}">
                <a16:creationId xmlns:a16="http://schemas.microsoft.com/office/drawing/2014/main" xmlns="" id="{03463513-E6FA-4ADE-A429-C66541C16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 rot="10800000">
            <a:off x="-1" y="0"/>
            <a:ext cx="12709525" cy="61619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04C5DC3-403C-4206-868E-89700B3F01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21290" b="11807"/>
          <a:stretch/>
        </p:blipFill>
        <p:spPr>
          <a:xfrm>
            <a:off x="882154" y="244539"/>
            <a:ext cx="6552728" cy="6599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DDF8EDC-8EC9-4CAA-959D-5000810D1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8" y="1504053"/>
            <a:ext cx="4713224" cy="53399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2154" y="2520454"/>
            <a:ext cx="6057207" cy="2737882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5</a:t>
            </a:r>
          </a:p>
          <a:p>
            <a:pPr algn="ctr"/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8472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472" b="1" dirty="0" err="1">
                <a:ln/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8472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09501&quot;&gt;&lt;object type=&quot;3&quot; unique_id=&quot;409502&quot;&gt;&lt;property id=&quot;20148&quot; value=&quot;5&quot;/&gt;&lt;property id=&quot;20300&quot; value=&quot;Slide 1&quot;/&gt;&lt;property id=&quot;20307&quot; value=&quot;575&quot;/&gt;&lt;/object&gt;&lt;object type=&quot;3&quot; unique_id=&quot;409503&quot;&gt;&lt;property id=&quot;20148&quot; value=&quot;5&quot;/&gt;&lt;property id=&quot;20300&quot; value=&quot;Slide 2&quot;/&gt;&lt;property id=&quot;20307&quot; value=&quot;576&quot;/&gt;&lt;/object&gt;&lt;object type=&quot;3&quot; unique_id=&quot;409504&quot;&gt;&lt;property id=&quot;20148&quot; value=&quot;5&quot;/&gt;&lt;property id=&quot;20300&quot; value=&quot;Slide 3&quot;/&gt;&lt;property id=&quot;20307&quot; value=&quot;577&quot;/&gt;&lt;/object&gt;&lt;object type=&quot;3&quot; unique_id=&quot;409505&quot;&gt;&lt;property id=&quot;20148&quot; value=&quot;5&quot;/&gt;&lt;property id=&quot;20300&quot; value=&quot;Slide 4&quot;/&gt;&lt;property id=&quot;20307&quot; value=&quot;508&quot;/&gt;&lt;/object&gt;&lt;object type=&quot;3&quot; unique_id=&quot;409506&quot;&gt;&lt;property id=&quot;20148&quot; value=&quot;5&quot;/&gt;&lt;property id=&quot;20300&quot; value=&quot;Slide 5&quot;/&gt;&lt;property id=&quot;20307&quot; value=&quot;578&quot;/&gt;&lt;/object&gt;&lt;object type=&quot;3&quot; unique_id=&quot;409507&quot;&gt;&lt;property id=&quot;20148&quot; value=&quot;5&quot;/&gt;&lt;property id=&quot;20300&quot; value=&quot;Slide 6&quot;/&gt;&lt;property id=&quot;20307&quot; value=&quot;561&quot;/&gt;&lt;/object&gt;&lt;object type=&quot;3&quot; unique_id=&quot;409508&quot;&gt;&lt;property id=&quot;20148&quot; value=&quot;5&quot;/&gt;&lt;property id=&quot;20300&quot; value=&quot;Slide 7&quot;/&gt;&lt;property id=&quot;20307&quot; value=&quot;562&quot;/&gt;&lt;/object&gt;&lt;object type=&quot;3&quot; unique_id=&quot;409509&quot;&gt;&lt;property id=&quot;20148&quot; value=&quot;5&quot;/&gt;&lt;property id=&quot;20300&quot; value=&quot;Slide 8&quot;/&gt;&lt;property id=&quot;20307&quot; value=&quot;563&quot;/&gt;&lt;/object&gt;&lt;object type=&quot;3&quot; unique_id=&quot;409510&quot;&gt;&lt;property id=&quot;20148&quot; value=&quot;5&quot;/&gt;&lt;property id=&quot;20300&quot; value=&quot;Slide 9&quot;/&gt;&lt;property id=&quot;20307&quot; value=&quot;579&quot;/&gt;&lt;/object&gt;&lt;object type=&quot;3&quot; unique_id=&quot;409511&quot;&gt;&lt;property id=&quot;20148&quot; value=&quot;5&quot;/&gt;&lt;property id=&quot;20300&quot; value=&quot;Slide 10&quot;/&gt;&lt;property id=&quot;20307&quot; value=&quot;567&quot;/&gt;&lt;/object&gt;&lt;object type=&quot;3&quot; unique_id=&quot;409512&quot;&gt;&lt;property id=&quot;20148&quot; value=&quot;5&quot;/&gt;&lt;property id=&quot;20300&quot; value=&quot;Slide 11&quot;/&gt;&lt;property id=&quot;20307&quot; value=&quot;568&quot;/&gt;&lt;/object&gt;&lt;object type=&quot;3&quot; unique_id=&quot;409513&quot;&gt;&lt;property id=&quot;20148&quot; value=&quot;5&quot;/&gt;&lt;property id=&quot;20300&quot; value=&quot;Slide 12&quot;/&gt;&lt;property id=&quot;20307&quot; value=&quot;537&quot;/&gt;&lt;/object&gt;&lt;object type=&quot;3&quot; unique_id=&quot;409514&quot;&gt;&lt;property id=&quot;20148&quot; value=&quot;5&quot;/&gt;&lt;property id=&quot;20300&quot; value=&quot;Slide 13&quot;/&gt;&lt;property id=&quot;20307&quot; value=&quot;574&quot;/&gt;&lt;/object&gt;&lt;object type=&quot;3&quot; unique_id=&quot;409515&quot;&gt;&lt;property id=&quot;20148&quot; value=&quot;5&quot;/&gt;&lt;property id=&quot;20300&quot; value=&quot;Slide 14&quot;/&gt;&lt;property id=&quot;20307&quot; value=&quot;566&quot;/&gt;&lt;/object&gt;&lt;object type=&quot;3&quot; unique_id=&quot;409516&quot;&gt;&lt;property id=&quot;20148&quot; value=&quot;5&quot;/&gt;&lt;property id=&quot;20300&quot; value=&quot;Slide 15&quot;/&gt;&lt;property id=&quot;20307&quot; value=&quot;570&quot;/&gt;&lt;/object&gt;&lt;object type=&quot;3&quot; unique_id=&quot;409517&quot;&gt;&lt;property id=&quot;20148&quot; value=&quot;5&quot;/&gt;&lt;property id=&quot;20300&quot; value=&quot;Slide 16&quot;/&gt;&lt;property id=&quot;20307&quot; value=&quot;571&quot;/&gt;&lt;/object&gt;&lt;object type=&quot;3&quot; unique_id=&quot;409518&quot;&gt;&lt;property id=&quot;20148&quot; value=&quot;5&quot;/&gt;&lt;property id=&quot;20300&quot; value=&quot;Slide 17&quot;/&gt;&lt;property id=&quot;20307&quot; value=&quot;572&quot;/&gt;&lt;/object&gt;&lt;object type=&quot;3&quot; unique_id=&quot;409519&quot;&gt;&lt;property id=&quot;20148&quot; value=&quot;5&quot;/&gt;&lt;property id=&quot;20300&quot; value=&quot;Slide 18&quot;/&gt;&lt;property id=&quot;20307&quot; value=&quot;573&quot;/&gt;&lt;/object&gt;&lt;object type=&quot;3&quot; unique_id=&quot;409520&quot;&gt;&lt;property id=&quot;20148&quot; value=&quot;5&quot;/&gt;&lt;property id=&quot;20300&quot; value=&quot;Slide 19&quot;/&gt;&lt;property id=&quot;20307&quot; value=&quot;581&quot;/&gt;&lt;/object&gt;&lt;object type=&quot;3&quot; unique_id=&quot;409521&quot;&gt;&lt;property id=&quot;20148&quot; value=&quot;5&quot;/&gt;&lt;property id=&quot;20300&quot; value=&quot;Slide 20&quot;/&gt;&lt;property id=&quot;20307&quot; value=&quot;580&quot;/&gt;&lt;/object&gt;&lt;object type=&quot;3&quot; unique_id=&quot;409522&quot;&gt;&lt;property id=&quot;20148&quot; value=&quot;5&quot;/&gt;&lt;property id=&quot;20300&quot; value=&quot;Slide 21&quot;/&gt;&lt;property id=&quot;20307&quot; value=&quot;490&quot;/&gt;&lt;/object&gt;&lt;/object&gt;&lt;object type=&quot;8&quot; unique_id=&quot;409545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3439</TotalTime>
  <Words>98</Words>
  <Application>Microsoft Office PowerPoint</Application>
  <PresentationFormat>Custom</PresentationFormat>
  <Paragraphs>23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1_自定义设计方案</vt:lpstr>
      <vt:lpstr>2_自定义设计方案</vt:lpstr>
      <vt:lpstr>3_自定义设计方案</vt:lpstr>
      <vt:lpstr>Office 主题​​</vt:lpstr>
      <vt:lpstr>Office Theme</vt:lpstr>
      <vt:lpstr>1_Office 主题</vt:lpstr>
      <vt:lpstr>默认设计模板</vt:lpstr>
      <vt:lpstr>1_Office Theme</vt:lpstr>
      <vt:lpstr>2_默认设计模板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483</cp:revision>
  <dcterms:created xsi:type="dcterms:W3CDTF">2020-08-29T13:29:14Z</dcterms:created>
  <dcterms:modified xsi:type="dcterms:W3CDTF">2021-10-08T03:11:07Z</dcterms:modified>
</cp:coreProperties>
</file>