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5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43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32" r:id="rId3"/>
    <p:sldMasterId id="2147483852" r:id="rId4"/>
    <p:sldMasterId id="2147483984" r:id="rId5"/>
    <p:sldMasterId id="2147483996" r:id="rId6"/>
    <p:sldMasterId id="2147484077" r:id="rId7"/>
    <p:sldMasterId id="2147484088" r:id="rId8"/>
    <p:sldMasterId id="2147484113" r:id="rId9"/>
  </p:sldMasterIdLst>
  <p:notesMasterIdLst>
    <p:notesMasterId r:id="rId31"/>
  </p:notesMasterIdLst>
  <p:sldIdLst>
    <p:sldId id="633" r:id="rId10"/>
    <p:sldId id="540" r:id="rId11"/>
    <p:sldId id="641" r:id="rId12"/>
    <p:sldId id="642" r:id="rId13"/>
    <p:sldId id="593" r:id="rId14"/>
    <p:sldId id="644" r:id="rId15"/>
    <p:sldId id="645" r:id="rId16"/>
    <p:sldId id="647" r:id="rId17"/>
    <p:sldId id="461" r:id="rId18"/>
    <p:sldId id="637" r:id="rId19"/>
    <p:sldId id="649" r:id="rId20"/>
    <p:sldId id="652" r:id="rId21"/>
    <p:sldId id="463" r:id="rId22"/>
    <p:sldId id="516" r:id="rId23"/>
    <p:sldId id="634" r:id="rId24"/>
    <p:sldId id="653" r:id="rId25"/>
    <p:sldId id="584" r:id="rId26"/>
    <p:sldId id="290" r:id="rId27"/>
    <p:sldId id="473" r:id="rId28"/>
    <p:sldId id="291" r:id="rId29"/>
    <p:sldId id="596" r:id="rId30"/>
  </p:sldIdLst>
  <p:sldSz cx="12033250" cy="6769100"/>
  <p:notesSz cx="6858000" cy="9144000"/>
  <p:defaultTextStyle>
    <a:defPPr>
      <a:defRPr lang="en-US"/>
    </a:defPPr>
    <a:lvl1pPr marL="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2" userDrawn="1">
          <p15:clr>
            <a:srgbClr val="A4A3A4"/>
          </p15:clr>
        </p15:guide>
        <p15:guide id="2" pos="37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BFDFF"/>
    <a:srgbClr val="FF99FF"/>
    <a:srgbClr val="FFFF66"/>
    <a:srgbClr val="FCEB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>
      <p:cViewPr>
        <p:scale>
          <a:sx n="64" d="100"/>
          <a:sy n="64" d="100"/>
        </p:scale>
        <p:origin x="1770" y="-258"/>
      </p:cViewPr>
      <p:guideLst>
        <p:guide orient="horz" pos="2132"/>
        <p:guide pos="37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14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280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41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55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69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839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97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5118" algn="l" defTabSz="95628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46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1FEA0F-8F39-48BF-B096-DA2053AE7B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oval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gần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3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baseline="0" dirty="0"/>
              <a:t> ý ở SGV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7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163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1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78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55DEFD-6C06-46DC-A6F5-53DED1F833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26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5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8" y="2102814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7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5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361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00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0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5" y="2102812"/>
            <a:ext cx="10228264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88" y="3835825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7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30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65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4" y="4349775"/>
            <a:ext cx="10228264" cy="1344418"/>
          </a:xfrm>
        </p:spPr>
        <p:txBody>
          <a:bodyPr anchor="t"/>
          <a:lstStyle>
            <a:lvl1pPr algn="l">
              <a:defRPr sz="39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4" y="2869034"/>
            <a:ext cx="10228264" cy="1480740"/>
          </a:xfrm>
        </p:spPr>
        <p:txBody>
          <a:bodyPr anchor="b"/>
          <a:lstStyle>
            <a:lvl1pPr marL="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2pPr>
            <a:lvl3pPr marL="90251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353770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4pPr>
            <a:lvl5pPr marL="1805028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5pPr>
            <a:lvl6pPr marL="22562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6pPr>
            <a:lvl7pPr marL="2707541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7pPr>
            <a:lvl8pPr marL="3158799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8pPr>
            <a:lvl9pPr marL="361005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37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4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3" y="1579458"/>
            <a:ext cx="5314686" cy="4467293"/>
          </a:xfrm>
        </p:spPr>
        <p:txBody>
          <a:bodyPr/>
          <a:lstStyle>
            <a:lvl1pPr>
              <a:defRPr sz="2763"/>
            </a:lvl1pPr>
            <a:lvl2pPr>
              <a:defRPr sz="2369"/>
            </a:lvl2pPr>
            <a:lvl3pPr>
              <a:defRPr sz="1975"/>
            </a:lvl3pPr>
            <a:lvl4pPr>
              <a:defRPr sz="1777"/>
            </a:lvl4pPr>
            <a:lvl5pPr>
              <a:defRPr sz="1777"/>
            </a:lvl5pPr>
            <a:lvl6pPr>
              <a:defRPr sz="1777"/>
            </a:lvl6pPr>
            <a:lvl7pPr>
              <a:defRPr sz="1777"/>
            </a:lvl7pPr>
            <a:lvl8pPr>
              <a:defRPr sz="1777"/>
            </a:lvl8pPr>
            <a:lvl9pPr>
              <a:defRPr sz="17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8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15215"/>
            <a:ext cx="5316775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4" y="2146682"/>
            <a:ext cx="5316775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6" y="1515215"/>
            <a:ext cx="5318863" cy="631469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5" b="1"/>
            </a:lvl2pPr>
            <a:lvl3pPr marL="902514" indent="0">
              <a:buNone/>
              <a:defRPr sz="1777" b="1"/>
            </a:lvl3pPr>
            <a:lvl4pPr marL="1353770" indent="0">
              <a:buNone/>
              <a:defRPr sz="1579" b="1"/>
            </a:lvl4pPr>
            <a:lvl5pPr marL="1805028" indent="0">
              <a:buNone/>
              <a:defRPr sz="1579" b="1"/>
            </a:lvl5pPr>
            <a:lvl6pPr marL="2256285" indent="0">
              <a:buNone/>
              <a:defRPr sz="1579" b="1"/>
            </a:lvl6pPr>
            <a:lvl7pPr marL="2707541" indent="0">
              <a:buNone/>
              <a:defRPr sz="1579" b="1"/>
            </a:lvl7pPr>
            <a:lvl8pPr marL="3158799" indent="0">
              <a:buNone/>
              <a:defRPr sz="1579" b="1"/>
            </a:lvl8pPr>
            <a:lvl9pPr marL="3610055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6" y="2146682"/>
            <a:ext cx="5318863" cy="3900068"/>
          </a:xfrm>
        </p:spPr>
        <p:txBody>
          <a:bodyPr/>
          <a:lstStyle>
            <a:lvl1pPr>
              <a:defRPr sz="2369"/>
            </a:lvl1pPr>
            <a:lvl2pPr>
              <a:defRPr sz="1975"/>
            </a:lvl2pPr>
            <a:lvl3pPr>
              <a:defRPr sz="1777"/>
            </a:lvl3pPr>
            <a:lvl4pPr>
              <a:defRPr sz="1579"/>
            </a:lvl4pPr>
            <a:lvl5pPr>
              <a:defRPr sz="1579"/>
            </a:lvl5pPr>
            <a:lvl6pPr>
              <a:defRPr sz="1579"/>
            </a:lvl6pPr>
            <a:lvl7pPr>
              <a:defRPr sz="1579"/>
            </a:lvl7pPr>
            <a:lvl8pPr>
              <a:defRPr sz="1579"/>
            </a:lvl8pPr>
            <a:lvl9pPr>
              <a:defRPr sz="15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160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96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914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4" y="269511"/>
            <a:ext cx="3958856" cy="1146986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69" y="269514"/>
            <a:ext cx="6726921" cy="5777239"/>
          </a:xfrm>
        </p:spPr>
        <p:txBody>
          <a:bodyPr/>
          <a:lstStyle>
            <a:lvl1pPr>
              <a:defRPr sz="3158"/>
            </a:lvl1pPr>
            <a:lvl2pPr>
              <a:defRPr sz="2763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4" y="1416498"/>
            <a:ext cx="3958856" cy="4630253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1" y="4738372"/>
            <a:ext cx="7219950" cy="559391"/>
          </a:xfrm>
        </p:spPr>
        <p:txBody>
          <a:bodyPr anchor="b"/>
          <a:lstStyle>
            <a:lvl1pPr algn="l">
              <a:defRPr sz="19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1" y="604832"/>
            <a:ext cx="7219950" cy="4061460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3"/>
            </a:lvl2pPr>
            <a:lvl3pPr marL="902514" indent="0">
              <a:buNone/>
              <a:defRPr sz="2369"/>
            </a:lvl3pPr>
            <a:lvl4pPr marL="1353770" indent="0">
              <a:buNone/>
              <a:defRPr sz="1975"/>
            </a:lvl4pPr>
            <a:lvl5pPr marL="1805028" indent="0">
              <a:buNone/>
              <a:defRPr sz="1975"/>
            </a:lvl5pPr>
            <a:lvl6pPr marL="2256285" indent="0">
              <a:buNone/>
              <a:defRPr sz="1975"/>
            </a:lvl6pPr>
            <a:lvl7pPr marL="2707541" indent="0">
              <a:buNone/>
              <a:defRPr sz="1975"/>
            </a:lvl7pPr>
            <a:lvl8pPr marL="3158799" indent="0">
              <a:buNone/>
              <a:defRPr sz="1975"/>
            </a:lvl8pPr>
            <a:lvl9pPr marL="3610055" indent="0">
              <a:buNone/>
              <a:defRPr sz="19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1" y="5297763"/>
            <a:ext cx="7219950" cy="794429"/>
          </a:xfrm>
        </p:spPr>
        <p:txBody>
          <a:bodyPr/>
          <a:lstStyle>
            <a:lvl1pPr marL="0" indent="0">
              <a:buNone/>
              <a:defRPr sz="1382"/>
            </a:lvl1pPr>
            <a:lvl2pPr marL="451256" indent="0">
              <a:buNone/>
              <a:defRPr sz="1184"/>
            </a:lvl2pPr>
            <a:lvl3pPr marL="902514" indent="0">
              <a:buNone/>
              <a:defRPr sz="987"/>
            </a:lvl3pPr>
            <a:lvl4pPr marL="1353770" indent="0">
              <a:buNone/>
              <a:defRPr sz="888"/>
            </a:lvl4pPr>
            <a:lvl5pPr marL="1805028" indent="0">
              <a:buNone/>
              <a:defRPr sz="888"/>
            </a:lvl5pPr>
            <a:lvl6pPr marL="2256285" indent="0">
              <a:buNone/>
              <a:defRPr sz="888"/>
            </a:lvl6pPr>
            <a:lvl7pPr marL="2707541" indent="0">
              <a:buNone/>
              <a:defRPr sz="888"/>
            </a:lvl7pPr>
            <a:lvl8pPr marL="3158799" indent="0">
              <a:buNone/>
              <a:defRPr sz="888"/>
            </a:lvl8pPr>
            <a:lvl9pPr marL="3610055" indent="0">
              <a:buNone/>
              <a:defRPr sz="8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5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79"/>
            <a:ext cx="2707481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3" y="271079"/>
            <a:ext cx="792189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857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01" y="2102817"/>
            <a:ext cx="10228261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4990" y="3835829"/>
            <a:ext cx="8423276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8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7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6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5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4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4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94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7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50" y="4349781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50" y="2869037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156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309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464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61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577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4927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08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23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549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6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43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7" y="1515218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7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30" y="1515218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156" indent="0">
              <a:buNone/>
              <a:defRPr sz="2807" b="1"/>
            </a:lvl2pPr>
            <a:lvl3pPr marL="1278309" indent="0">
              <a:buNone/>
              <a:defRPr sz="2540" b="1"/>
            </a:lvl3pPr>
            <a:lvl4pPr marL="1917464" indent="0">
              <a:buNone/>
              <a:defRPr sz="2273" b="1"/>
            </a:lvl4pPr>
            <a:lvl5pPr marL="2556617" indent="0">
              <a:buNone/>
              <a:defRPr sz="2273" b="1"/>
            </a:lvl5pPr>
            <a:lvl6pPr marL="3195773" indent="0">
              <a:buNone/>
              <a:defRPr sz="2273" b="1"/>
            </a:lvl6pPr>
            <a:lvl7pPr marL="3834927" indent="0">
              <a:buNone/>
              <a:defRPr sz="2273" b="1"/>
            </a:lvl7pPr>
            <a:lvl8pPr marL="4474080" indent="0">
              <a:buNone/>
              <a:defRPr sz="2273" b="1"/>
            </a:lvl8pPr>
            <a:lvl9pPr marL="5113235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30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16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43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06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547" y="4349778"/>
            <a:ext cx="10228261" cy="1344419"/>
          </a:xfrm>
        </p:spPr>
        <p:txBody>
          <a:bodyPr anchor="t"/>
          <a:lstStyle>
            <a:lvl1pPr algn="l">
              <a:defRPr sz="561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0547" y="2869036"/>
            <a:ext cx="10228261" cy="1480740"/>
          </a:xfrm>
        </p:spPr>
        <p:txBody>
          <a:bodyPr anchor="b"/>
          <a:lstStyle>
            <a:lvl1pPr marL="0" indent="0">
              <a:buNone/>
              <a:defRPr sz="2807">
                <a:solidFill>
                  <a:schemeClr val="tx1">
                    <a:tint val="75000"/>
                  </a:schemeClr>
                </a:solidFill>
              </a:defRPr>
            </a:lvl1pPr>
            <a:lvl2pPr marL="63922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278451" indent="0">
              <a:buNone/>
              <a:defRPr sz="2273">
                <a:solidFill>
                  <a:schemeClr val="tx1">
                    <a:tint val="75000"/>
                  </a:schemeClr>
                </a:solidFill>
              </a:defRPr>
            </a:lvl3pPr>
            <a:lvl4pPr marL="19176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4pPr>
            <a:lvl5pPr marL="25569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5pPr>
            <a:lvl6pPr marL="319612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6pPr>
            <a:lvl7pPr marL="3835351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7pPr>
            <a:lvl8pPr marL="4474575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8pPr>
            <a:lvl9pPr marL="511380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8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3" y="269519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8" y="1416506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69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5" y="4738376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5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156" indent="0">
              <a:buNone/>
              <a:defRPr sz="3877"/>
            </a:lvl2pPr>
            <a:lvl3pPr marL="1278309" indent="0">
              <a:buNone/>
              <a:defRPr sz="3342"/>
            </a:lvl3pPr>
            <a:lvl4pPr marL="1917464" indent="0">
              <a:buNone/>
              <a:defRPr sz="2807"/>
            </a:lvl4pPr>
            <a:lvl5pPr marL="2556617" indent="0">
              <a:buNone/>
              <a:defRPr sz="2807"/>
            </a:lvl5pPr>
            <a:lvl6pPr marL="3195773" indent="0">
              <a:buNone/>
              <a:defRPr sz="2807"/>
            </a:lvl6pPr>
            <a:lvl7pPr marL="3834927" indent="0">
              <a:buNone/>
              <a:defRPr sz="2807"/>
            </a:lvl7pPr>
            <a:lvl8pPr marL="4474080" indent="0">
              <a:buNone/>
              <a:defRPr sz="2807"/>
            </a:lvl8pPr>
            <a:lvl9pPr marL="5113235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5" y="5297765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156" indent="0">
              <a:buNone/>
              <a:defRPr sz="1738"/>
            </a:lvl2pPr>
            <a:lvl3pPr marL="1278309" indent="0">
              <a:buNone/>
              <a:defRPr sz="1337"/>
            </a:lvl3pPr>
            <a:lvl4pPr marL="1917464" indent="0">
              <a:buNone/>
              <a:defRPr sz="1203"/>
            </a:lvl4pPr>
            <a:lvl5pPr marL="2556617" indent="0">
              <a:buNone/>
              <a:defRPr sz="1203"/>
            </a:lvl5pPr>
            <a:lvl6pPr marL="3195773" indent="0">
              <a:buNone/>
              <a:defRPr sz="1203"/>
            </a:lvl6pPr>
            <a:lvl7pPr marL="3834927" indent="0">
              <a:buNone/>
              <a:defRPr sz="1203"/>
            </a:lvl7pPr>
            <a:lvl8pPr marL="4474080" indent="0">
              <a:buNone/>
              <a:defRPr sz="1203"/>
            </a:lvl8pPr>
            <a:lvl9pPr marL="5113235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52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02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107" y="271081"/>
            <a:ext cx="2707482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1666" y="271081"/>
            <a:ext cx="7921889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6760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892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90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48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799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3574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0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665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6904" y="1579462"/>
            <a:ext cx="5314684" cy="4467293"/>
          </a:xfrm>
        </p:spPr>
        <p:txBody>
          <a:bodyPr/>
          <a:lstStyle>
            <a:lvl1pPr>
              <a:defRPr sz="3877"/>
            </a:lvl1pPr>
            <a:lvl2pPr>
              <a:defRPr sz="3342"/>
            </a:lvl2pPr>
            <a:lvl3pPr>
              <a:defRPr sz="2807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2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1148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49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92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1696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07/10/2021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169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1696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169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856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541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86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443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74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96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6" y="1515216"/>
            <a:ext cx="5316776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66" y="2146682"/>
            <a:ext cx="5316776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2729" y="1515216"/>
            <a:ext cx="5318863" cy="631469"/>
          </a:xfrm>
        </p:spPr>
        <p:txBody>
          <a:bodyPr anchor="b"/>
          <a:lstStyle>
            <a:lvl1pPr marL="0" indent="0">
              <a:buNone/>
              <a:defRPr sz="3342" b="1"/>
            </a:lvl1pPr>
            <a:lvl2pPr marL="639225" indent="0">
              <a:buNone/>
              <a:defRPr sz="2807" b="1"/>
            </a:lvl2pPr>
            <a:lvl3pPr marL="1278451" indent="0">
              <a:buNone/>
              <a:defRPr sz="2540" b="1"/>
            </a:lvl3pPr>
            <a:lvl4pPr marL="1917675" indent="0">
              <a:buNone/>
              <a:defRPr sz="2273" b="1"/>
            </a:lvl4pPr>
            <a:lvl5pPr marL="2556900" indent="0">
              <a:buNone/>
              <a:defRPr sz="2273" b="1"/>
            </a:lvl5pPr>
            <a:lvl6pPr marL="3196125" indent="0">
              <a:buNone/>
              <a:defRPr sz="2273" b="1"/>
            </a:lvl6pPr>
            <a:lvl7pPr marL="3835351" indent="0">
              <a:buNone/>
              <a:defRPr sz="2273" b="1"/>
            </a:lvl7pPr>
            <a:lvl8pPr marL="4474575" indent="0">
              <a:buNone/>
              <a:defRPr sz="2273" b="1"/>
            </a:lvl8pPr>
            <a:lvl9pPr marL="5113800" indent="0">
              <a:buNone/>
              <a:defRPr sz="22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2729" y="2146682"/>
            <a:ext cx="5318863" cy="3900068"/>
          </a:xfrm>
        </p:spPr>
        <p:txBody>
          <a:bodyPr/>
          <a:lstStyle>
            <a:lvl1pPr>
              <a:defRPr sz="3342"/>
            </a:lvl1pPr>
            <a:lvl2pPr>
              <a:defRPr sz="2807"/>
            </a:lvl2pPr>
            <a:lvl3pPr>
              <a:defRPr sz="2540"/>
            </a:lvl3pPr>
            <a:lvl4pPr>
              <a:defRPr sz="2273"/>
            </a:lvl4pPr>
            <a:lvl5pPr>
              <a:defRPr sz="2273"/>
            </a:lvl5pPr>
            <a:lvl6pPr>
              <a:defRPr sz="2273"/>
            </a:lvl6pPr>
            <a:lvl7pPr>
              <a:defRPr sz="2273"/>
            </a:lvl7pPr>
            <a:lvl8pPr>
              <a:defRPr sz="2273"/>
            </a:lvl8pPr>
            <a:lvl9pPr>
              <a:defRPr sz="2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23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15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35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5698" y="974627"/>
            <a:ext cx="6091833" cy="4810448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989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51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5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7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8398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  <a:prstGeom prst="rect">
            <a:avLst/>
          </a:prstGeom>
        </p:spPr>
        <p:txBody>
          <a:bodyPr anchor="b"/>
          <a:lstStyle>
            <a:lvl1pPr algn="ctr">
              <a:defRPr sz="592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10/7/2021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736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33251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" y="-8983"/>
            <a:ext cx="12017321" cy="67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" y="0"/>
            <a:ext cx="12021286" cy="67758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88" y="5348169"/>
            <a:ext cx="2813836" cy="14209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255"/>
            <a:ext cx="2951907" cy="38235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4861" y="1917912"/>
            <a:ext cx="4358388" cy="48579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74999" cy="13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033251" cy="68067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89" y="2378749"/>
            <a:ext cx="5095329" cy="43903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461515" cy="124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11335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033250" cy="67405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057" y="4835185"/>
            <a:ext cx="3779193" cy="19053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5921"/>
            <a:ext cx="3139926" cy="35045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485354" cy="14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730" cy="6769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344509"/>
            <a:ext cx="2406651" cy="24245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684" y="5033648"/>
            <a:ext cx="5452566" cy="17703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" y="0"/>
            <a:ext cx="1562255" cy="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" y="0"/>
            <a:ext cx="12022292" cy="67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9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10/7/2021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/>
          <a:lstStyle/>
          <a:p>
            <a:pPr defTabSz="902513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z="1777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02513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777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22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1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2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2033250" cy="67691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李旭科漫画体v1.0" panose="020F0502020204030204"/>
              <a:ea typeface="李旭科漫画体v1.0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5" y="242875"/>
            <a:ext cx="1464463" cy="66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1480"/>
            <a:ext cx="1326583" cy="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42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9180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120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7064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3963300" y="1345987"/>
            <a:ext cx="1920146" cy="1920259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186929" y="3785112"/>
            <a:ext cx="1996142" cy="1996259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369161" y="3006139"/>
            <a:ext cx="2557066" cy="2558783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777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1560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073393" y="2092304"/>
            <a:ext cx="2829217" cy="268477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5414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14401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3950243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387948" y="1799545"/>
            <a:ext cx="1690367" cy="1722150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823789" y="1799545"/>
            <a:ext cx="1690365" cy="1722150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687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692178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877556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064943" y="1832999"/>
            <a:ext cx="2276132" cy="2276263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6262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7965285" y="1854741"/>
            <a:ext cx="1982559" cy="2283650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30279" y="1616330"/>
            <a:ext cx="2271537" cy="2495914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17150" y="1759154"/>
            <a:ext cx="2240927" cy="2474829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30015" y="1616329"/>
            <a:ext cx="2014689" cy="226826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324123" y="1907878"/>
            <a:ext cx="2197306" cy="2444094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777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17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50066" y="1630294"/>
            <a:ext cx="2590688" cy="2626483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44506" y="3399809"/>
            <a:ext cx="2029899" cy="2052599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337666" y="1535516"/>
            <a:ext cx="1881303" cy="1948724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7979370" y="1480182"/>
            <a:ext cx="2163737" cy="2267270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819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66" y="269511"/>
            <a:ext cx="3958856" cy="1146986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670" y="269516"/>
            <a:ext cx="6726921" cy="5777239"/>
          </a:xfrm>
        </p:spPr>
        <p:txBody>
          <a:bodyPr/>
          <a:lstStyle>
            <a:lvl1pPr>
              <a:defRPr sz="4412"/>
            </a:lvl1pPr>
            <a:lvl2pPr>
              <a:defRPr sz="3877"/>
            </a:lvl2pPr>
            <a:lvl3pPr>
              <a:defRPr sz="3342"/>
            </a:lvl3pPr>
            <a:lvl4pPr>
              <a:defRPr sz="2807"/>
            </a:lvl4pPr>
            <a:lvl5pPr>
              <a:defRPr sz="2807"/>
            </a:lvl5pPr>
            <a:lvl6pPr>
              <a:defRPr sz="2807"/>
            </a:lvl6pPr>
            <a:lvl7pPr>
              <a:defRPr sz="2807"/>
            </a:lvl7pPr>
            <a:lvl8pPr>
              <a:defRPr sz="2807"/>
            </a:lvl8pPr>
            <a:lvl9pPr>
              <a:defRPr sz="28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1666" y="1416502"/>
            <a:ext cx="3958856" cy="4630253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271674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271674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90258" y="162959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490258" y="3780069"/>
            <a:ext cx="2055778" cy="1433079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15248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4156" y="1107814"/>
            <a:ext cx="9024938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765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521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19" y="1687575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019" y="4529971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2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001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3" y="360392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8854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854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565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6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01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5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854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15698" y="974626"/>
            <a:ext cx="6091833" cy="4810448"/>
          </a:xfrm>
        </p:spPr>
        <p:txBody>
          <a:bodyPr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854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969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04" y="4738374"/>
            <a:ext cx="7219950" cy="559391"/>
          </a:xfrm>
        </p:spPr>
        <p:txBody>
          <a:bodyPr anchor="b"/>
          <a:lstStyle>
            <a:lvl1pPr algn="l">
              <a:defRPr sz="28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58604" y="604832"/>
            <a:ext cx="7219950" cy="4061460"/>
          </a:xfrm>
        </p:spPr>
        <p:txBody>
          <a:bodyPr/>
          <a:lstStyle>
            <a:lvl1pPr marL="0" indent="0">
              <a:buNone/>
              <a:defRPr sz="4412"/>
            </a:lvl1pPr>
            <a:lvl2pPr marL="639225" indent="0">
              <a:buNone/>
              <a:defRPr sz="3877"/>
            </a:lvl2pPr>
            <a:lvl3pPr marL="1278451" indent="0">
              <a:buNone/>
              <a:defRPr sz="3342"/>
            </a:lvl3pPr>
            <a:lvl4pPr marL="1917675" indent="0">
              <a:buNone/>
              <a:defRPr sz="2807"/>
            </a:lvl4pPr>
            <a:lvl5pPr marL="2556900" indent="0">
              <a:buNone/>
              <a:defRPr sz="2807"/>
            </a:lvl5pPr>
            <a:lvl6pPr marL="3196125" indent="0">
              <a:buNone/>
              <a:defRPr sz="2807"/>
            </a:lvl6pPr>
            <a:lvl7pPr marL="3835351" indent="0">
              <a:buNone/>
              <a:defRPr sz="2807"/>
            </a:lvl7pPr>
            <a:lvl8pPr marL="4474575" indent="0">
              <a:buNone/>
              <a:defRPr sz="2807"/>
            </a:lvl8pPr>
            <a:lvl9pPr marL="5113800" indent="0">
              <a:buNone/>
              <a:defRPr sz="28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58604" y="5297764"/>
            <a:ext cx="7219950" cy="794428"/>
          </a:xfrm>
        </p:spPr>
        <p:txBody>
          <a:bodyPr/>
          <a:lstStyle>
            <a:lvl1pPr marL="0" indent="0">
              <a:buNone/>
              <a:defRPr sz="2005"/>
            </a:lvl1pPr>
            <a:lvl2pPr marL="639225" indent="0">
              <a:buNone/>
              <a:defRPr sz="1738"/>
            </a:lvl2pPr>
            <a:lvl3pPr marL="1278451" indent="0">
              <a:buNone/>
              <a:defRPr sz="1337"/>
            </a:lvl3pPr>
            <a:lvl4pPr marL="1917675" indent="0">
              <a:buNone/>
              <a:defRPr sz="1203"/>
            </a:lvl4pPr>
            <a:lvl5pPr marL="2556900" indent="0">
              <a:buNone/>
              <a:defRPr sz="1203"/>
            </a:lvl5pPr>
            <a:lvl6pPr marL="3196125" indent="0">
              <a:buNone/>
              <a:defRPr sz="1203"/>
            </a:lvl6pPr>
            <a:lvl7pPr marL="3835351" indent="0">
              <a:buNone/>
              <a:defRPr sz="1203"/>
            </a:lvl7pPr>
            <a:lvl8pPr marL="4474575" indent="0">
              <a:buNone/>
              <a:defRPr sz="1203"/>
            </a:lvl8pPr>
            <a:lvl9pPr marL="5113800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16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11294" y="360392"/>
            <a:ext cx="2594670" cy="57364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27286" y="360392"/>
            <a:ext cx="7633593" cy="57364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364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494" y="1107814"/>
            <a:ext cx="10228263" cy="235665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156" y="3555345"/>
            <a:ext cx="9024938" cy="1634298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3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86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019" y="1687576"/>
            <a:ext cx="10378678" cy="281575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9" y="4529972"/>
            <a:ext cx="10378678" cy="1480740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/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286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1833" y="1801959"/>
            <a:ext cx="5114131" cy="42949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626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360393"/>
            <a:ext cx="10378678" cy="13083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855" y="1659370"/>
            <a:ext cx="5090628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8855" y="2472602"/>
            <a:ext cx="5090628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1833" y="1659370"/>
            <a:ext cx="5115699" cy="81323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1833" y="2472602"/>
            <a:ext cx="5115699" cy="36368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624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102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088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853" y="451273"/>
            <a:ext cx="3881036" cy="1579457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5698" y="974627"/>
            <a:ext cx="6091833" cy="4810448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8853" y="2030730"/>
            <a:ext cx="3881036" cy="3762179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4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23.jp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1"/>
            <a:ext cx="10829926" cy="1128183"/>
          </a:xfrm>
          <a:prstGeom prst="rect">
            <a:avLst/>
          </a:prstGeom>
        </p:spPr>
        <p:txBody>
          <a:bodyPr vert="horz" lIns="95628" tIns="47814" rIns="95628" bIns="478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62"/>
            <a:ext cx="10829926" cy="4467293"/>
          </a:xfrm>
          <a:prstGeom prst="rect">
            <a:avLst/>
          </a:prstGeom>
        </p:spPr>
        <p:txBody>
          <a:bodyPr vert="horz" lIns="95628" tIns="47814" rIns="95628" bIns="478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2" y="6273956"/>
            <a:ext cx="3810530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2" y="6273956"/>
            <a:ext cx="2807759" cy="360392"/>
          </a:xfrm>
          <a:prstGeom prst="rect">
            <a:avLst/>
          </a:prstGeom>
        </p:spPr>
        <p:txBody>
          <a:bodyPr vert="horz" lIns="95628" tIns="47814" rIns="95628" bIns="47814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78451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419" indent="-479419" algn="l" defTabSz="1278451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741" indent="-399515" algn="l" defTabSz="1278451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80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287" indent="-319613" algn="l" defTabSz="1278451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513" indent="-319613" algn="l" defTabSz="1278451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73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962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4188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3413" indent="-319613" algn="l" defTabSz="1278451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2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4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6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9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612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5351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575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800" algn="l" defTabSz="1278451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4" y="271080"/>
            <a:ext cx="10829926" cy="1128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4" y="1579458"/>
            <a:ext cx="10829926" cy="446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3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1" y="6273954"/>
            <a:ext cx="3810529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29" y="6273954"/>
            <a:ext cx="2807758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4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5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02514" rtl="0" eaLnBrk="1" latinLnBrk="0" hangingPunct="1">
        <a:spcBef>
          <a:spcPct val="0"/>
        </a:spcBef>
        <a:buNone/>
        <a:defRPr sz="4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43" indent="-338443" algn="l" defTabSz="902514" rtl="0" eaLnBrk="1" latinLnBrk="0" hangingPunct="1">
        <a:spcBef>
          <a:spcPct val="20000"/>
        </a:spcBef>
        <a:buFont typeface="Arial" pitchFamily="34" charset="0"/>
        <a:buChar char="•"/>
        <a:defRPr sz="3158" kern="1200">
          <a:solidFill>
            <a:schemeClr val="tx1"/>
          </a:solidFill>
          <a:latin typeface="+mn-lt"/>
          <a:ea typeface="+mn-ea"/>
          <a:cs typeface="+mn-cs"/>
        </a:defRPr>
      </a:lvl1pPr>
      <a:lvl2pPr marL="733292" indent="-282035" algn="l" defTabSz="902514" rtl="0" eaLnBrk="1" latinLnBrk="0" hangingPunct="1">
        <a:spcBef>
          <a:spcPct val="20000"/>
        </a:spcBef>
        <a:buFont typeface="Arial" pitchFamily="34" charset="0"/>
        <a:buChar char="–"/>
        <a:defRPr sz="2763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2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9" indent="-225629" algn="l" defTabSz="902514" rtl="0" eaLnBrk="1" latinLnBrk="0" hangingPunct="1">
        <a:spcBef>
          <a:spcPct val="20000"/>
        </a:spcBef>
        <a:buFont typeface="Arial" pitchFamily="34" charset="0"/>
        <a:buChar char="–"/>
        <a:defRPr sz="19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6" indent="-225629" algn="l" defTabSz="902514" rtl="0" eaLnBrk="1" latinLnBrk="0" hangingPunct="1">
        <a:spcBef>
          <a:spcPct val="20000"/>
        </a:spcBef>
        <a:buFont typeface="Arial" pitchFamily="34" charset="0"/>
        <a:buChar char="»"/>
        <a:defRPr sz="1975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3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6pPr>
      <a:lvl7pPr marL="2933171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7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8pPr>
      <a:lvl9pPr marL="3835684" indent="-225629" algn="l" defTabSz="902514" rtl="0" eaLnBrk="1" latinLnBrk="0" hangingPunct="1">
        <a:spcBef>
          <a:spcPct val="20000"/>
        </a:spcBef>
        <a:buFont typeface="Arial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4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70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8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41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9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5" algn="l" defTabSz="902514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1665" y="271083"/>
            <a:ext cx="10829926" cy="1128183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65" y="1579462"/>
            <a:ext cx="10829926" cy="446729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1666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11363" y="6273956"/>
            <a:ext cx="3810530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3835" y="6273956"/>
            <a:ext cx="2807759" cy="360392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61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61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95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278309" rtl="0" eaLnBrk="1" latinLnBrk="0" hangingPunct="1">
        <a:spcBef>
          <a:spcPct val="0"/>
        </a:spcBef>
        <a:buNone/>
        <a:defRPr sz="61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367" indent="-479367" algn="l" defTabSz="1278309" rtl="0" eaLnBrk="1" latinLnBrk="0" hangingPunct="1">
        <a:spcBef>
          <a:spcPct val="20000"/>
        </a:spcBef>
        <a:buFont typeface="Arial" pitchFamily="34" charset="0"/>
        <a:buChar char="•"/>
        <a:defRPr sz="4412" kern="1200">
          <a:solidFill>
            <a:schemeClr val="tx1"/>
          </a:solidFill>
          <a:latin typeface="+mn-lt"/>
          <a:ea typeface="+mn-ea"/>
          <a:cs typeface="+mn-cs"/>
        </a:defRPr>
      </a:lvl1pPr>
      <a:lvl2pPr marL="1038626" indent="-399471" algn="l" defTabSz="1278309" rtl="0" eaLnBrk="1" latinLnBrk="0" hangingPunct="1">
        <a:spcBef>
          <a:spcPct val="20000"/>
        </a:spcBef>
        <a:buFont typeface="Arial" pitchFamily="34" charset="0"/>
        <a:buChar char="–"/>
        <a:defRPr sz="3877" kern="1200">
          <a:solidFill>
            <a:schemeClr val="tx1"/>
          </a:solidFill>
          <a:latin typeface="+mn-lt"/>
          <a:ea typeface="+mn-ea"/>
          <a:cs typeface="+mn-cs"/>
        </a:defRPr>
      </a:lvl2pPr>
      <a:lvl3pPr marL="1597884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3342" kern="1200">
          <a:solidFill>
            <a:schemeClr val="tx1"/>
          </a:solidFill>
          <a:latin typeface="+mn-lt"/>
          <a:ea typeface="+mn-ea"/>
          <a:cs typeface="+mn-cs"/>
        </a:defRPr>
      </a:lvl3pPr>
      <a:lvl4pPr marL="2237040" indent="-319578" algn="l" defTabSz="1278309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4pPr>
      <a:lvl5pPr marL="2876196" indent="-319578" algn="l" defTabSz="1278309" rtl="0" eaLnBrk="1" latinLnBrk="0" hangingPunct="1">
        <a:spcBef>
          <a:spcPct val="20000"/>
        </a:spcBef>
        <a:buFont typeface="Arial" pitchFamily="34" charset="0"/>
        <a:buChar char="»"/>
        <a:defRPr sz="2807" kern="1200">
          <a:solidFill>
            <a:schemeClr val="tx1"/>
          </a:solidFill>
          <a:latin typeface="+mn-lt"/>
          <a:ea typeface="+mn-ea"/>
          <a:cs typeface="+mn-cs"/>
        </a:defRPr>
      </a:lvl5pPr>
      <a:lvl6pPr marL="3515350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6pPr>
      <a:lvl7pPr marL="4154502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7pPr>
      <a:lvl8pPr marL="4793657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8pPr>
      <a:lvl9pPr marL="5432813" indent="-319578" algn="l" defTabSz="1278309" rtl="0" eaLnBrk="1" latinLnBrk="0" hangingPunct="1">
        <a:spcBef>
          <a:spcPct val="20000"/>
        </a:spcBef>
        <a:buFont typeface="Arial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39156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278309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3pPr>
      <a:lvl4pPr marL="1917464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4pPr>
      <a:lvl5pPr marL="255661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5pPr>
      <a:lvl6pPr marL="3195773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6pPr>
      <a:lvl7pPr marL="3834927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7pPr>
      <a:lvl8pPr marL="4474080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8pPr>
      <a:lvl9pPr marL="5113235" algn="l" defTabSz="1278309" rtl="0" eaLnBrk="1" latinLnBrk="0" hangingPunct="1">
        <a:defRPr sz="25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1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1256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125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61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8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468251"/>
            <a:ext cx="12033250" cy="300849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7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8974799" y="5893559"/>
            <a:ext cx="2778999" cy="7376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85448" y="214050"/>
            <a:ext cx="1407005" cy="6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286" y="360392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7286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86014" y="6273953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98483" y="6273953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286" y="360393"/>
            <a:ext cx="10378678" cy="1308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286" y="1801959"/>
            <a:ext cx="10378678" cy="4294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286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2021/10/7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86014" y="6273954"/>
            <a:ext cx="4061222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8483" y="6273954"/>
            <a:ext cx="2707481" cy="36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51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51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8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6.jpe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4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gif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gif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199"/>
            <a:ext cx="12033250" cy="67687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0321" y="23281"/>
            <a:ext cx="6014630" cy="578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45">
              <a:defRPr/>
            </a:pP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3159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59" dirty="0" smtClean="0">
                <a:solidFill>
                  <a:prstClr val="black"/>
                </a:solidFill>
                <a:latin typeface="VNI-Avo" pitchFamily="2" charset="0"/>
              </a:rPr>
              <a:t>.</a:t>
            </a:r>
            <a:endParaRPr lang="en-US" sz="3159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2209" y="1446212"/>
            <a:ext cx="729179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9025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MOÂN TIEÁNG VIEÄT</a:t>
            </a:r>
          </a:p>
        </p:txBody>
      </p:sp>
    </p:spTree>
    <p:extLst>
      <p:ext uri="{BB962C8B-B14F-4D97-AF65-F5344CB8AC3E}">
        <p14:creationId xmlns:p14="http://schemas.microsoft.com/office/powerpoint/2010/main" val="8221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B632F-D70E-4D39-BCEC-9B5B0EB75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37A619-C821-489B-8AD0-1E05D5EB79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6C3F9B-C26C-48AB-BA82-F33362CA4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5" name="ch">
            <a:hlinkClick r:id="" action="ppaction://media"/>
            <a:extLst>
              <a:ext uri="{FF2B5EF4-FFF2-40B4-BE49-F238E27FC236}">
                <a16:creationId xmlns:a16="http://schemas.microsoft.com/office/drawing/2014/main" xmlns="" id="{A87A84E1-569D-4CF4-BD85-B3B252F227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475" y="496697"/>
            <a:ext cx="5956300" cy="5775705"/>
          </a:xfrm>
        </p:spPr>
      </p:pic>
    </p:spTree>
    <p:extLst>
      <p:ext uri="{BB962C8B-B14F-4D97-AF65-F5344CB8AC3E}">
        <p14:creationId xmlns:p14="http://schemas.microsoft.com/office/powerpoint/2010/main" val="30951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04184-D6CB-4F4E-8130-27ED8BA7C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0AA6D3-A028-469D-904A-7D23A71CD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3DCCE2-2B07-4CEC-A91D-7ADCF993B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  <p:pic>
        <p:nvPicPr>
          <p:cNvPr id="7" name="kh">
            <a:hlinkClick r:id="" action="ppaction://media"/>
            <a:extLst>
              <a:ext uri="{FF2B5EF4-FFF2-40B4-BE49-F238E27FC236}">
                <a16:creationId xmlns:a16="http://schemas.microsoft.com/office/drawing/2014/main" xmlns="" id="{B2AB7ACA-7AA1-4857-B2FC-0F6534BC1CB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8475" y="271083"/>
            <a:ext cx="5956300" cy="5775705"/>
          </a:xfrm>
        </p:spPr>
      </p:pic>
    </p:spTree>
    <p:extLst>
      <p:ext uri="{BB962C8B-B14F-4D97-AF65-F5344CB8AC3E}">
        <p14:creationId xmlns:p14="http://schemas.microsoft.com/office/powerpoint/2010/main" val="193122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4E2F25-10B1-44B0-B1A9-0A4060337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ees">
            <a:hlinkClick r:id="" action="ppaction://media"/>
            <a:extLst>
              <a:ext uri="{FF2B5EF4-FFF2-40B4-BE49-F238E27FC236}">
                <a16:creationId xmlns:a16="http://schemas.microsoft.com/office/drawing/2014/main" xmlns="" id="{F7152616-6419-40C1-9CC0-839C63E97DC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8475" y="644479"/>
            <a:ext cx="5956300" cy="548014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A72973-FB71-4573-B3C6-4788D4C200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69" y="89242"/>
            <a:ext cx="789395" cy="913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CA8300-8B84-42A0-9403-64C329CC49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89242"/>
            <a:ext cx="1480340" cy="100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37" y="0"/>
            <a:ext cx="7344816" cy="67691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52929" y="2448446"/>
            <a:ext cx="3018993" cy="2304256"/>
            <a:chOff x="8963610" y="2664470"/>
            <a:chExt cx="2808312" cy="2088232"/>
          </a:xfrm>
        </p:grpSpPr>
        <p:sp>
          <p:nvSpPr>
            <p:cNvPr id="2" name="Cloud 1"/>
            <p:cNvSpPr/>
            <p:nvPr/>
          </p:nvSpPr>
          <p:spPr>
            <a:xfrm>
              <a:off x="9245034" y="2664470"/>
              <a:ext cx="2526888" cy="2088232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963610" y="3056014"/>
              <a:ext cx="2808312" cy="1059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lvl="1" defTabSz="914400"/>
              <a:r>
                <a:rPr lang="en-US" sz="7000" b="1" dirty="0">
                  <a:solidFill>
                    <a:srgbClr val="002060"/>
                  </a:solidFill>
                  <a:latin typeface="VNI-Avo" pitchFamily="2" charset="0"/>
                  <a:cs typeface="Times New Roman" panose="02020603050405020304" pitchFamily="18" charset="0"/>
                </a:rPr>
                <a:t>tr.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0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33249" cy="676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07453" y="1368326"/>
            <a:ext cx="5418341" cy="1477653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</a:bodyPr>
          <a:lstStyle/>
          <a:p>
            <a:pPr marL="0" marR="0" lvl="0" indent="0" algn="ctr" defTabSz="12784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giaõn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02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Scenery Wallpapers - Top Free Kids Scenery Backgrounds -  WallpaperAcce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3250" cy="676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40560" y="2448446"/>
            <a:ext cx="302839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Tieát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895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D393C1-AB8F-4F08-8052-4F3838E1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512" r="50000" b="72340"/>
          <a:stretch/>
        </p:blipFill>
        <p:spPr>
          <a:xfrm>
            <a:off x="1069035" y="912297"/>
            <a:ext cx="3357200" cy="2218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BD6812-5C04-4574-84E5-66A6231833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31184" r="51218" b="49668"/>
          <a:stretch/>
        </p:blipFill>
        <p:spPr>
          <a:xfrm>
            <a:off x="806565" y="3657388"/>
            <a:ext cx="3619670" cy="2391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BBA5FD-42F3-4067-9A85-4303F3CED6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7" t="9248" r="12430" b="72661"/>
          <a:stretch/>
        </p:blipFill>
        <p:spPr>
          <a:xfrm>
            <a:off x="7456786" y="715408"/>
            <a:ext cx="3312368" cy="2381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0AE2DE-0CC5-47C9-9910-EE2A559831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1" t="33257" r="9394" b="49668"/>
          <a:stretch/>
        </p:blipFill>
        <p:spPr>
          <a:xfrm>
            <a:off x="7600801" y="3801405"/>
            <a:ext cx="3672408" cy="22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0BBA5FD-42F3-4067-9A85-4303F3CED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7" t="9248" r="12430" b="72661"/>
          <a:stretch/>
        </p:blipFill>
        <p:spPr>
          <a:xfrm>
            <a:off x="8317419" y="715408"/>
            <a:ext cx="3158757" cy="2381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0AE2DE-0CC5-47C9-9910-EE2A559831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1" t="33257" r="9394" b="49668"/>
          <a:stretch/>
        </p:blipFill>
        <p:spPr>
          <a:xfrm>
            <a:off x="8371605" y="3801405"/>
            <a:ext cx="3320274" cy="2247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393C1-AB8F-4F08-8052-4F3838E1E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8512" r="50000" b="72340"/>
          <a:stretch/>
        </p:blipFill>
        <p:spPr>
          <a:xfrm>
            <a:off x="1069035" y="912297"/>
            <a:ext cx="3357200" cy="22180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BBD6812-5C04-4574-84E5-66A6231833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31184" r="51218" b="49668"/>
          <a:stretch/>
        </p:blipFill>
        <p:spPr>
          <a:xfrm>
            <a:off x="806565" y="3657388"/>
            <a:ext cx="3619670" cy="2391457"/>
          </a:xfrm>
          <a:prstGeom prst="rect">
            <a:avLst/>
          </a:prstGeom>
        </p:spPr>
      </p:pic>
      <p:pic>
        <p:nvPicPr>
          <p:cNvPr id="18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pic>
        <p:nvPicPr>
          <p:cNvPr id="14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390" y="1"/>
            <a:ext cx="1280451" cy="7202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9991" y="689899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33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aû</a:t>
            </a:r>
            <a:r>
              <a:rPr lang="en-US" sz="533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4152" y="2173644"/>
            <a:ext cx="3357200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533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33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</a:t>
            </a:r>
            <a:r>
              <a:rPr kumimoji="0" lang="en-US" sz="533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44152" y="3657389"/>
            <a:ext cx="3027453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</a:t>
            </a:r>
            <a:r>
              <a:rPr kumimoji="0" lang="en-US" sz="533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33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</a:t>
            </a:r>
            <a:r>
              <a:rPr kumimoji="0" lang="en-US" sz="533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oâ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3862" y="5141134"/>
            <a:ext cx="3495577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</a:t>
            </a:r>
            <a:r>
              <a:rPr kumimoji="0" lang="en-US" sz="53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ø</a:t>
            </a:r>
            <a:r>
              <a:rPr kumimoji="0" lang="en-US" sz="533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533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laø</a:t>
            </a:r>
            <a:endParaRPr kumimoji="0" lang="en-US" sz="533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011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7 -0.07434 L -0.33351 0.309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191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65172E-7 2.27017E-6 L 0.27902 0.09029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4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179E-6 4.59662E-6 L -0.33311 0.307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2" y="15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441E-6 -3.07692E-6 L 0.29051 0.0710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25" y="35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í hiệu sách - đọc">
            <a:extLst>
              <a:ext uri="{FF2B5EF4-FFF2-40B4-BE49-F238E27FC236}">
                <a16:creationId xmlns:a16="http://schemas.microsoft.com/office/drawing/2014/main" xmlns="" id="{6440B0C6-83A2-4C9E-9B8C-5D203972C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509" y="24889"/>
            <a:ext cx="930144" cy="915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14B6BF-346A-4420-9708-54629118F246}"/>
              </a:ext>
            </a:extLst>
          </p:cNvPr>
          <p:cNvSpPr/>
          <p:nvPr/>
        </p:nvSpPr>
        <p:spPr>
          <a:xfrm>
            <a:off x="1076653" y="2232422"/>
            <a:ext cx="105690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02513">
              <a:defRPr/>
            </a:pP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Baø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cho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beù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kheá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chaø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laø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Background infantil jardim - Fundo animado infantil | Fundo animado, Fundos  em movimento, Fundo de tela animad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8583" y="2808486"/>
            <a:ext cx="5378086" cy="1600763"/>
          </a:xfrm>
          <a:prstGeom prst="rect">
            <a:avLst/>
          </a:prstGeom>
          <a:noFill/>
        </p:spPr>
        <p:txBody>
          <a:bodyPr wrap="non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Môû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roäng</a:t>
            </a:r>
            <a:endParaRPr lang="en-US" sz="9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009" y="504230"/>
            <a:ext cx="11881320" cy="239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72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07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10 </a:t>
            </a:r>
            <a:r>
              <a:rPr lang="en-US" sz="4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2021</a:t>
            </a: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Môn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4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44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  <a:p>
            <a:pPr algn="ctr" defTabSz="6751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4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Ch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   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Times New Roman" panose="02020603050405020304" pitchFamily="18" charset="0"/>
              </a:rPr>
              <a:t>Kh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4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2FC47E-3C73-4F3B-B3B8-EDF526D20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70212" r="15661" b="7449"/>
          <a:stretch/>
        </p:blipFill>
        <p:spPr>
          <a:xfrm>
            <a:off x="92850" y="-3162"/>
            <a:ext cx="11847549" cy="4694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13F322-E9DE-40BB-BD2B-A55583C02539}"/>
              </a:ext>
            </a:extLst>
          </p:cNvPr>
          <p:cNvSpPr txBox="1"/>
          <p:nvPr/>
        </p:nvSpPr>
        <p:spPr>
          <a:xfrm>
            <a:off x="1264097" y="4691150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æ</a:t>
            </a:r>
            <a:endParaRPr lang="en-US" sz="533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3C5C47-46C7-457E-88D5-E79A54E96367}"/>
              </a:ext>
            </a:extLst>
          </p:cNvPr>
          <p:cNvSpPr txBox="1"/>
          <p:nvPr/>
        </p:nvSpPr>
        <p:spPr>
          <a:xfrm>
            <a:off x="4792489" y="4691150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oåi</a:t>
            </a:r>
            <a:endParaRPr lang="en-US" sz="533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AE34B0-9DF9-4322-B78B-BB19B68B5ACE}"/>
              </a:ext>
            </a:extLst>
          </p:cNvPr>
          <p:cNvSpPr txBox="1"/>
          <p:nvPr/>
        </p:nvSpPr>
        <p:spPr>
          <a:xfrm>
            <a:off x="9191158" y="4691150"/>
            <a:ext cx="3128035" cy="91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2513">
              <a:defRPr/>
            </a:pPr>
            <a:r>
              <a:rPr lang="en-US" sz="5330" b="1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r>
              <a:rPr lang="en-US" sz="5330" b="1" dirty="0" err="1">
                <a:solidFill>
                  <a:prstClr val="black"/>
                </a:solidFill>
                <a:latin typeface="VNI-Avo" pitchFamily="2" charset="0"/>
              </a:rPr>
              <a:t>uoân</a:t>
            </a:r>
            <a:endParaRPr lang="en-US" sz="5330" b="1" dirty="0">
              <a:solidFill>
                <a:prstClr val="black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artoon Cute Childrens Day Holiday Background Design, Cartoon, Colorful  Background, Childrens Day Background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" y="0"/>
            <a:ext cx="11993287" cy="684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04457" y="1872382"/>
            <a:ext cx="6755256" cy="2154761"/>
          </a:xfrm>
          <a:prstGeom prst="rect">
            <a:avLst/>
          </a:prstGeom>
          <a:noFill/>
        </p:spPr>
        <p:txBody>
          <a:bodyPr wrap="square" lIns="122243" tIns="61121" rIns="122243" bIns="6112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Chaøo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taïm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bieät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caùc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85161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47D8AE-82C0-4272-86BD-556C8AAA8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" t="11705" r="-391" b="55318"/>
          <a:stretch/>
        </p:blipFill>
        <p:spPr>
          <a:xfrm>
            <a:off x="-32047" y="9954"/>
            <a:ext cx="12066252" cy="67910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V="1">
            <a:off x="8890415" y="444539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18B263C-7530-4D1A-A410-29B00ADF0338}"/>
              </a:ext>
            </a:extLst>
          </p:cNvPr>
          <p:cNvGrpSpPr/>
          <p:nvPr/>
        </p:nvGrpSpPr>
        <p:grpSpPr>
          <a:xfrm>
            <a:off x="5377746" y="293143"/>
            <a:ext cx="2120629" cy="1001790"/>
            <a:chOff x="-764898" y="-351109"/>
            <a:chExt cx="2120629" cy="1001790"/>
          </a:xfrm>
        </p:grpSpPr>
        <p:sp>
          <p:nvSpPr>
            <p:cNvPr id="25" name="Rounded Rectangle 27">
              <a:extLst>
                <a:ext uri="{FF2B5EF4-FFF2-40B4-BE49-F238E27FC236}">
                  <a16:creationId xmlns:a16="http://schemas.microsoft.com/office/drawing/2014/main" xmlns="" id="{42A5BD5F-F60F-4DDE-9BE6-5DDE70D23149}"/>
                </a:ext>
              </a:extLst>
            </p:cNvPr>
            <p:cNvSpPr/>
            <p:nvPr/>
          </p:nvSpPr>
          <p:spPr>
            <a:xfrm>
              <a:off x="-327137" y="-351109"/>
              <a:ext cx="1682868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solidFill>
                    <a:srgbClr val="00B0F0"/>
                  </a:solidFill>
                  <a:latin typeface="VNI-Avo" pitchFamily="2" charset="0"/>
                </a:rPr>
                <a:t>ch</a:t>
              </a:r>
              <a:r>
                <a:rPr lang="en-US" sz="4400" kern="0" dirty="0" err="1">
                  <a:latin typeface="VNI-Avo" pitchFamily="2" charset="0"/>
                </a:rPr>
                <a:t>où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1E18AB75-F307-4CC1-9623-B37B7E9394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764898" y="261837"/>
              <a:ext cx="811868" cy="38884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43E6723-7F1B-4BB1-8BDF-115FFC95007E}"/>
              </a:ext>
            </a:extLst>
          </p:cNvPr>
          <p:cNvSpPr/>
          <p:nvPr/>
        </p:nvSpPr>
        <p:spPr>
          <a:xfrm flipV="1">
            <a:off x="5536460" y="132137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23B344C8-3EA8-41B9-A46E-E86603D13961}"/>
              </a:ext>
            </a:extLst>
          </p:cNvPr>
          <p:cNvGrpSpPr/>
          <p:nvPr/>
        </p:nvGrpSpPr>
        <p:grpSpPr>
          <a:xfrm>
            <a:off x="6474685" y="4264335"/>
            <a:ext cx="2178974" cy="1745751"/>
            <a:chOff x="4549367" y="2812198"/>
            <a:chExt cx="3514961" cy="1775536"/>
          </a:xfrm>
          <a:solidFill>
            <a:srgbClr val="FFFF00"/>
          </a:solidFill>
        </p:grpSpPr>
        <p:sp>
          <p:nvSpPr>
            <p:cNvPr id="23" name="Rounded Rectangle 15">
              <a:extLst>
                <a:ext uri="{FF2B5EF4-FFF2-40B4-BE49-F238E27FC236}">
                  <a16:creationId xmlns:a16="http://schemas.microsoft.com/office/drawing/2014/main" xmlns="" id="{AC9AD066-FB62-4C84-A84D-0E749B6C58D0}"/>
                </a:ext>
              </a:extLst>
            </p:cNvPr>
            <p:cNvSpPr/>
            <p:nvPr/>
          </p:nvSpPr>
          <p:spPr>
            <a:xfrm>
              <a:off x="4549367" y="3980574"/>
              <a:ext cx="3212240" cy="607160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VNI-Avo" pitchFamily="2" charset="0"/>
                  <a:cs typeface="+mn-cs"/>
                </a:rPr>
                <a:t>ch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VNI-Avo" pitchFamily="2" charset="0"/>
                  <a:cs typeface="+mn-cs"/>
                </a:rPr>
                <a:t>anh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048A9491-3C42-47F2-916E-5B07C8193C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96354" y="2812198"/>
              <a:ext cx="1567974" cy="1168376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3B9E84-2D77-4012-9AA3-1449D2987B60}"/>
              </a:ext>
            </a:extLst>
          </p:cNvPr>
          <p:cNvGrpSpPr/>
          <p:nvPr/>
        </p:nvGrpSpPr>
        <p:grpSpPr>
          <a:xfrm>
            <a:off x="10004942" y="3743312"/>
            <a:ext cx="1694832" cy="2149024"/>
            <a:chOff x="4979828" y="6469648"/>
            <a:chExt cx="2733980" cy="1576103"/>
          </a:xfrm>
          <a:solidFill>
            <a:srgbClr val="FFFF00"/>
          </a:solidFill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xmlns="" id="{1D73B332-9EC8-4FD5-AB66-DF4EAF491D98}"/>
                </a:ext>
              </a:extLst>
            </p:cNvPr>
            <p:cNvSpPr/>
            <p:nvPr/>
          </p:nvSpPr>
          <p:spPr>
            <a:xfrm>
              <a:off x="4979828" y="7607927"/>
              <a:ext cx="2733980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00B0F0"/>
                  </a:solidFill>
                  <a:latin typeface="VNI-Avo" pitchFamily="2" charset="0"/>
                </a:rPr>
                <a:t>ch</a:t>
              </a:r>
              <a:r>
                <a:rPr lang="en-US" sz="3600" kern="0" dirty="0" err="1">
                  <a:latin typeface="VNI-Avo" pitchFamily="2" charset="0"/>
                </a:rPr>
                <a:t>uoái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5E75E40-98C0-4784-8A31-F002D570AE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87660" y="6469648"/>
              <a:ext cx="814286" cy="1138280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55338BA-AB20-4EC4-9996-2227A86D3AD2}"/>
              </a:ext>
            </a:extLst>
          </p:cNvPr>
          <p:cNvSpPr/>
          <p:nvPr/>
        </p:nvSpPr>
        <p:spPr>
          <a:xfrm flipV="1">
            <a:off x="10852358" y="417663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F9A887E-67DE-4D25-938E-21393F65CBB2}"/>
              </a:ext>
            </a:extLst>
          </p:cNvPr>
          <p:cNvGrpSpPr/>
          <p:nvPr/>
        </p:nvGrpSpPr>
        <p:grpSpPr>
          <a:xfrm>
            <a:off x="2092733" y="119682"/>
            <a:ext cx="3038974" cy="1260757"/>
            <a:chOff x="4058135" y="3844428"/>
            <a:chExt cx="4902249" cy="924643"/>
          </a:xfrm>
          <a:solidFill>
            <a:srgbClr val="FFFF00"/>
          </a:solidFill>
        </p:grpSpPr>
        <p:sp>
          <p:nvSpPr>
            <p:cNvPr id="35" name="Rounded Rectangle 15">
              <a:extLst>
                <a:ext uri="{FF2B5EF4-FFF2-40B4-BE49-F238E27FC236}">
                  <a16:creationId xmlns:a16="http://schemas.microsoft.com/office/drawing/2014/main" xmlns="" id="{5A064D4F-663C-4031-A8FE-7CBE38E869F2}"/>
                </a:ext>
              </a:extLst>
            </p:cNvPr>
            <p:cNvSpPr/>
            <p:nvPr/>
          </p:nvSpPr>
          <p:spPr>
            <a:xfrm>
              <a:off x="4058135" y="3844428"/>
              <a:ext cx="4902249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kern="0" dirty="0" err="1">
                  <a:latin typeface="VNI-Avo" pitchFamily="2" charset="0"/>
                </a:rPr>
                <a:t>ung</a:t>
              </a:r>
              <a:r>
                <a:rPr lang="en-US" sz="3600" kern="0" dirty="0">
                  <a:latin typeface="VNI-Avo" pitchFamily="2" charset="0"/>
                </a:rPr>
                <a:t> </a:t>
              </a:r>
              <a:r>
                <a:rPr lang="en-US" sz="3600" kern="0" dirty="0" err="1">
                  <a:latin typeface="VNI-Avo" pitchFamily="2" charset="0"/>
                </a:rPr>
                <a:t>aûnh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xmlns="" id="{B1E0A6D0-871C-404D-93F5-724A175625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84162" y="4213427"/>
              <a:ext cx="544280" cy="555644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32934A8B-BFFB-45B9-BFF1-4F8CD0478F51}"/>
              </a:ext>
            </a:extLst>
          </p:cNvPr>
          <p:cNvSpPr/>
          <p:nvPr/>
        </p:nvSpPr>
        <p:spPr>
          <a:xfrm flipV="1">
            <a:off x="2050437" y="936596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E79FC7-97CE-4DD8-9FDA-BD16F6234E95}"/>
              </a:ext>
            </a:extLst>
          </p:cNvPr>
          <p:cNvGrpSpPr/>
          <p:nvPr/>
        </p:nvGrpSpPr>
        <p:grpSpPr>
          <a:xfrm>
            <a:off x="1363082" y="1663381"/>
            <a:ext cx="2473213" cy="885815"/>
            <a:chOff x="3046322" y="4290011"/>
            <a:chExt cx="3989605" cy="649660"/>
          </a:xfrm>
          <a:solidFill>
            <a:srgbClr val="FFFF00"/>
          </a:solidFill>
        </p:grpSpPr>
        <p:sp>
          <p:nvSpPr>
            <p:cNvPr id="42" name="Rounded Rectangle 15">
              <a:extLst>
                <a:ext uri="{FF2B5EF4-FFF2-40B4-BE49-F238E27FC236}">
                  <a16:creationId xmlns:a16="http://schemas.microsoft.com/office/drawing/2014/main" xmlns="" id="{D3BD3780-0BF6-4D7D-A714-FC7CED20939D}"/>
                </a:ext>
              </a:extLst>
            </p:cNvPr>
            <p:cNvSpPr/>
            <p:nvPr/>
          </p:nvSpPr>
          <p:spPr>
            <a:xfrm>
              <a:off x="4494482" y="4290011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kern="0" dirty="0" err="1">
                  <a:latin typeface="VNI-Avo" pitchFamily="2" charset="0"/>
                </a:rPr>
                <a:t>aên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xmlns="" id="{27CA59E7-88A0-4D80-B11F-AB2916C9B2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46322" y="4587734"/>
              <a:ext cx="1503050" cy="351937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3F1A2B72-80BE-4DCE-BB1F-3EFAE9C06D50}"/>
              </a:ext>
            </a:extLst>
          </p:cNvPr>
          <p:cNvSpPr/>
          <p:nvPr/>
        </p:nvSpPr>
        <p:spPr>
          <a:xfrm flipV="1">
            <a:off x="1550250" y="2502012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8C6AE09B-980A-416B-8C35-5C2B01C55B1D}"/>
              </a:ext>
            </a:extLst>
          </p:cNvPr>
          <p:cNvGrpSpPr/>
          <p:nvPr/>
        </p:nvGrpSpPr>
        <p:grpSpPr>
          <a:xfrm>
            <a:off x="2197985" y="4819207"/>
            <a:ext cx="1575478" cy="1444906"/>
            <a:chOff x="4541807" y="3746943"/>
            <a:chExt cx="2541445" cy="1059700"/>
          </a:xfrm>
          <a:solidFill>
            <a:srgbClr val="FFFF00"/>
          </a:solidFill>
        </p:grpSpPr>
        <p:sp>
          <p:nvSpPr>
            <p:cNvPr id="46" name="Rounded Rectangle 15">
              <a:extLst>
                <a:ext uri="{FF2B5EF4-FFF2-40B4-BE49-F238E27FC236}">
                  <a16:creationId xmlns:a16="http://schemas.microsoft.com/office/drawing/2014/main" xmlns="" id="{66FB9243-9E30-498F-9FF9-FA5BA16335B9}"/>
                </a:ext>
              </a:extLst>
            </p:cNvPr>
            <p:cNvSpPr/>
            <p:nvPr/>
          </p:nvSpPr>
          <p:spPr>
            <a:xfrm>
              <a:off x="4541807" y="4368819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00B0F0"/>
                  </a:solidFill>
                  <a:latin typeface="VNI-Avo" pitchFamily="2" charset="0"/>
                </a:rPr>
                <a:t>ch</a:t>
              </a:r>
              <a:r>
                <a:rPr lang="en-US" sz="3600" kern="0" dirty="0" err="1">
                  <a:latin typeface="VNI-Avo" pitchFamily="2" charset="0"/>
                </a:rPr>
                <a:t>oåi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8312C1FF-D166-41CC-B741-5AF8E9BF6D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0189" y="3746943"/>
              <a:ext cx="1450481" cy="621878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03D5CA3-7DAB-4CAB-ABE4-D41068542E60}"/>
              </a:ext>
            </a:extLst>
          </p:cNvPr>
          <p:cNvSpPr/>
          <p:nvPr/>
        </p:nvSpPr>
        <p:spPr>
          <a:xfrm flipV="1">
            <a:off x="2632249" y="4511248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D505FC85-9B65-4077-9424-34D62E88AFE5}"/>
              </a:ext>
            </a:extLst>
          </p:cNvPr>
          <p:cNvGrpSpPr/>
          <p:nvPr/>
        </p:nvGrpSpPr>
        <p:grpSpPr>
          <a:xfrm>
            <a:off x="8328071" y="69525"/>
            <a:ext cx="1895014" cy="2254181"/>
            <a:chOff x="-327137" y="-351109"/>
            <a:chExt cx="1682868" cy="2254181"/>
          </a:xfrm>
        </p:grpSpPr>
        <p:sp>
          <p:nvSpPr>
            <p:cNvPr id="41" name="Rounded Rectangle 27">
              <a:extLst>
                <a:ext uri="{FF2B5EF4-FFF2-40B4-BE49-F238E27FC236}">
                  <a16:creationId xmlns:a16="http://schemas.microsoft.com/office/drawing/2014/main" xmlns="" id="{891D3145-64B0-44D9-8857-A8037777F89B}"/>
                </a:ext>
              </a:extLst>
            </p:cNvPr>
            <p:cNvSpPr/>
            <p:nvPr/>
          </p:nvSpPr>
          <p:spPr>
            <a:xfrm>
              <a:off x="-327137" y="-351109"/>
              <a:ext cx="1682868" cy="61294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kern="0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4400" kern="0" dirty="0" err="1">
                  <a:latin typeface="VNI-Avo" pitchFamily="2" charset="0"/>
                </a:rPr>
                <a:t>eá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9BC8F29D-0980-42D7-AD58-09E2C954AA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45355" y="261837"/>
              <a:ext cx="192325" cy="164123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757479E7-951B-4F9B-BDE9-CCB7693E9561}"/>
              </a:ext>
            </a:extLst>
          </p:cNvPr>
          <p:cNvSpPr/>
          <p:nvPr/>
        </p:nvSpPr>
        <p:spPr>
          <a:xfrm flipV="1">
            <a:off x="8196957" y="1663381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8083A2F-D2E6-4716-AE86-C99EE15E502F}"/>
              </a:ext>
            </a:extLst>
          </p:cNvPr>
          <p:cNvGrpSpPr/>
          <p:nvPr/>
        </p:nvGrpSpPr>
        <p:grpSpPr>
          <a:xfrm>
            <a:off x="2083278" y="2984104"/>
            <a:ext cx="1575478" cy="886366"/>
            <a:chOff x="2579699" y="3592869"/>
            <a:chExt cx="2541445" cy="650064"/>
          </a:xfrm>
          <a:solidFill>
            <a:srgbClr val="FFFF00"/>
          </a:solidFill>
        </p:grpSpPr>
        <p:sp>
          <p:nvSpPr>
            <p:cNvPr id="53" name="Rounded Rectangle 15">
              <a:extLst>
                <a:ext uri="{FF2B5EF4-FFF2-40B4-BE49-F238E27FC236}">
                  <a16:creationId xmlns:a16="http://schemas.microsoft.com/office/drawing/2014/main" xmlns="" id="{8C0BB92C-4173-4A08-A7FE-D21D3492C278}"/>
                </a:ext>
              </a:extLst>
            </p:cNvPr>
            <p:cNvSpPr/>
            <p:nvPr/>
          </p:nvSpPr>
          <p:spPr>
            <a:xfrm>
              <a:off x="2579699" y="3805109"/>
              <a:ext cx="2541445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00B0F0"/>
                  </a:solidFill>
                  <a:latin typeface="VNI-Avo" pitchFamily="2" charset="0"/>
                </a:rPr>
                <a:t>ch</a:t>
              </a:r>
              <a:r>
                <a:rPr lang="en-US" sz="3600" kern="0" dirty="0" err="1">
                  <a:latin typeface="VNI-Avo" pitchFamily="2" charset="0"/>
                </a:rPr>
                <a:t>o</a:t>
              </a:r>
              <a:r>
                <a:rPr lang="en-US" sz="3600" kern="0" dirty="0" err="1">
                  <a:solidFill>
                    <a:srgbClr val="FF0000"/>
                  </a:solidFill>
                  <a:latin typeface="VNI-Avo" pitchFamily="2" charset="0"/>
                </a:rPr>
                <a:t>ù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B395469C-D566-41E0-B03A-E92222DFE4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01834" y="3592869"/>
              <a:ext cx="344241" cy="407537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4C1FE8CD-E349-4E31-9207-46ABE4180CAB}"/>
              </a:ext>
            </a:extLst>
          </p:cNvPr>
          <p:cNvSpPr/>
          <p:nvPr/>
        </p:nvSpPr>
        <p:spPr>
          <a:xfrm flipV="1">
            <a:off x="3048556" y="2751649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AEDDE91-68E3-4453-BADD-2CBFBCBA78C1}"/>
              </a:ext>
            </a:extLst>
          </p:cNvPr>
          <p:cNvGrpSpPr/>
          <p:nvPr/>
        </p:nvGrpSpPr>
        <p:grpSpPr>
          <a:xfrm>
            <a:off x="5388051" y="1515366"/>
            <a:ext cx="2293599" cy="1334161"/>
            <a:chOff x="1880956" y="3805109"/>
            <a:chExt cx="3699864" cy="978478"/>
          </a:xfrm>
          <a:solidFill>
            <a:srgbClr val="FFFF00"/>
          </a:solidFill>
        </p:grpSpPr>
        <p:sp>
          <p:nvSpPr>
            <p:cNvPr id="57" name="Rounded Rectangle 15">
              <a:extLst>
                <a:ext uri="{FF2B5EF4-FFF2-40B4-BE49-F238E27FC236}">
                  <a16:creationId xmlns:a16="http://schemas.microsoft.com/office/drawing/2014/main" xmlns="" id="{62FADF3F-D902-4AD9-8565-192912AF0150}"/>
                </a:ext>
              </a:extLst>
            </p:cNvPr>
            <p:cNvSpPr/>
            <p:nvPr/>
          </p:nvSpPr>
          <p:spPr>
            <a:xfrm>
              <a:off x="2579699" y="3805109"/>
              <a:ext cx="3001121" cy="437824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 err="1">
                  <a:solidFill>
                    <a:srgbClr val="00B0F0"/>
                  </a:solidFill>
                  <a:latin typeface="VNI-Avo" pitchFamily="2" charset="0"/>
                </a:rPr>
                <a:t>ch</a:t>
              </a:r>
              <a:r>
                <a:rPr lang="en-US" sz="3600" kern="0" dirty="0" err="1">
                  <a:latin typeface="VNI-Avo" pitchFamily="2" charset="0"/>
                </a:rPr>
                <a:t>uoät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64557CB8-DF11-413F-A9AE-E7C53A66B2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80956" y="4248601"/>
              <a:ext cx="699503" cy="534986"/>
            </a:xfrm>
            <a:prstGeom prst="straightConnector1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59" name="Oval 58">
            <a:extLst>
              <a:ext uri="{FF2B5EF4-FFF2-40B4-BE49-F238E27FC236}">
                <a16:creationId xmlns:a16="http://schemas.microsoft.com/office/drawing/2014/main" xmlns="" id="{4B87CBA1-2C40-418F-99C1-241F62333FFC}"/>
              </a:ext>
            </a:extLst>
          </p:cNvPr>
          <p:cNvSpPr/>
          <p:nvPr/>
        </p:nvSpPr>
        <p:spPr>
          <a:xfrm flipV="1">
            <a:off x="5273974" y="225328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2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ackground Infantil|Fundo de video - YouTub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98"/>
            <a:ext cx="12033250" cy="676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0008D9F-747C-40AE-A3BE-13520D27D89F}"/>
              </a:ext>
            </a:extLst>
          </p:cNvPr>
          <p:cNvGrpSpPr/>
          <p:nvPr/>
        </p:nvGrpSpPr>
        <p:grpSpPr>
          <a:xfrm>
            <a:off x="4432449" y="-15080"/>
            <a:ext cx="2592288" cy="2448272"/>
            <a:chOff x="4576465" y="0"/>
            <a:chExt cx="3312368" cy="3240360"/>
          </a:xfrm>
        </p:grpSpPr>
        <p:pic>
          <p:nvPicPr>
            <p:cNvPr id="7" name="Picture 4" descr="San Francisco Transparent Stickers | Redbubble">
              <a:extLst>
                <a:ext uri="{FF2B5EF4-FFF2-40B4-BE49-F238E27FC236}">
                  <a16:creationId xmlns:a16="http://schemas.microsoft.com/office/drawing/2014/main" xmlns="" id="{38342359-9235-45B9-B806-0B29A8F440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167" b="96000" l="3000" r="100000">
                          <a14:foregroundMark x1="24167" y1="20833" x2="51167" y2="34000"/>
                        </a14:backgroundRemoval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26" t="10526" r="8772" b="10526"/>
            <a:stretch/>
          </p:blipFill>
          <p:spPr bwMode="auto">
            <a:xfrm>
              <a:off x="4576465" y="0"/>
              <a:ext cx="3312368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488E39A7-066F-486A-9544-DFD5572EF940}"/>
                </a:ext>
              </a:extLst>
            </p:cNvPr>
            <p:cNvSpPr/>
            <p:nvPr/>
          </p:nvSpPr>
          <p:spPr>
            <a:xfrm>
              <a:off x="5571873" y="890250"/>
              <a:ext cx="1321553" cy="1588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02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Baøi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025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1FE3950-42FA-4B3F-A8D4-3B063A5415D2}"/>
              </a:ext>
            </a:extLst>
          </p:cNvPr>
          <p:cNvSpPr txBox="1"/>
          <p:nvPr/>
        </p:nvSpPr>
        <p:spPr>
          <a:xfrm>
            <a:off x="2560241" y="2232422"/>
            <a:ext cx="97800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02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l" defTabSz="902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-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84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272209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64497" y="2304430"/>
            <a:ext cx="2909771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</a:t>
            </a:r>
            <a:endParaRPr kumimoji="0" lang="en-US" sz="17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9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48673" y="4157375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ôï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5986" y="2467667"/>
            <a:ext cx="4248472" cy="3165046"/>
            <a:chOff x="6679346" y="2634856"/>
            <a:chExt cx="3931921" cy="228004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10152" y="2634856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</a:rPr>
                <a:t>ô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ch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ô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+mn-cs"/>
                </a:rPr>
                <a:t>ï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3" name="Viết thường">
            <a:extLst>
              <a:ext uri="{FF2B5EF4-FFF2-40B4-BE49-F238E27FC236}">
                <a16:creationId xmlns:a16="http://schemas.microsoft.com/office/drawing/2014/main" xmlns="" id="{3BA5A5FA-0CBB-46A8-8C8F-F75B73756396}"/>
              </a:ext>
            </a:extLst>
          </p:cNvPr>
          <p:cNvSpPr txBox="1"/>
          <p:nvPr/>
        </p:nvSpPr>
        <p:spPr>
          <a:xfrm>
            <a:off x="940061" y="622229"/>
            <a:ext cx="288032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033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10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Lato" panose="020F0502020204030203" pitchFamily="34" charset="0"/>
                <a:sym typeface="Arial"/>
              </a:rPr>
              <a:t>ch</a:t>
            </a:r>
            <a:endParaRPr kumimoji="0" lang="en-GB" sz="10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Lato" panose="020F0502020204030203" pitchFamily="34" charset="0"/>
              <a:sym typeface="Arial"/>
            </a:endParaRPr>
          </a:p>
        </p:txBody>
      </p:sp>
      <p:pic>
        <p:nvPicPr>
          <p:cNvPr id="14" name="Content Placeholder 1" descr="C:\Users\hp\Downloads\hình tiếng việt\hình tiếng việt\chủ đề 3\bài 4\rau-qua_rmck.jpgrau-qua_rmck">
            <a:extLst>
              <a:ext uri="{FF2B5EF4-FFF2-40B4-BE49-F238E27FC236}">
                <a16:creationId xmlns:a16="http://schemas.microsoft.com/office/drawing/2014/main" xmlns="" id="{323EAD2E-AF8D-4BBF-ACC7-337935B6D6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5909" y="476915"/>
            <a:ext cx="4907280" cy="368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2080236" y="0"/>
            <a:ext cx="8352928" cy="6769100"/>
          </a:xfrm>
          <a:prstGeom prst="rect">
            <a:avLst/>
          </a:prstGeom>
        </p:spPr>
      </p:pic>
      <p:pic>
        <p:nvPicPr>
          <p:cNvPr id="1026" name="Picture 2" descr="Cartoon tree isolated on white background Vector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056" l="0" r="100000">
                        <a14:backgroundMark x1="9233" y1="74815" x2="33239" y2="62222"/>
                        <a14:backgroundMark x1="9801" y1="54907" x2="37216" y2="76574"/>
                        <a14:backgroundMark x1="71875" y1="82778" x2="98438" y2="60463"/>
                        <a14:backgroundMark x1="64063" y1="69259" x2="87216" y2="53333"/>
                        <a14:backgroundMark x1="2415" y1="11944" x2="13494" y2="93"/>
                        <a14:backgroundMark x1="47017" y1="1019" x2="93608" y2="2037"/>
                        <a14:backgroundMark x1="96591" y1="31667" x2="99716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350"/>
            <a:ext cx="3640361" cy="558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767490" y="222646"/>
            <a:ext cx="2241337" cy="224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79134" y="2520454"/>
            <a:ext cx="2355132" cy="2277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</a:t>
            </a:r>
            <a:endParaRPr kumimoji="0" lang="en-US" sz="14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42057" y="4465721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</a:t>
            </a:r>
            <a:r>
              <a:rPr lang="en-US" sz="11500" b="1" dirty="0" err="1">
                <a:latin typeface="VNI-Avo" pitchFamily="2" charset="0"/>
                <a:cs typeface="Times New Roman" panose="02020603050405020304" pitchFamily="18" charset="0"/>
              </a:rPr>
              <a:t>eá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48073" y="2592462"/>
            <a:ext cx="4248472" cy="3165047"/>
            <a:chOff x="6679346" y="2634855"/>
            <a:chExt cx="3931921" cy="228004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6679346" y="2634856"/>
              <a:ext cx="1830806" cy="107539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567405" y="2634855"/>
              <a:ext cx="204386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NI-Avo" pitchFamily="2" charset="0"/>
                </a:rPr>
                <a:t>eâ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6" y="3830685"/>
              <a:ext cx="3931921" cy="108421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800" b="1" dirty="0" err="1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8800" b="1" dirty="0" err="1">
                  <a:solidFill>
                    <a:schemeClr val="tx1"/>
                  </a:solidFill>
                  <a:latin typeface="VNI-Avo" pitchFamily="2" charset="0"/>
                </a:rPr>
                <a:t>eá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NI-Avo" pitchFamily="2" charset="0"/>
              </a:endParaRPr>
            </a:p>
          </p:txBody>
        </p:sp>
      </p:grpSp>
      <p:pic>
        <p:nvPicPr>
          <p:cNvPr id="12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945" y="215848"/>
            <a:ext cx="1171212" cy="11524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4AC7DD-E21B-4915-9FF2-CE4AC5CDE841}"/>
              </a:ext>
            </a:extLst>
          </p:cNvPr>
          <p:cNvSpPr txBox="1"/>
          <p:nvPr/>
        </p:nvSpPr>
        <p:spPr>
          <a:xfrm>
            <a:off x="2200201" y="605616"/>
            <a:ext cx="83208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8140" marR="0" lvl="1" indent="0" algn="l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EA8DDB5-F98A-42BC-80C2-20F7D2D2E2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41" y="965541"/>
            <a:ext cx="4680519" cy="351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"/>
            <a:ext cx="12033606" cy="6768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08113" y="2322663"/>
            <a:ext cx="6984776" cy="2123971"/>
          </a:xfrm>
          <a:prstGeom prst="rect">
            <a:avLst/>
          </a:prstGeom>
          <a:noFill/>
        </p:spPr>
        <p:txBody>
          <a:bodyPr wrap="square" lIns="122229" tIns="61115" rIns="122229" bIns="61115">
            <a:spAutoFit/>
          </a:bodyPr>
          <a:lstStyle/>
          <a:p>
            <a:pPr algn="ctr" defTabSz="956174"/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13000" b="1" dirty="0" err="1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lang="en-US" sz="13000" b="1" dirty="0" smtClean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endParaRPr lang="en-US" sz="130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8366</TotalTime>
  <Words>155</Words>
  <Application>Microsoft Office PowerPoint</Application>
  <PresentationFormat>Custom</PresentationFormat>
  <Paragraphs>65</Paragraphs>
  <Slides>21</Slides>
  <Notes>12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Office Theme</vt:lpstr>
      <vt:lpstr>3_Office Theme</vt:lpstr>
      <vt:lpstr>4_Office Theme</vt:lpstr>
      <vt:lpstr>8_Office Theme</vt:lpstr>
      <vt:lpstr>3_Office 主题​​</vt:lpstr>
      <vt:lpstr>Office 主题</vt:lpstr>
      <vt:lpstr>Office 主题​​</vt:lpstr>
      <vt:lpstr>5_Office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21AK22</cp:lastModifiedBy>
  <cp:revision>763</cp:revision>
  <dcterms:created xsi:type="dcterms:W3CDTF">2020-08-29T13:29:14Z</dcterms:created>
  <dcterms:modified xsi:type="dcterms:W3CDTF">2021-10-07T03:07:54Z</dcterms:modified>
</cp:coreProperties>
</file>