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wmv" ContentType="video/x-ms-wm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26.jpg" ContentType="image/pn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38.jpg" ContentType="image/png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08" r:id="rId2"/>
    <p:sldMasterId id="2147483732" r:id="rId3"/>
    <p:sldMasterId id="2147483852" r:id="rId4"/>
    <p:sldMasterId id="2147483984" r:id="rId5"/>
    <p:sldMasterId id="2147483996" r:id="rId6"/>
    <p:sldMasterId id="2147484077" r:id="rId7"/>
    <p:sldMasterId id="2147484088" r:id="rId8"/>
    <p:sldMasterId id="2147484113" r:id="rId9"/>
  </p:sldMasterIdLst>
  <p:notesMasterIdLst>
    <p:notesMasterId r:id="rId30"/>
  </p:notesMasterIdLst>
  <p:sldIdLst>
    <p:sldId id="633" r:id="rId10"/>
    <p:sldId id="540" r:id="rId11"/>
    <p:sldId id="641" r:id="rId12"/>
    <p:sldId id="593" r:id="rId13"/>
    <p:sldId id="644" r:id="rId14"/>
    <p:sldId id="645" r:id="rId15"/>
    <p:sldId id="647" r:id="rId16"/>
    <p:sldId id="461" r:id="rId17"/>
    <p:sldId id="637" r:id="rId18"/>
    <p:sldId id="649" r:id="rId19"/>
    <p:sldId id="639" r:id="rId20"/>
    <p:sldId id="463" r:id="rId21"/>
    <p:sldId id="516" r:id="rId22"/>
    <p:sldId id="634" r:id="rId23"/>
    <p:sldId id="652" r:id="rId24"/>
    <p:sldId id="584" r:id="rId25"/>
    <p:sldId id="290" r:id="rId26"/>
    <p:sldId id="473" r:id="rId27"/>
    <p:sldId id="291" r:id="rId28"/>
    <p:sldId id="596" r:id="rId29"/>
  </p:sldIdLst>
  <p:sldSz cx="12033250" cy="6769100"/>
  <p:notesSz cx="6858000" cy="9144000"/>
  <p:defaultTextStyle>
    <a:defPPr>
      <a:defRPr lang="en-US"/>
    </a:defPPr>
    <a:lvl1pPr marL="0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78140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56280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3441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1255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39069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86883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346978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825118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32" userDrawn="1">
          <p15:clr>
            <a:srgbClr val="A4A3A4"/>
          </p15:clr>
        </p15:guide>
        <p15:guide id="2" pos="379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BFDFF"/>
    <a:srgbClr val="FF99FF"/>
    <a:srgbClr val="FFFF66"/>
    <a:srgbClr val="FCEB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>
      <p:cViewPr>
        <p:scale>
          <a:sx n="77" d="100"/>
          <a:sy n="77" d="100"/>
        </p:scale>
        <p:origin x="1362" y="-96"/>
      </p:cViewPr>
      <p:guideLst>
        <p:guide orient="horz" pos="2132"/>
        <p:guide pos="379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5782B1-1D7A-426F-857A-ACB4EAFCB3BD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6E5206-4DE8-4E35-BE1B-AFB0DE63F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315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78140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56280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3441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1255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39069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86883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346978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825118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70DCD1-95AB-4626-ABD9-D3784FCC6B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14675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1FEA0F-8F39-48BF-B096-DA2053AE7B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9266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55DEFD-6C06-46DC-A6F5-53DED1F833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9833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oval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xanh</a:t>
            </a:r>
            <a:r>
              <a:rPr lang="en-US" baseline="0" dirty="0"/>
              <a:t> </a:t>
            </a:r>
            <a:r>
              <a:rPr lang="en-US" baseline="0" dirty="0" err="1"/>
              <a:t>gần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chứa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/>
              <a:t>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6E5206-4DE8-4E35-BE1B-AFB0DE63FE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5833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6E5206-4DE8-4E35-BE1B-AFB0DE63FE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51633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6E5206-4DE8-4E35-BE1B-AFB0DE63FE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8162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55DEFD-6C06-46DC-A6F5-53DED1F833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33267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GV  </a:t>
            </a:r>
            <a:r>
              <a:rPr lang="en-US" altLang="zh-CN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sẽ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xuất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hiện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đáp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án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7770C-03F7-48A3-A3E4-0A7959F6EA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49523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err="1"/>
              <a:t>Gv</a:t>
            </a:r>
            <a:r>
              <a:rPr lang="vi-VN" dirty="0"/>
              <a:t> </a:t>
            </a:r>
            <a:r>
              <a:rPr lang="vi-VN" dirty="0" err="1"/>
              <a:t>đọc</a:t>
            </a:r>
            <a:r>
              <a:rPr lang="vi-VN" dirty="0"/>
              <a:t> </a:t>
            </a:r>
            <a:r>
              <a:rPr lang="vi-VN" dirty="0" err="1"/>
              <a:t>mẫu</a:t>
            </a:r>
            <a:endParaRPr lang="vi-VN" dirty="0"/>
          </a:p>
          <a:p>
            <a:r>
              <a:rPr lang="vi-VN" dirty="0" err="1"/>
              <a:t>Hs</a:t>
            </a:r>
            <a:r>
              <a:rPr lang="vi-VN" dirty="0"/>
              <a:t> </a:t>
            </a:r>
            <a:r>
              <a:rPr lang="vi-VN" dirty="0" err="1"/>
              <a:t>tìm</a:t>
            </a:r>
            <a:r>
              <a:rPr lang="vi-VN" dirty="0"/>
              <a:t> </a:t>
            </a:r>
            <a:r>
              <a:rPr lang="vi-VN" dirty="0" err="1"/>
              <a:t>từ</a:t>
            </a:r>
            <a:r>
              <a:rPr lang="vi-VN" dirty="0"/>
              <a:t> </a:t>
            </a:r>
            <a:r>
              <a:rPr lang="vi-VN" dirty="0" err="1"/>
              <a:t>chứa</a:t>
            </a:r>
            <a:r>
              <a:rPr lang="vi-VN" dirty="0"/>
              <a:t> âm </a:t>
            </a:r>
            <a:r>
              <a:rPr lang="vi-VN" dirty="0" err="1"/>
              <a:t>chữ</a:t>
            </a:r>
            <a:r>
              <a:rPr lang="vi-VN" dirty="0"/>
              <a:t> e, ê</a:t>
            </a:r>
          </a:p>
          <a:p>
            <a:r>
              <a:rPr lang="vi-VN" dirty="0" err="1"/>
              <a:t>Hs</a:t>
            </a:r>
            <a:r>
              <a:rPr lang="vi-VN" dirty="0"/>
              <a:t> đanh </a:t>
            </a:r>
            <a:r>
              <a:rPr lang="vi-VN" dirty="0" err="1"/>
              <a:t>vần</a:t>
            </a:r>
            <a:r>
              <a:rPr lang="vi-VN" dirty="0"/>
              <a:t> </a:t>
            </a:r>
            <a:r>
              <a:rPr lang="vi-VN" dirty="0" err="1"/>
              <a:t>từ</a:t>
            </a:r>
            <a:r>
              <a:rPr lang="vi-VN" dirty="0"/>
              <a:t> </a:t>
            </a:r>
            <a:r>
              <a:rPr lang="vi-VN" dirty="0" err="1"/>
              <a:t>khó</a:t>
            </a:r>
            <a:r>
              <a:rPr lang="vi-VN" dirty="0"/>
              <a:t> </a:t>
            </a:r>
            <a:r>
              <a:rPr lang="vi-VN" dirty="0" err="1"/>
              <a:t>và</a:t>
            </a:r>
            <a:r>
              <a:rPr lang="vi-VN" dirty="0"/>
              <a:t> </a:t>
            </a:r>
            <a:r>
              <a:rPr lang="vi-VN" dirty="0" err="1"/>
              <a:t>đọc</a:t>
            </a:r>
            <a:r>
              <a:rPr lang="vi-VN" dirty="0"/>
              <a:t> thanh </a:t>
            </a:r>
            <a:r>
              <a:rPr lang="vi-VN" dirty="0" err="1"/>
              <a:t>tiếng</a:t>
            </a:r>
            <a:r>
              <a:rPr lang="vi-VN" dirty="0"/>
              <a:t> câu </a:t>
            </a:r>
            <a:r>
              <a:rPr lang="vi-VN" dirty="0" err="1"/>
              <a:t>ứng</a:t>
            </a:r>
            <a:r>
              <a:rPr lang="vi-VN" dirty="0"/>
              <a:t> </a:t>
            </a:r>
            <a:r>
              <a:rPr lang="vi-VN" dirty="0" err="1"/>
              <a:t>dụng</a:t>
            </a:r>
            <a:r>
              <a:rPr lang="vi-VN" dirty="0"/>
              <a:t>.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1FEA0F-8F39-48BF-B096-DA2053AE7B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07101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353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0.png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498" y="2102814"/>
            <a:ext cx="10228261" cy="14509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4990" y="3835827"/>
            <a:ext cx="8423276" cy="17298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39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78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17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56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196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353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745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13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013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10511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15698" y="974627"/>
            <a:ext cx="6091833" cy="4810448"/>
          </a:xfrm>
        </p:spPr>
        <p:txBody>
          <a:bodyPr anchor="t"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3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63614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00018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1295" y="360392"/>
            <a:ext cx="2594670" cy="57364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7287" y="360392"/>
            <a:ext cx="7633593" cy="57364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702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107" y="271081"/>
            <a:ext cx="2707482" cy="577567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1663" y="271081"/>
            <a:ext cx="7921889" cy="577567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1676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495" y="2102812"/>
            <a:ext cx="10228264" cy="14509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4988" y="3835825"/>
            <a:ext cx="8423276" cy="17298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1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25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3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050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56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075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5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100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10/6/2021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3001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10/6/2021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0652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544" y="4349775"/>
            <a:ext cx="10228264" cy="1344418"/>
          </a:xfrm>
        </p:spPr>
        <p:txBody>
          <a:bodyPr anchor="t"/>
          <a:lstStyle>
            <a:lvl1pPr algn="l">
              <a:defRPr sz="3948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0544" y="2869034"/>
            <a:ext cx="10228264" cy="1480740"/>
          </a:xfrm>
        </p:spPr>
        <p:txBody>
          <a:bodyPr anchor="b"/>
          <a:lstStyle>
            <a:lvl1pPr marL="0" indent="0">
              <a:buNone/>
              <a:defRPr sz="1975">
                <a:solidFill>
                  <a:schemeClr val="tx1">
                    <a:tint val="75000"/>
                  </a:schemeClr>
                </a:solidFill>
              </a:defRPr>
            </a:lvl1pPr>
            <a:lvl2pPr marL="451256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2pPr>
            <a:lvl3pPr marL="902514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353770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4pPr>
            <a:lvl5pPr marL="1805028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5pPr>
            <a:lvl6pPr marL="2256285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6pPr>
            <a:lvl7pPr marL="2707541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7pPr>
            <a:lvl8pPr marL="3158799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8pPr>
            <a:lvl9pPr marL="3610055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10/6/2021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1373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664" y="1579458"/>
            <a:ext cx="5314686" cy="4467293"/>
          </a:xfrm>
        </p:spPr>
        <p:txBody>
          <a:bodyPr/>
          <a:lstStyle>
            <a:lvl1pPr>
              <a:defRPr sz="2763"/>
            </a:lvl1pPr>
            <a:lvl2pPr>
              <a:defRPr sz="2369"/>
            </a:lvl2pPr>
            <a:lvl3pPr>
              <a:defRPr sz="1975"/>
            </a:lvl3pPr>
            <a:lvl4pPr>
              <a:defRPr sz="1777"/>
            </a:lvl4pPr>
            <a:lvl5pPr>
              <a:defRPr sz="1777"/>
            </a:lvl5pPr>
            <a:lvl6pPr>
              <a:defRPr sz="1777"/>
            </a:lvl6pPr>
            <a:lvl7pPr>
              <a:defRPr sz="1777"/>
            </a:lvl7pPr>
            <a:lvl8pPr>
              <a:defRPr sz="1777"/>
            </a:lvl8pPr>
            <a:lvl9pPr>
              <a:defRPr sz="177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6903" y="1579458"/>
            <a:ext cx="5314686" cy="4467293"/>
          </a:xfrm>
        </p:spPr>
        <p:txBody>
          <a:bodyPr/>
          <a:lstStyle>
            <a:lvl1pPr>
              <a:defRPr sz="2763"/>
            </a:lvl1pPr>
            <a:lvl2pPr>
              <a:defRPr sz="2369"/>
            </a:lvl2pPr>
            <a:lvl3pPr>
              <a:defRPr sz="1975"/>
            </a:lvl3pPr>
            <a:lvl4pPr>
              <a:defRPr sz="1777"/>
            </a:lvl4pPr>
            <a:lvl5pPr>
              <a:defRPr sz="1777"/>
            </a:lvl5pPr>
            <a:lvl6pPr>
              <a:defRPr sz="1777"/>
            </a:lvl6pPr>
            <a:lvl7pPr>
              <a:defRPr sz="1777"/>
            </a:lvl7pPr>
            <a:lvl8pPr>
              <a:defRPr sz="1777"/>
            </a:lvl8pPr>
            <a:lvl9pPr>
              <a:defRPr sz="177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10/6/2021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2083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4" y="1515215"/>
            <a:ext cx="5316775" cy="631469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5" b="1"/>
            </a:lvl2pPr>
            <a:lvl3pPr marL="902514" indent="0">
              <a:buNone/>
              <a:defRPr sz="1777" b="1"/>
            </a:lvl3pPr>
            <a:lvl4pPr marL="1353770" indent="0">
              <a:buNone/>
              <a:defRPr sz="1579" b="1"/>
            </a:lvl4pPr>
            <a:lvl5pPr marL="1805028" indent="0">
              <a:buNone/>
              <a:defRPr sz="1579" b="1"/>
            </a:lvl5pPr>
            <a:lvl6pPr marL="2256285" indent="0">
              <a:buNone/>
              <a:defRPr sz="1579" b="1"/>
            </a:lvl6pPr>
            <a:lvl7pPr marL="2707541" indent="0">
              <a:buNone/>
              <a:defRPr sz="1579" b="1"/>
            </a:lvl7pPr>
            <a:lvl8pPr marL="3158799" indent="0">
              <a:buNone/>
              <a:defRPr sz="1579" b="1"/>
            </a:lvl8pPr>
            <a:lvl9pPr marL="3610055" indent="0">
              <a:buNone/>
              <a:defRPr sz="157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664" y="2146682"/>
            <a:ext cx="5316775" cy="3900068"/>
          </a:xfrm>
        </p:spPr>
        <p:txBody>
          <a:bodyPr/>
          <a:lstStyle>
            <a:lvl1pPr>
              <a:defRPr sz="2369"/>
            </a:lvl1pPr>
            <a:lvl2pPr>
              <a:defRPr sz="1975"/>
            </a:lvl2pPr>
            <a:lvl3pPr>
              <a:defRPr sz="1777"/>
            </a:lvl3pPr>
            <a:lvl4pPr>
              <a:defRPr sz="1579"/>
            </a:lvl4pPr>
            <a:lvl5pPr>
              <a:defRPr sz="1579"/>
            </a:lvl5pPr>
            <a:lvl6pPr>
              <a:defRPr sz="1579"/>
            </a:lvl6pPr>
            <a:lvl7pPr>
              <a:defRPr sz="1579"/>
            </a:lvl7pPr>
            <a:lvl8pPr>
              <a:defRPr sz="1579"/>
            </a:lvl8pPr>
            <a:lvl9pPr>
              <a:defRPr sz="157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12726" y="1515215"/>
            <a:ext cx="5318863" cy="631469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5" b="1"/>
            </a:lvl2pPr>
            <a:lvl3pPr marL="902514" indent="0">
              <a:buNone/>
              <a:defRPr sz="1777" b="1"/>
            </a:lvl3pPr>
            <a:lvl4pPr marL="1353770" indent="0">
              <a:buNone/>
              <a:defRPr sz="1579" b="1"/>
            </a:lvl4pPr>
            <a:lvl5pPr marL="1805028" indent="0">
              <a:buNone/>
              <a:defRPr sz="1579" b="1"/>
            </a:lvl5pPr>
            <a:lvl6pPr marL="2256285" indent="0">
              <a:buNone/>
              <a:defRPr sz="1579" b="1"/>
            </a:lvl6pPr>
            <a:lvl7pPr marL="2707541" indent="0">
              <a:buNone/>
              <a:defRPr sz="1579" b="1"/>
            </a:lvl7pPr>
            <a:lvl8pPr marL="3158799" indent="0">
              <a:buNone/>
              <a:defRPr sz="1579" b="1"/>
            </a:lvl8pPr>
            <a:lvl9pPr marL="3610055" indent="0">
              <a:buNone/>
              <a:defRPr sz="157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12726" y="2146682"/>
            <a:ext cx="5318863" cy="3900068"/>
          </a:xfrm>
        </p:spPr>
        <p:txBody>
          <a:bodyPr/>
          <a:lstStyle>
            <a:lvl1pPr>
              <a:defRPr sz="2369"/>
            </a:lvl1pPr>
            <a:lvl2pPr>
              <a:defRPr sz="1975"/>
            </a:lvl2pPr>
            <a:lvl3pPr>
              <a:defRPr sz="1777"/>
            </a:lvl3pPr>
            <a:lvl4pPr>
              <a:defRPr sz="1579"/>
            </a:lvl4pPr>
            <a:lvl5pPr>
              <a:defRPr sz="1579"/>
            </a:lvl5pPr>
            <a:lvl6pPr>
              <a:defRPr sz="1579"/>
            </a:lvl6pPr>
            <a:lvl7pPr>
              <a:defRPr sz="1579"/>
            </a:lvl7pPr>
            <a:lvl8pPr>
              <a:defRPr sz="1579"/>
            </a:lvl8pPr>
            <a:lvl9pPr>
              <a:defRPr sz="157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10/6/2021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1600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10/6/2021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3964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10/6/2021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9140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64" y="269511"/>
            <a:ext cx="3958856" cy="1146986"/>
          </a:xfrm>
        </p:spPr>
        <p:txBody>
          <a:bodyPr anchor="b"/>
          <a:lstStyle>
            <a:lvl1pPr algn="l">
              <a:defRPr sz="19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4669" y="269514"/>
            <a:ext cx="6726921" cy="5777239"/>
          </a:xfrm>
        </p:spPr>
        <p:txBody>
          <a:bodyPr/>
          <a:lstStyle>
            <a:lvl1pPr>
              <a:defRPr sz="3158"/>
            </a:lvl1pPr>
            <a:lvl2pPr>
              <a:defRPr sz="2763"/>
            </a:lvl2pPr>
            <a:lvl3pPr>
              <a:defRPr sz="2369"/>
            </a:lvl3pPr>
            <a:lvl4pPr>
              <a:defRPr sz="1975"/>
            </a:lvl4pPr>
            <a:lvl5pPr>
              <a:defRPr sz="1975"/>
            </a:lvl5pPr>
            <a:lvl6pPr>
              <a:defRPr sz="1975"/>
            </a:lvl6pPr>
            <a:lvl7pPr>
              <a:defRPr sz="1975"/>
            </a:lvl7pPr>
            <a:lvl8pPr>
              <a:defRPr sz="1975"/>
            </a:lvl8pPr>
            <a:lvl9pPr>
              <a:defRPr sz="19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1664" y="1416498"/>
            <a:ext cx="3958856" cy="4630253"/>
          </a:xfrm>
        </p:spPr>
        <p:txBody>
          <a:bodyPr/>
          <a:lstStyle>
            <a:lvl1pPr marL="0" indent="0">
              <a:buNone/>
              <a:defRPr sz="1382"/>
            </a:lvl1pPr>
            <a:lvl2pPr marL="451256" indent="0">
              <a:buNone/>
              <a:defRPr sz="1184"/>
            </a:lvl2pPr>
            <a:lvl3pPr marL="902514" indent="0">
              <a:buNone/>
              <a:defRPr sz="987"/>
            </a:lvl3pPr>
            <a:lvl4pPr marL="1353770" indent="0">
              <a:buNone/>
              <a:defRPr sz="888"/>
            </a:lvl4pPr>
            <a:lvl5pPr marL="1805028" indent="0">
              <a:buNone/>
              <a:defRPr sz="888"/>
            </a:lvl5pPr>
            <a:lvl6pPr marL="2256285" indent="0">
              <a:buNone/>
              <a:defRPr sz="888"/>
            </a:lvl6pPr>
            <a:lvl7pPr marL="2707541" indent="0">
              <a:buNone/>
              <a:defRPr sz="888"/>
            </a:lvl7pPr>
            <a:lvl8pPr marL="3158799" indent="0">
              <a:buNone/>
              <a:defRPr sz="888"/>
            </a:lvl8pPr>
            <a:lvl9pPr marL="3610055" indent="0">
              <a:buNone/>
              <a:defRPr sz="8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10/6/2021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51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3359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601" y="4738372"/>
            <a:ext cx="7219950" cy="559391"/>
          </a:xfrm>
        </p:spPr>
        <p:txBody>
          <a:bodyPr anchor="b"/>
          <a:lstStyle>
            <a:lvl1pPr algn="l">
              <a:defRPr sz="19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58601" y="604832"/>
            <a:ext cx="7219950" cy="4061460"/>
          </a:xfrm>
        </p:spPr>
        <p:txBody>
          <a:bodyPr/>
          <a:lstStyle>
            <a:lvl1pPr marL="0" indent="0">
              <a:buNone/>
              <a:defRPr sz="3158"/>
            </a:lvl1pPr>
            <a:lvl2pPr marL="451256" indent="0">
              <a:buNone/>
              <a:defRPr sz="2763"/>
            </a:lvl2pPr>
            <a:lvl3pPr marL="902514" indent="0">
              <a:buNone/>
              <a:defRPr sz="2369"/>
            </a:lvl3pPr>
            <a:lvl4pPr marL="1353770" indent="0">
              <a:buNone/>
              <a:defRPr sz="1975"/>
            </a:lvl4pPr>
            <a:lvl5pPr marL="1805028" indent="0">
              <a:buNone/>
              <a:defRPr sz="1975"/>
            </a:lvl5pPr>
            <a:lvl6pPr marL="2256285" indent="0">
              <a:buNone/>
              <a:defRPr sz="1975"/>
            </a:lvl6pPr>
            <a:lvl7pPr marL="2707541" indent="0">
              <a:buNone/>
              <a:defRPr sz="1975"/>
            </a:lvl7pPr>
            <a:lvl8pPr marL="3158799" indent="0">
              <a:buNone/>
              <a:defRPr sz="1975"/>
            </a:lvl8pPr>
            <a:lvl9pPr marL="3610055" indent="0">
              <a:buNone/>
              <a:defRPr sz="197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58601" y="5297763"/>
            <a:ext cx="7219950" cy="794429"/>
          </a:xfrm>
        </p:spPr>
        <p:txBody>
          <a:bodyPr/>
          <a:lstStyle>
            <a:lvl1pPr marL="0" indent="0">
              <a:buNone/>
              <a:defRPr sz="1382"/>
            </a:lvl1pPr>
            <a:lvl2pPr marL="451256" indent="0">
              <a:buNone/>
              <a:defRPr sz="1184"/>
            </a:lvl2pPr>
            <a:lvl3pPr marL="902514" indent="0">
              <a:buNone/>
              <a:defRPr sz="987"/>
            </a:lvl3pPr>
            <a:lvl4pPr marL="1353770" indent="0">
              <a:buNone/>
              <a:defRPr sz="888"/>
            </a:lvl4pPr>
            <a:lvl5pPr marL="1805028" indent="0">
              <a:buNone/>
              <a:defRPr sz="888"/>
            </a:lvl5pPr>
            <a:lvl6pPr marL="2256285" indent="0">
              <a:buNone/>
              <a:defRPr sz="888"/>
            </a:lvl6pPr>
            <a:lvl7pPr marL="2707541" indent="0">
              <a:buNone/>
              <a:defRPr sz="888"/>
            </a:lvl7pPr>
            <a:lvl8pPr marL="3158799" indent="0">
              <a:buNone/>
              <a:defRPr sz="888"/>
            </a:lvl8pPr>
            <a:lvl9pPr marL="3610055" indent="0">
              <a:buNone/>
              <a:defRPr sz="8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10/6/2021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9478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10/6/2021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7858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107" y="271079"/>
            <a:ext cx="2707481" cy="577567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1663" y="271079"/>
            <a:ext cx="7921890" cy="577567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10/6/2021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8576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501" y="2102817"/>
            <a:ext cx="10228261" cy="14509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4990" y="3835829"/>
            <a:ext cx="8423276" cy="17298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39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78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17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56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195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34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74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13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10/6/2021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3940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10/6/2021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2700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550" y="4349781"/>
            <a:ext cx="10228261" cy="1344419"/>
          </a:xfrm>
        </p:spPr>
        <p:txBody>
          <a:bodyPr anchor="t"/>
          <a:lstStyle>
            <a:lvl1pPr algn="l">
              <a:defRPr sz="561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0550" y="2869037"/>
            <a:ext cx="10228261" cy="1480740"/>
          </a:xfrm>
        </p:spPr>
        <p:txBody>
          <a:bodyPr anchor="b"/>
          <a:lstStyle>
            <a:lvl1pPr marL="0" indent="0">
              <a:buNone/>
              <a:defRPr sz="2807">
                <a:solidFill>
                  <a:schemeClr val="tx1">
                    <a:tint val="75000"/>
                  </a:schemeClr>
                </a:solidFill>
              </a:defRPr>
            </a:lvl1pPr>
            <a:lvl2pPr marL="639156" indent="0">
              <a:buNone/>
              <a:defRPr sz="2540">
                <a:solidFill>
                  <a:schemeClr val="tx1">
                    <a:tint val="75000"/>
                  </a:schemeClr>
                </a:solidFill>
              </a:defRPr>
            </a:lvl2pPr>
            <a:lvl3pPr marL="1278309" indent="0">
              <a:buNone/>
              <a:defRPr sz="2273">
                <a:solidFill>
                  <a:schemeClr val="tx1">
                    <a:tint val="75000"/>
                  </a:schemeClr>
                </a:solidFill>
              </a:defRPr>
            </a:lvl3pPr>
            <a:lvl4pPr marL="1917464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4pPr>
            <a:lvl5pPr marL="2556617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5pPr>
            <a:lvl6pPr marL="3195773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6pPr>
            <a:lvl7pPr marL="3834927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7pPr>
            <a:lvl8pPr marL="447408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8pPr>
            <a:lvl9pPr marL="511323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10/6/2021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7549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666" y="1579462"/>
            <a:ext cx="5314684" cy="4467293"/>
          </a:xfrm>
        </p:spPr>
        <p:txBody>
          <a:bodyPr/>
          <a:lstStyle>
            <a:lvl1pPr>
              <a:defRPr sz="3877"/>
            </a:lvl1pPr>
            <a:lvl2pPr>
              <a:defRPr sz="3342"/>
            </a:lvl2pPr>
            <a:lvl3pPr>
              <a:defRPr sz="2807"/>
            </a:lvl3pPr>
            <a:lvl4pPr>
              <a:defRPr sz="2540"/>
            </a:lvl4pPr>
            <a:lvl5pPr>
              <a:defRPr sz="2540"/>
            </a:lvl5pPr>
            <a:lvl6pPr>
              <a:defRPr sz="2540"/>
            </a:lvl6pPr>
            <a:lvl7pPr>
              <a:defRPr sz="2540"/>
            </a:lvl7pPr>
            <a:lvl8pPr>
              <a:defRPr sz="2540"/>
            </a:lvl8pPr>
            <a:lvl9pPr>
              <a:defRPr sz="25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6904" y="1579462"/>
            <a:ext cx="5314684" cy="4467293"/>
          </a:xfrm>
        </p:spPr>
        <p:txBody>
          <a:bodyPr/>
          <a:lstStyle>
            <a:lvl1pPr>
              <a:defRPr sz="3877"/>
            </a:lvl1pPr>
            <a:lvl2pPr>
              <a:defRPr sz="3342"/>
            </a:lvl2pPr>
            <a:lvl3pPr>
              <a:defRPr sz="2807"/>
            </a:lvl3pPr>
            <a:lvl4pPr>
              <a:defRPr sz="2540"/>
            </a:lvl4pPr>
            <a:lvl5pPr>
              <a:defRPr sz="2540"/>
            </a:lvl5pPr>
            <a:lvl6pPr>
              <a:defRPr sz="2540"/>
            </a:lvl6pPr>
            <a:lvl7pPr>
              <a:defRPr sz="2540"/>
            </a:lvl7pPr>
            <a:lvl8pPr>
              <a:defRPr sz="2540"/>
            </a:lvl8pPr>
            <a:lvl9pPr>
              <a:defRPr sz="25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10/6/2021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8438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7" y="1515218"/>
            <a:ext cx="5316776" cy="631469"/>
          </a:xfrm>
        </p:spPr>
        <p:txBody>
          <a:bodyPr anchor="b"/>
          <a:lstStyle>
            <a:lvl1pPr marL="0" indent="0">
              <a:buNone/>
              <a:defRPr sz="3342" b="1"/>
            </a:lvl1pPr>
            <a:lvl2pPr marL="639156" indent="0">
              <a:buNone/>
              <a:defRPr sz="2807" b="1"/>
            </a:lvl2pPr>
            <a:lvl3pPr marL="1278309" indent="0">
              <a:buNone/>
              <a:defRPr sz="2540" b="1"/>
            </a:lvl3pPr>
            <a:lvl4pPr marL="1917464" indent="0">
              <a:buNone/>
              <a:defRPr sz="2273" b="1"/>
            </a:lvl4pPr>
            <a:lvl5pPr marL="2556617" indent="0">
              <a:buNone/>
              <a:defRPr sz="2273" b="1"/>
            </a:lvl5pPr>
            <a:lvl6pPr marL="3195773" indent="0">
              <a:buNone/>
              <a:defRPr sz="2273" b="1"/>
            </a:lvl6pPr>
            <a:lvl7pPr marL="3834927" indent="0">
              <a:buNone/>
              <a:defRPr sz="2273" b="1"/>
            </a:lvl7pPr>
            <a:lvl8pPr marL="4474080" indent="0">
              <a:buNone/>
              <a:defRPr sz="2273" b="1"/>
            </a:lvl8pPr>
            <a:lvl9pPr marL="5113235" indent="0">
              <a:buNone/>
              <a:defRPr sz="22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667" y="2146682"/>
            <a:ext cx="5316776" cy="3900068"/>
          </a:xfrm>
        </p:spPr>
        <p:txBody>
          <a:bodyPr/>
          <a:lstStyle>
            <a:lvl1pPr>
              <a:defRPr sz="3342"/>
            </a:lvl1pPr>
            <a:lvl2pPr>
              <a:defRPr sz="2807"/>
            </a:lvl2pPr>
            <a:lvl3pPr>
              <a:defRPr sz="2540"/>
            </a:lvl3pPr>
            <a:lvl4pPr>
              <a:defRPr sz="2273"/>
            </a:lvl4pPr>
            <a:lvl5pPr>
              <a:defRPr sz="2273"/>
            </a:lvl5pPr>
            <a:lvl6pPr>
              <a:defRPr sz="2273"/>
            </a:lvl6pPr>
            <a:lvl7pPr>
              <a:defRPr sz="2273"/>
            </a:lvl7pPr>
            <a:lvl8pPr>
              <a:defRPr sz="2273"/>
            </a:lvl8pPr>
            <a:lvl9pPr>
              <a:defRPr sz="2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12730" y="1515218"/>
            <a:ext cx="5318863" cy="631469"/>
          </a:xfrm>
        </p:spPr>
        <p:txBody>
          <a:bodyPr anchor="b"/>
          <a:lstStyle>
            <a:lvl1pPr marL="0" indent="0">
              <a:buNone/>
              <a:defRPr sz="3342" b="1"/>
            </a:lvl1pPr>
            <a:lvl2pPr marL="639156" indent="0">
              <a:buNone/>
              <a:defRPr sz="2807" b="1"/>
            </a:lvl2pPr>
            <a:lvl3pPr marL="1278309" indent="0">
              <a:buNone/>
              <a:defRPr sz="2540" b="1"/>
            </a:lvl3pPr>
            <a:lvl4pPr marL="1917464" indent="0">
              <a:buNone/>
              <a:defRPr sz="2273" b="1"/>
            </a:lvl4pPr>
            <a:lvl5pPr marL="2556617" indent="0">
              <a:buNone/>
              <a:defRPr sz="2273" b="1"/>
            </a:lvl5pPr>
            <a:lvl6pPr marL="3195773" indent="0">
              <a:buNone/>
              <a:defRPr sz="2273" b="1"/>
            </a:lvl6pPr>
            <a:lvl7pPr marL="3834927" indent="0">
              <a:buNone/>
              <a:defRPr sz="2273" b="1"/>
            </a:lvl7pPr>
            <a:lvl8pPr marL="4474080" indent="0">
              <a:buNone/>
              <a:defRPr sz="2273" b="1"/>
            </a:lvl8pPr>
            <a:lvl9pPr marL="5113235" indent="0">
              <a:buNone/>
              <a:defRPr sz="22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12730" y="2146682"/>
            <a:ext cx="5318863" cy="3900068"/>
          </a:xfrm>
        </p:spPr>
        <p:txBody>
          <a:bodyPr/>
          <a:lstStyle>
            <a:lvl1pPr>
              <a:defRPr sz="3342"/>
            </a:lvl1pPr>
            <a:lvl2pPr>
              <a:defRPr sz="2807"/>
            </a:lvl2pPr>
            <a:lvl3pPr>
              <a:defRPr sz="2540"/>
            </a:lvl3pPr>
            <a:lvl4pPr>
              <a:defRPr sz="2273"/>
            </a:lvl4pPr>
            <a:lvl5pPr>
              <a:defRPr sz="2273"/>
            </a:lvl5pPr>
            <a:lvl6pPr>
              <a:defRPr sz="2273"/>
            </a:lvl6pPr>
            <a:lvl7pPr>
              <a:defRPr sz="2273"/>
            </a:lvl7pPr>
            <a:lvl8pPr>
              <a:defRPr sz="2273"/>
            </a:lvl8pPr>
            <a:lvl9pPr>
              <a:defRPr sz="2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10/6/2021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7161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10/6/2021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7434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10/6/2021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506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547" y="4349778"/>
            <a:ext cx="10228261" cy="1344419"/>
          </a:xfrm>
        </p:spPr>
        <p:txBody>
          <a:bodyPr anchor="t"/>
          <a:lstStyle>
            <a:lvl1pPr algn="l">
              <a:defRPr sz="561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0547" y="2869036"/>
            <a:ext cx="10228261" cy="1480740"/>
          </a:xfrm>
        </p:spPr>
        <p:txBody>
          <a:bodyPr anchor="b"/>
          <a:lstStyle>
            <a:lvl1pPr marL="0" indent="0">
              <a:buNone/>
              <a:defRPr sz="2807">
                <a:solidFill>
                  <a:schemeClr val="tx1">
                    <a:tint val="75000"/>
                  </a:schemeClr>
                </a:solidFill>
              </a:defRPr>
            </a:lvl1pPr>
            <a:lvl2pPr marL="639225" indent="0">
              <a:buNone/>
              <a:defRPr sz="2540">
                <a:solidFill>
                  <a:schemeClr val="tx1">
                    <a:tint val="75000"/>
                  </a:schemeClr>
                </a:solidFill>
              </a:defRPr>
            </a:lvl2pPr>
            <a:lvl3pPr marL="1278451" indent="0">
              <a:buNone/>
              <a:defRPr sz="2273">
                <a:solidFill>
                  <a:schemeClr val="tx1">
                    <a:tint val="75000"/>
                  </a:schemeClr>
                </a:solidFill>
              </a:defRPr>
            </a:lvl3pPr>
            <a:lvl4pPr marL="191767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4pPr>
            <a:lvl5pPr marL="255690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5pPr>
            <a:lvl6pPr marL="319612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6pPr>
            <a:lvl7pPr marL="3835351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7pPr>
            <a:lvl8pPr marL="447457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8pPr>
            <a:lvl9pPr marL="511380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1120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68" y="269511"/>
            <a:ext cx="3958856" cy="1146986"/>
          </a:xfrm>
        </p:spPr>
        <p:txBody>
          <a:bodyPr anchor="b"/>
          <a:lstStyle>
            <a:lvl1pPr algn="l">
              <a:defRPr sz="280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4673" y="269519"/>
            <a:ext cx="6726921" cy="5777239"/>
          </a:xfrm>
        </p:spPr>
        <p:txBody>
          <a:bodyPr/>
          <a:lstStyle>
            <a:lvl1pPr>
              <a:defRPr sz="4412"/>
            </a:lvl1pPr>
            <a:lvl2pPr>
              <a:defRPr sz="3877"/>
            </a:lvl2pPr>
            <a:lvl3pPr>
              <a:defRPr sz="3342"/>
            </a:lvl3pPr>
            <a:lvl4pPr>
              <a:defRPr sz="2807"/>
            </a:lvl4pPr>
            <a:lvl5pPr>
              <a:defRPr sz="2807"/>
            </a:lvl5pPr>
            <a:lvl6pPr>
              <a:defRPr sz="2807"/>
            </a:lvl6pPr>
            <a:lvl7pPr>
              <a:defRPr sz="2807"/>
            </a:lvl7pPr>
            <a:lvl8pPr>
              <a:defRPr sz="2807"/>
            </a:lvl8pPr>
            <a:lvl9pPr>
              <a:defRPr sz="280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1668" y="1416506"/>
            <a:ext cx="3958856" cy="4630253"/>
          </a:xfrm>
        </p:spPr>
        <p:txBody>
          <a:bodyPr/>
          <a:lstStyle>
            <a:lvl1pPr marL="0" indent="0">
              <a:buNone/>
              <a:defRPr sz="2005"/>
            </a:lvl1pPr>
            <a:lvl2pPr marL="639156" indent="0">
              <a:buNone/>
              <a:defRPr sz="1738"/>
            </a:lvl2pPr>
            <a:lvl3pPr marL="1278309" indent="0">
              <a:buNone/>
              <a:defRPr sz="1337"/>
            </a:lvl3pPr>
            <a:lvl4pPr marL="1917464" indent="0">
              <a:buNone/>
              <a:defRPr sz="1203"/>
            </a:lvl4pPr>
            <a:lvl5pPr marL="2556617" indent="0">
              <a:buNone/>
              <a:defRPr sz="1203"/>
            </a:lvl5pPr>
            <a:lvl6pPr marL="3195773" indent="0">
              <a:buNone/>
              <a:defRPr sz="1203"/>
            </a:lvl6pPr>
            <a:lvl7pPr marL="3834927" indent="0">
              <a:buNone/>
              <a:defRPr sz="1203"/>
            </a:lvl7pPr>
            <a:lvl8pPr marL="4474080" indent="0">
              <a:buNone/>
              <a:defRPr sz="1203"/>
            </a:lvl8pPr>
            <a:lvl9pPr marL="5113235" indent="0">
              <a:buNone/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10/6/2021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6696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605" y="4738376"/>
            <a:ext cx="7219950" cy="559391"/>
          </a:xfrm>
        </p:spPr>
        <p:txBody>
          <a:bodyPr anchor="b"/>
          <a:lstStyle>
            <a:lvl1pPr algn="l">
              <a:defRPr sz="280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58605" y="604832"/>
            <a:ext cx="7219950" cy="4061460"/>
          </a:xfrm>
        </p:spPr>
        <p:txBody>
          <a:bodyPr/>
          <a:lstStyle>
            <a:lvl1pPr marL="0" indent="0">
              <a:buNone/>
              <a:defRPr sz="4412"/>
            </a:lvl1pPr>
            <a:lvl2pPr marL="639156" indent="0">
              <a:buNone/>
              <a:defRPr sz="3877"/>
            </a:lvl2pPr>
            <a:lvl3pPr marL="1278309" indent="0">
              <a:buNone/>
              <a:defRPr sz="3342"/>
            </a:lvl3pPr>
            <a:lvl4pPr marL="1917464" indent="0">
              <a:buNone/>
              <a:defRPr sz="2807"/>
            </a:lvl4pPr>
            <a:lvl5pPr marL="2556617" indent="0">
              <a:buNone/>
              <a:defRPr sz="2807"/>
            </a:lvl5pPr>
            <a:lvl6pPr marL="3195773" indent="0">
              <a:buNone/>
              <a:defRPr sz="2807"/>
            </a:lvl6pPr>
            <a:lvl7pPr marL="3834927" indent="0">
              <a:buNone/>
              <a:defRPr sz="2807"/>
            </a:lvl7pPr>
            <a:lvl8pPr marL="4474080" indent="0">
              <a:buNone/>
              <a:defRPr sz="2807"/>
            </a:lvl8pPr>
            <a:lvl9pPr marL="5113235" indent="0">
              <a:buNone/>
              <a:defRPr sz="280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58605" y="5297765"/>
            <a:ext cx="7219950" cy="794428"/>
          </a:xfrm>
        </p:spPr>
        <p:txBody>
          <a:bodyPr/>
          <a:lstStyle>
            <a:lvl1pPr marL="0" indent="0">
              <a:buNone/>
              <a:defRPr sz="2005"/>
            </a:lvl1pPr>
            <a:lvl2pPr marL="639156" indent="0">
              <a:buNone/>
              <a:defRPr sz="1738"/>
            </a:lvl2pPr>
            <a:lvl3pPr marL="1278309" indent="0">
              <a:buNone/>
              <a:defRPr sz="1337"/>
            </a:lvl3pPr>
            <a:lvl4pPr marL="1917464" indent="0">
              <a:buNone/>
              <a:defRPr sz="1203"/>
            </a:lvl4pPr>
            <a:lvl5pPr marL="2556617" indent="0">
              <a:buNone/>
              <a:defRPr sz="1203"/>
            </a:lvl5pPr>
            <a:lvl6pPr marL="3195773" indent="0">
              <a:buNone/>
              <a:defRPr sz="1203"/>
            </a:lvl6pPr>
            <a:lvl7pPr marL="3834927" indent="0">
              <a:buNone/>
              <a:defRPr sz="1203"/>
            </a:lvl7pPr>
            <a:lvl8pPr marL="4474080" indent="0">
              <a:buNone/>
              <a:defRPr sz="1203"/>
            </a:lvl8pPr>
            <a:lvl9pPr marL="5113235" indent="0">
              <a:buNone/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10/6/2021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1527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10/6/2021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7026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107" y="271081"/>
            <a:ext cx="2707482" cy="577567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1666" y="271081"/>
            <a:ext cx="7921889" cy="577567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10/6/2021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6760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4156" y="1107814"/>
            <a:ext cx="9024938" cy="2356650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4156" y="3555345"/>
            <a:ext cx="9024938" cy="1634298"/>
          </a:xfr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06/10/2021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7892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06/10/2021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3903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019" y="1687575"/>
            <a:ext cx="10378678" cy="2815757"/>
          </a:xfrm>
        </p:spPr>
        <p:txBody>
          <a:bodyPr anchor="b"/>
          <a:lstStyle>
            <a:lvl1pPr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19" y="4529971"/>
            <a:ext cx="10378678" cy="1480740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>
                    <a:tint val="75000"/>
                  </a:schemeClr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06/10/2021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7485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286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1833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06/10/2021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7990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360392"/>
            <a:ext cx="10378678" cy="13083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8854" y="1659370"/>
            <a:ext cx="5090628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8854" y="2472602"/>
            <a:ext cx="5090628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1833" y="1659370"/>
            <a:ext cx="5115699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1833" y="2472602"/>
            <a:ext cx="5115699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06/10/2021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3574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06/10/2021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108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665" y="1579462"/>
            <a:ext cx="5314684" cy="4467293"/>
          </a:xfrm>
        </p:spPr>
        <p:txBody>
          <a:bodyPr/>
          <a:lstStyle>
            <a:lvl1pPr>
              <a:defRPr sz="3877"/>
            </a:lvl1pPr>
            <a:lvl2pPr>
              <a:defRPr sz="3342"/>
            </a:lvl2pPr>
            <a:lvl3pPr>
              <a:defRPr sz="2807"/>
            </a:lvl3pPr>
            <a:lvl4pPr>
              <a:defRPr sz="2540"/>
            </a:lvl4pPr>
            <a:lvl5pPr>
              <a:defRPr sz="2540"/>
            </a:lvl5pPr>
            <a:lvl6pPr>
              <a:defRPr sz="2540"/>
            </a:lvl6pPr>
            <a:lvl7pPr>
              <a:defRPr sz="2540"/>
            </a:lvl7pPr>
            <a:lvl8pPr>
              <a:defRPr sz="2540"/>
            </a:lvl8pPr>
            <a:lvl9pPr>
              <a:defRPr sz="25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6904" y="1579462"/>
            <a:ext cx="5314684" cy="4467293"/>
          </a:xfrm>
        </p:spPr>
        <p:txBody>
          <a:bodyPr/>
          <a:lstStyle>
            <a:lvl1pPr>
              <a:defRPr sz="3877"/>
            </a:lvl1pPr>
            <a:lvl2pPr>
              <a:defRPr sz="3342"/>
            </a:lvl2pPr>
            <a:lvl3pPr>
              <a:defRPr sz="2807"/>
            </a:lvl3pPr>
            <a:lvl4pPr>
              <a:defRPr sz="2540"/>
            </a:lvl4pPr>
            <a:lvl5pPr>
              <a:defRPr sz="2540"/>
            </a:lvl5pPr>
            <a:lvl6pPr>
              <a:defRPr sz="2540"/>
            </a:lvl6pPr>
            <a:lvl7pPr>
              <a:defRPr sz="2540"/>
            </a:lvl7pPr>
            <a:lvl8pPr>
              <a:defRPr sz="2540"/>
            </a:lvl8pPr>
            <a:lvl9pPr>
              <a:defRPr sz="25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4372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06/10/2021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4253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4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5698" y="974626"/>
            <a:ext cx="6091833" cy="4810448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4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06/10/2021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1148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4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15698" y="974626"/>
            <a:ext cx="6091833" cy="4810448"/>
          </a:xfrm>
        </p:spPr>
        <p:txBody>
          <a:bodyPr anchor="t"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4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06/10/2021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0849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06/10/2021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5927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1294" y="360392"/>
            <a:ext cx="2594670" cy="57364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7286" y="360392"/>
            <a:ext cx="7633593" cy="57364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06/10/2021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9856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494" y="1107814"/>
            <a:ext cx="10228263" cy="2356650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4156" y="3555345"/>
            <a:ext cx="9024938" cy="1634298"/>
          </a:xfr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2021/10/6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65417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2021/10/6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5866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019" y="1687576"/>
            <a:ext cx="10378678" cy="2815757"/>
          </a:xfrm>
        </p:spPr>
        <p:txBody>
          <a:bodyPr anchor="b"/>
          <a:lstStyle>
            <a:lvl1pPr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19" y="4529972"/>
            <a:ext cx="10378678" cy="1480740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/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2021/10/6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44434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286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1833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2021/10/6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6745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360393"/>
            <a:ext cx="10378678" cy="13083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8855" y="1659370"/>
            <a:ext cx="5090628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8855" y="2472602"/>
            <a:ext cx="5090628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1833" y="1659370"/>
            <a:ext cx="5115699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1833" y="2472602"/>
            <a:ext cx="5115699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2021/10/6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096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6" y="1515216"/>
            <a:ext cx="5316776" cy="631469"/>
          </a:xfrm>
        </p:spPr>
        <p:txBody>
          <a:bodyPr anchor="b"/>
          <a:lstStyle>
            <a:lvl1pPr marL="0" indent="0">
              <a:buNone/>
              <a:defRPr sz="3342" b="1"/>
            </a:lvl1pPr>
            <a:lvl2pPr marL="639225" indent="0">
              <a:buNone/>
              <a:defRPr sz="2807" b="1"/>
            </a:lvl2pPr>
            <a:lvl3pPr marL="1278451" indent="0">
              <a:buNone/>
              <a:defRPr sz="2540" b="1"/>
            </a:lvl3pPr>
            <a:lvl4pPr marL="1917675" indent="0">
              <a:buNone/>
              <a:defRPr sz="2273" b="1"/>
            </a:lvl4pPr>
            <a:lvl5pPr marL="2556900" indent="0">
              <a:buNone/>
              <a:defRPr sz="2273" b="1"/>
            </a:lvl5pPr>
            <a:lvl6pPr marL="3196125" indent="0">
              <a:buNone/>
              <a:defRPr sz="2273" b="1"/>
            </a:lvl6pPr>
            <a:lvl7pPr marL="3835351" indent="0">
              <a:buNone/>
              <a:defRPr sz="2273" b="1"/>
            </a:lvl7pPr>
            <a:lvl8pPr marL="4474575" indent="0">
              <a:buNone/>
              <a:defRPr sz="2273" b="1"/>
            </a:lvl8pPr>
            <a:lvl9pPr marL="5113800" indent="0">
              <a:buNone/>
              <a:defRPr sz="22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666" y="2146682"/>
            <a:ext cx="5316776" cy="3900068"/>
          </a:xfrm>
        </p:spPr>
        <p:txBody>
          <a:bodyPr/>
          <a:lstStyle>
            <a:lvl1pPr>
              <a:defRPr sz="3342"/>
            </a:lvl1pPr>
            <a:lvl2pPr>
              <a:defRPr sz="2807"/>
            </a:lvl2pPr>
            <a:lvl3pPr>
              <a:defRPr sz="2540"/>
            </a:lvl3pPr>
            <a:lvl4pPr>
              <a:defRPr sz="2273"/>
            </a:lvl4pPr>
            <a:lvl5pPr>
              <a:defRPr sz="2273"/>
            </a:lvl5pPr>
            <a:lvl6pPr>
              <a:defRPr sz="2273"/>
            </a:lvl6pPr>
            <a:lvl7pPr>
              <a:defRPr sz="2273"/>
            </a:lvl7pPr>
            <a:lvl8pPr>
              <a:defRPr sz="2273"/>
            </a:lvl8pPr>
            <a:lvl9pPr>
              <a:defRPr sz="2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12729" y="1515216"/>
            <a:ext cx="5318863" cy="631469"/>
          </a:xfrm>
        </p:spPr>
        <p:txBody>
          <a:bodyPr anchor="b"/>
          <a:lstStyle>
            <a:lvl1pPr marL="0" indent="0">
              <a:buNone/>
              <a:defRPr sz="3342" b="1"/>
            </a:lvl1pPr>
            <a:lvl2pPr marL="639225" indent="0">
              <a:buNone/>
              <a:defRPr sz="2807" b="1"/>
            </a:lvl2pPr>
            <a:lvl3pPr marL="1278451" indent="0">
              <a:buNone/>
              <a:defRPr sz="2540" b="1"/>
            </a:lvl3pPr>
            <a:lvl4pPr marL="1917675" indent="0">
              <a:buNone/>
              <a:defRPr sz="2273" b="1"/>
            </a:lvl4pPr>
            <a:lvl5pPr marL="2556900" indent="0">
              <a:buNone/>
              <a:defRPr sz="2273" b="1"/>
            </a:lvl5pPr>
            <a:lvl6pPr marL="3196125" indent="0">
              <a:buNone/>
              <a:defRPr sz="2273" b="1"/>
            </a:lvl6pPr>
            <a:lvl7pPr marL="3835351" indent="0">
              <a:buNone/>
              <a:defRPr sz="2273" b="1"/>
            </a:lvl7pPr>
            <a:lvl8pPr marL="4474575" indent="0">
              <a:buNone/>
              <a:defRPr sz="2273" b="1"/>
            </a:lvl8pPr>
            <a:lvl9pPr marL="5113800" indent="0">
              <a:buNone/>
              <a:defRPr sz="22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12729" y="2146682"/>
            <a:ext cx="5318863" cy="3900068"/>
          </a:xfrm>
        </p:spPr>
        <p:txBody>
          <a:bodyPr/>
          <a:lstStyle>
            <a:lvl1pPr>
              <a:defRPr sz="3342"/>
            </a:lvl1pPr>
            <a:lvl2pPr>
              <a:defRPr sz="2807"/>
            </a:lvl2pPr>
            <a:lvl3pPr>
              <a:defRPr sz="2540"/>
            </a:lvl3pPr>
            <a:lvl4pPr>
              <a:defRPr sz="2273"/>
            </a:lvl4pPr>
            <a:lvl5pPr>
              <a:defRPr sz="2273"/>
            </a:lvl5pPr>
            <a:lvl6pPr>
              <a:defRPr sz="2273"/>
            </a:lvl6pPr>
            <a:lvl7pPr>
              <a:defRPr sz="2273"/>
            </a:lvl7pPr>
            <a:lvl8pPr>
              <a:defRPr sz="2273"/>
            </a:lvl8pPr>
            <a:lvl9pPr>
              <a:defRPr sz="2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3374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2021/10/6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02384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2021/10/6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7154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5698" y="974627"/>
            <a:ext cx="6091833" cy="4810448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3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2021/10/6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53545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15698" y="974627"/>
            <a:ext cx="6091833" cy="4810448"/>
          </a:xfrm>
        </p:spPr>
        <p:txBody>
          <a:bodyPr anchor="t"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3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2021/10/6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4989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2021/10/6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35173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1295" y="360392"/>
            <a:ext cx="2594670" cy="57364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7287" y="360392"/>
            <a:ext cx="7633593" cy="57364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2021/10/6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83984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4156" y="1107814"/>
            <a:ext cx="9024938" cy="2356650"/>
          </a:xfrm>
          <a:prstGeom prst="rect">
            <a:avLst/>
          </a:prstGeom>
        </p:spPr>
        <p:txBody>
          <a:bodyPr anchor="b"/>
          <a:lstStyle>
            <a:lvl1pPr algn="ctr">
              <a:defRPr sz="5922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4156" y="3555345"/>
            <a:ext cx="9024938" cy="163429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27286" y="6273953"/>
            <a:ext cx="2707481" cy="360392"/>
          </a:xfrm>
          <a:prstGeom prst="rect">
            <a:avLst/>
          </a:prstGeom>
        </p:spPr>
        <p:txBody>
          <a:bodyPr/>
          <a:lstStyle/>
          <a:p>
            <a:pPr defTabSz="902513" eaLnBrk="0" fontAlgn="base" hangingPunct="0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z="1777" smtClean="0">
                <a:solidFill>
                  <a:prstClr val="black"/>
                </a:solidFill>
                <a:latin typeface="Calibri" pitchFamily="34" charset="0"/>
                <a:ea typeface="宋体" pitchFamily="2" charset="-122"/>
              </a:rPr>
              <a:pPr defTabSz="902513" eaLnBrk="0" fontAlgn="base" hangingPunct="0">
                <a:spcBef>
                  <a:spcPct val="0"/>
                </a:spcBef>
                <a:spcAft>
                  <a:spcPct val="0"/>
                </a:spcAft>
              </a:pPr>
              <a:t>10/6/2021</a:t>
            </a:fld>
            <a:endParaRPr lang="en-US" sz="1777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86014" y="6273953"/>
            <a:ext cx="4061222" cy="360392"/>
          </a:xfrm>
          <a:prstGeom prst="rect">
            <a:avLst/>
          </a:prstGeom>
        </p:spPr>
        <p:txBody>
          <a:bodyPr/>
          <a:lstStyle/>
          <a:p>
            <a:pPr defTabSz="90251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777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98483" y="6273953"/>
            <a:ext cx="2707481" cy="360392"/>
          </a:xfrm>
          <a:prstGeom prst="rect">
            <a:avLst/>
          </a:prstGeom>
        </p:spPr>
        <p:txBody>
          <a:bodyPr/>
          <a:lstStyle/>
          <a:p>
            <a:pPr defTabSz="902513" eaLnBrk="0" fontAlgn="base" hangingPunct="0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z="1777" smtClean="0">
                <a:solidFill>
                  <a:prstClr val="black"/>
                </a:solidFill>
                <a:latin typeface="Calibri" pitchFamily="34" charset="0"/>
                <a:ea typeface="宋体" pitchFamily="2" charset="-122"/>
              </a:rPr>
              <a:pPr defTabSz="902513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777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57366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033251" cy="676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23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9" y="-8983"/>
            <a:ext cx="12017321" cy="677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17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4" y="0"/>
            <a:ext cx="12021286" cy="677584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088" y="5348169"/>
            <a:ext cx="2813836" cy="142093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2255"/>
            <a:ext cx="2951907" cy="382358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74861" y="1917912"/>
            <a:ext cx="4358388" cy="485793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0" y="0"/>
            <a:ext cx="1474999" cy="131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48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09735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033251" cy="680670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989" y="2378749"/>
            <a:ext cx="5095329" cy="439035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2461515" cy="1241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68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8" y="0"/>
            <a:ext cx="12011335" cy="676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69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033250" cy="674050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057" y="4835185"/>
            <a:ext cx="3779193" cy="190532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35921"/>
            <a:ext cx="3139926" cy="350458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0" y="0"/>
            <a:ext cx="1485354" cy="145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79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984730" cy="67691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4344509"/>
            <a:ext cx="2406651" cy="242459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684" y="5033648"/>
            <a:ext cx="5452566" cy="177032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" y="0"/>
            <a:ext cx="1562255" cy="977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61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8" y="0"/>
            <a:ext cx="12022292" cy="677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02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993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1294" y="360392"/>
            <a:ext cx="2594670" cy="573649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7286" y="360392"/>
            <a:ext cx="7633593" cy="573649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27286" y="6273953"/>
            <a:ext cx="2707481" cy="360392"/>
          </a:xfrm>
          <a:prstGeom prst="rect">
            <a:avLst/>
          </a:prstGeom>
        </p:spPr>
        <p:txBody>
          <a:bodyPr/>
          <a:lstStyle/>
          <a:p>
            <a:pPr defTabSz="902513" eaLnBrk="0" fontAlgn="base" hangingPunct="0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z="1777" smtClean="0">
                <a:solidFill>
                  <a:prstClr val="black"/>
                </a:solidFill>
                <a:latin typeface="Calibri" pitchFamily="34" charset="0"/>
                <a:ea typeface="宋体" pitchFamily="2" charset="-122"/>
              </a:rPr>
              <a:pPr defTabSz="902513" eaLnBrk="0" fontAlgn="base" hangingPunct="0">
                <a:spcBef>
                  <a:spcPct val="0"/>
                </a:spcBef>
                <a:spcAft>
                  <a:spcPct val="0"/>
                </a:spcAft>
              </a:pPr>
              <a:t>10/6/2021</a:t>
            </a:fld>
            <a:endParaRPr lang="en-US" sz="1777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86014" y="6273953"/>
            <a:ext cx="4061222" cy="360392"/>
          </a:xfrm>
          <a:prstGeom prst="rect">
            <a:avLst/>
          </a:prstGeom>
        </p:spPr>
        <p:txBody>
          <a:bodyPr/>
          <a:lstStyle/>
          <a:p>
            <a:pPr defTabSz="90251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777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98483" y="6273953"/>
            <a:ext cx="2707481" cy="360392"/>
          </a:xfrm>
          <a:prstGeom prst="rect">
            <a:avLst/>
          </a:prstGeom>
        </p:spPr>
        <p:txBody>
          <a:bodyPr/>
          <a:lstStyle/>
          <a:p>
            <a:pPr defTabSz="902513" eaLnBrk="0" fontAlgn="base" hangingPunct="0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z="1777" smtClean="0">
                <a:solidFill>
                  <a:prstClr val="black"/>
                </a:solidFill>
                <a:latin typeface="Calibri" pitchFamily="34" charset="0"/>
                <a:ea typeface="宋体" pitchFamily="2" charset="-122"/>
              </a:rPr>
              <a:pPr defTabSz="902513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777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3220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513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41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327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51224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0"/>
            <a:ext cx="12033250" cy="6769100"/>
          </a:xfrm>
          <a:prstGeom prst="rect">
            <a:avLst/>
          </a:prstGeom>
          <a:solidFill>
            <a:srgbClr val="FFFFFF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02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7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李旭科漫画体v1.0" panose="020F0502020204030204"/>
              <a:ea typeface="李旭科漫画体v1.0"/>
              <a:cs typeface="+mn-cs"/>
            </a:endParaRPr>
          </a:p>
        </p:txBody>
      </p:sp>
      <p:pic>
        <p:nvPicPr>
          <p:cNvPr id="7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35" y="242875"/>
            <a:ext cx="1464463" cy="667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81480"/>
            <a:ext cx="1326583" cy="880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342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491807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112055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770648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10"/>
          <p:cNvSpPr>
            <a:spLocks noGrp="1"/>
          </p:cNvSpPr>
          <p:nvPr>
            <p:ph type="pic" sz="quarter" idx="10"/>
          </p:nvPr>
        </p:nvSpPr>
        <p:spPr>
          <a:xfrm>
            <a:off x="3963300" y="1345987"/>
            <a:ext cx="1920146" cy="1920259"/>
          </a:xfrm>
          <a:custGeom>
            <a:avLst/>
            <a:gdLst>
              <a:gd name="connsiteX0" fmla="*/ 972739 w 1945478"/>
              <a:gd name="connsiteY0" fmla="*/ 0 h 1945478"/>
              <a:gd name="connsiteX1" fmla="*/ 1945478 w 1945478"/>
              <a:gd name="connsiteY1" fmla="*/ 972739 h 1945478"/>
              <a:gd name="connsiteX2" fmla="*/ 972739 w 1945478"/>
              <a:gd name="connsiteY2" fmla="*/ 1945478 h 1945478"/>
              <a:gd name="connsiteX3" fmla="*/ 0 w 1945478"/>
              <a:gd name="connsiteY3" fmla="*/ 972739 h 1945478"/>
              <a:gd name="connsiteX4" fmla="*/ 972739 w 1945478"/>
              <a:gd name="connsiteY4" fmla="*/ 0 h 1945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5478" h="1945478">
                <a:moveTo>
                  <a:pt x="972739" y="0"/>
                </a:moveTo>
                <a:cubicBezTo>
                  <a:pt x="1509968" y="0"/>
                  <a:pt x="1945478" y="435510"/>
                  <a:pt x="1945478" y="972739"/>
                </a:cubicBezTo>
                <a:cubicBezTo>
                  <a:pt x="1945478" y="1509968"/>
                  <a:pt x="1509968" y="1945478"/>
                  <a:pt x="972739" y="1945478"/>
                </a:cubicBezTo>
                <a:cubicBezTo>
                  <a:pt x="435510" y="1945478"/>
                  <a:pt x="0" y="1509968"/>
                  <a:pt x="0" y="972739"/>
                </a:cubicBezTo>
                <a:cubicBezTo>
                  <a:pt x="0" y="435510"/>
                  <a:pt x="435510" y="0"/>
                  <a:pt x="972739" y="0"/>
                </a:cubicBezTo>
                <a:close/>
              </a:path>
            </a:pathLst>
          </a:custGeom>
          <a:solidFill>
            <a:schemeClr val="accent1"/>
          </a:solidFill>
          <a:ln w="57150">
            <a:solidFill>
              <a:srgbClr val="FE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lang="zh-CN" altLang="en-US" sz="1777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2" name="任意多边形: 形状 11"/>
          <p:cNvSpPr>
            <a:spLocks noGrp="1"/>
          </p:cNvSpPr>
          <p:nvPr>
            <p:ph type="pic" sz="quarter" idx="11"/>
          </p:nvPr>
        </p:nvSpPr>
        <p:spPr>
          <a:xfrm>
            <a:off x="3186929" y="3785112"/>
            <a:ext cx="1996142" cy="1996259"/>
          </a:xfrm>
          <a:custGeom>
            <a:avLst/>
            <a:gdLst>
              <a:gd name="connsiteX0" fmla="*/ 1011238 w 2022476"/>
              <a:gd name="connsiteY0" fmla="*/ 0 h 2022476"/>
              <a:gd name="connsiteX1" fmla="*/ 2022476 w 2022476"/>
              <a:gd name="connsiteY1" fmla="*/ 1011238 h 2022476"/>
              <a:gd name="connsiteX2" fmla="*/ 1011238 w 2022476"/>
              <a:gd name="connsiteY2" fmla="*/ 2022476 h 2022476"/>
              <a:gd name="connsiteX3" fmla="*/ 0 w 2022476"/>
              <a:gd name="connsiteY3" fmla="*/ 1011238 h 2022476"/>
              <a:gd name="connsiteX4" fmla="*/ 1011238 w 2022476"/>
              <a:gd name="connsiteY4" fmla="*/ 0 h 2022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2476" h="2022476">
                <a:moveTo>
                  <a:pt x="1011238" y="0"/>
                </a:moveTo>
                <a:cubicBezTo>
                  <a:pt x="1569729" y="0"/>
                  <a:pt x="2022476" y="452747"/>
                  <a:pt x="2022476" y="1011238"/>
                </a:cubicBezTo>
                <a:cubicBezTo>
                  <a:pt x="2022476" y="1569729"/>
                  <a:pt x="1569729" y="2022476"/>
                  <a:pt x="1011238" y="2022476"/>
                </a:cubicBezTo>
                <a:cubicBezTo>
                  <a:pt x="452747" y="2022476"/>
                  <a:pt x="0" y="1569729"/>
                  <a:pt x="0" y="1011238"/>
                </a:cubicBezTo>
                <a:cubicBezTo>
                  <a:pt x="0" y="452747"/>
                  <a:pt x="452747" y="0"/>
                  <a:pt x="1011238" y="0"/>
                </a:cubicBezTo>
                <a:close/>
              </a:path>
            </a:pathLst>
          </a:custGeom>
          <a:solidFill>
            <a:schemeClr val="accent1"/>
          </a:solidFill>
          <a:ln w="57150">
            <a:solidFill>
              <a:srgbClr val="FE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lang="zh-CN" altLang="en-US" sz="1777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3" name="任意多边形: 形状 12"/>
          <p:cNvSpPr>
            <a:spLocks noGrp="1"/>
          </p:cNvSpPr>
          <p:nvPr>
            <p:ph type="pic" sz="quarter" idx="12"/>
          </p:nvPr>
        </p:nvSpPr>
        <p:spPr>
          <a:xfrm>
            <a:off x="6369161" y="3006139"/>
            <a:ext cx="2557066" cy="2558783"/>
          </a:xfrm>
          <a:custGeom>
            <a:avLst/>
            <a:gdLst>
              <a:gd name="connsiteX0" fmla="*/ 1295400 w 2590800"/>
              <a:gd name="connsiteY0" fmla="*/ 0 h 2592388"/>
              <a:gd name="connsiteX1" fmla="*/ 2590800 w 2590800"/>
              <a:gd name="connsiteY1" fmla="*/ 1296194 h 2592388"/>
              <a:gd name="connsiteX2" fmla="*/ 1295400 w 2590800"/>
              <a:gd name="connsiteY2" fmla="*/ 2592388 h 2592388"/>
              <a:gd name="connsiteX3" fmla="*/ 0 w 2590800"/>
              <a:gd name="connsiteY3" fmla="*/ 1296194 h 2592388"/>
              <a:gd name="connsiteX4" fmla="*/ 1295400 w 2590800"/>
              <a:gd name="connsiteY4" fmla="*/ 0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0800" h="2592388">
                <a:moveTo>
                  <a:pt x="1295400" y="0"/>
                </a:moveTo>
                <a:cubicBezTo>
                  <a:pt x="2010830" y="0"/>
                  <a:pt x="2590800" y="580326"/>
                  <a:pt x="2590800" y="1296194"/>
                </a:cubicBezTo>
                <a:cubicBezTo>
                  <a:pt x="2590800" y="2012062"/>
                  <a:pt x="2010830" y="2592388"/>
                  <a:pt x="1295400" y="2592388"/>
                </a:cubicBezTo>
                <a:cubicBezTo>
                  <a:pt x="579970" y="2592388"/>
                  <a:pt x="0" y="2012062"/>
                  <a:pt x="0" y="1296194"/>
                </a:cubicBezTo>
                <a:cubicBezTo>
                  <a:pt x="0" y="580326"/>
                  <a:pt x="579970" y="0"/>
                  <a:pt x="1295400" y="0"/>
                </a:cubicBezTo>
                <a:close/>
              </a:path>
            </a:pathLst>
          </a:custGeom>
          <a:solidFill>
            <a:schemeClr val="accent1"/>
          </a:solidFill>
          <a:ln w="57150">
            <a:solidFill>
              <a:srgbClr val="FE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lang="zh-CN" altLang="en-US" sz="1777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515600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2073393" y="2092304"/>
            <a:ext cx="2829217" cy="2684774"/>
          </a:xfrm>
          <a:custGeom>
            <a:avLst/>
            <a:gdLst>
              <a:gd name="connsiteX0" fmla="*/ 1433271 w 2866542"/>
              <a:gd name="connsiteY0" fmla="*/ 0 h 2720034"/>
              <a:gd name="connsiteX1" fmla="*/ 2866542 w 2866542"/>
              <a:gd name="connsiteY1" fmla="*/ 1360017 h 2720034"/>
              <a:gd name="connsiteX2" fmla="*/ 1433271 w 2866542"/>
              <a:gd name="connsiteY2" fmla="*/ 2720034 h 2720034"/>
              <a:gd name="connsiteX3" fmla="*/ 0 w 2866542"/>
              <a:gd name="connsiteY3" fmla="*/ 1360017 h 2720034"/>
              <a:gd name="connsiteX4" fmla="*/ 1433271 w 2866542"/>
              <a:gd name="connsiteY4" fmla="*/ 0 h 2720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6542" h="2720034">
                <a:moveTo>
                  <a:pt x="1433271" y="0"/>
                </a:moveTo>
                <a:cubicBezTo>
                  <a:pt x="2224845" y="0"/>
                  <a:pt x="2866542" y="608900"/>
                  <a:pt x="2866542" y="1360017"/>
                </a:cubicBezTo>
                <a:cubicBezTo>
                  <a:pt x="2866542" y="2111134"/>
                  <a:pt x="2224845" y="2720034"/>
                  <a:pt x="1433271" y="2720034"/>
                </a:cubicBezTo>
                <a:cubicBezTo>
                  <a:pt x="641697" y="2720034"/>
                  <a:pt x="0" y="2111134"/>
                  <a:pt x="0" y="1360017"/>
                </a:cubicBezTo>
                <a:cubicBezTo>
                  <a:pt x="0" y="608900"/>
                  <a:pt x="641697" y="0"/>
                  <a:pt x="143327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454145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: 形状 11"/>
          <p:cNvSpPr>
            <a:spLocks noGrp="1"/>
          </p:cNvSpPr>
          <p:nvPr>
            <p:ph type="pic" sz="quarter" idx="10"/>
          </p:nvPr>
        </p:nvSpPr>
        <p:spPr>
          <a:xfrm>
            <a:off x="1514401" y="1799545"/>
            <a:ext cx="1690365" cy="1722150"/>
          </a:xfrm>
          <a:custGeom>
            <a:avLst/>
            <a:gdLst>
              <a:gd name="connsiteX0" fmla="*/ 0 w 1712665"/>
              <a:gd name="connsiteY0" fmla="*/ 0 h 1744767"/>
              <a:gd name="connsiteX1" fmla="*/ 1712665 w 1712665"/>
              <a:gd name="connsiteY1" fmla="*/ 0 h 1744767"/>
              <a:gd name="connsiteX2" fmla="*/ 1712665 w 1712665"/>
              <a:gd name="connsiteY2" fmla="*/ 1744767 h 1744767"/>
              <a:gd name="connsiteX3" fmla="*/ 0 w 1712665"/>
              <a:gd name="connsiteY3" fmla="*/ 1744767 h 1744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2665" h="1744767">
                <a:moveTo>
                  <a:pt x="0" y="0"/>
                </a:moveTo>
                <a:lnTo>
                  <a:pt x="1712665" y="0"/>
                </a:lnTo>
                <a:lnTo>
                  <a:pt x="1712665" y="1744767"/>
                </a:lnTo>
                <a:lnTo>
                  <a:pt x="0" y="17447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任意多边形: 形状 12"/>
          <p:cNvSpPr>
            <a:spLocks noGrp="1"/>
          </p:cNvSpPr>
          <p:nvPr>
            <p:ph type="pic" sz="quarter" idx="11"/>
          </p:nvPr>
        </p:nvSpPr>
        <p:spPr>
          <a:xfrm>
            <a:off x="3950243" y="1799545"/>
            <a:ext cx="1690367" cy="1722150"/>
          </a:xfrm>
          <a:custGeom>
            <a:avLst/>
            <a:gdLst>
              <a:gd name="connsiteX0" fmla="*/ 0 w 1712667"/>
              <a:gd name="connsiteY0" fmla="*/ 0 h 1744767"/>
              <a:gd name="connsiteX1" fmla="*/ 1712667 w 1712667"/>
              <a:gd name="connsiteY1" fmla="*/ 0 h 1744767"/>
              <a:gd name="connsiteX2" fmla="*/ 1712667 w 1712667"/>
              <a:gd name="connsiteY2" fmla="*/ 1744767 h 1744767"/>
              <a:gd name="connsiteX3" fmla="*/ 0 w 1712667"/>
              <a:gd name="connsiteY3" fmla="*/ 1744767 h 1744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2667" h="1744767">
                <a:moveTo>
                  <a:pt x="0" y="0"/>
                </a:moveTo>
                <a:lnTo>
                  <a:pt x="1712667" y="0"/>
                </a:lnTo>
                <a:lnTo>
                  <a:pt x="1712667" y="1744767"/>
                </a:lnTo>
                <a:lnTo>
                  <a:pt x="0" y="17447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任意多边形: 形状 13"/>
          <p:cNvSpPr>
            <a:spLocks noGrp="1"/>
          </p:cNvSpPr>
          <p:nvPr>
            <p:ph type="pic" sz="quarter" idx="12"/>
          </p:nvPr>
        </p:nvSpPr>
        <p:spPr>
          <a:xfrm>
            <a:off x="6387948" y="1799545"/>
            <a:ext cx="1690367" cy="1722150"/>
          </a:xfrm>
          <a:custGeom>
            <a:avLst/>
            <a:gdLst>
              <a:gd name="connsiteX0" fmla="*/ 0 w 1712667"/>
              <a:gd name="connsiteY0" fmla="*/ 0 h 1744767"/>
              <a:gd name="connsiteX1" fmla="*/ 1712667 w 1712667"/>
              <a:gd name="connsiteY1" fmla="*/ 0 h 1744767"/>
              <a:gd name="connsiteX2" fmla="*/ 1712667 w 1712667"/>
              <a:gd name="connsiteY2" fmla="*/ 1744767 h 1744767"/>
              <a:gd name="connsiteX3" fmla="*/ 0 w 1712667"/>
              <a:gd name="connsiteY3" fmla="*/ 1744767 h 1744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2667" h="1744767">
                <a:moveTo>
                  <a:pt x="0" y="0"/>
                </a:moveTo>
                <a:lnTo>
                  <a:pt x="1712667" y="0"/>
                </a:lnTo>
                <a:lnTo>
                  <a:pt x="1712667" y="1744767"/>
                </a:lnTo>
                <a:lnTo>
                  <a:pt x="0" y="17447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任意多边形: 形状 14"/>
          <p:cNvSpPr>
            <a:spLocks noGrp="1"/>
          </p:cNvSpPr>
          <p:nvPr>
            <p:ph type="pic" sz="quarter" idx="13"/>
          </p:nvPr>
        </p:nvSpPr>
        <p:spPr>
          <a:xfrm>
            <a:off x="8823789" y="1799545"/>
            <a:ext cx="1690365" cy="1722150"/>
          </a:xfrm>
          <a:custGeom>
            <a:avLst/>
            <a:gdLst>
              <a:gd name="connsiteX0" fmla="*/ 0 w 1712665"/>
              <a:gd name="connsiteY0" fmla="*/ 0 h 1744767"/>
              <a:gd name="connsiteX1" fmla="*/ 1712665 w 1712665"/>
              <a:gd name="connsiteY1" fmla="*/ 0 h 1744767"/>
              <a:gd name="connsiteX2" fmla="*/ 1712665 w 1712665"/>
              <a:gd name="connsiteY2" fmla="*/ 1744767 h 1744767"/>
              <a:gd name="connsiteX3" fmla="*/ 0 w 1712665"/>
              <a:gd name="connsiteY3" fmla="*/ 1744767 h 1744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2665" h="1744767">
                <a:moveTo>
                  <a:pt x="0" y="0"/>
                </a:moveTo>
                <a:lnTo>
                  <a:pt x="1712665" y="0"/>
                </a:lnTo>
                <a:lnTo>
                  <a:pt x="1712665" y="1744767"/>
                </a:lnTo>
                <a:lnTo>
                  <a:pt x="0" y="17447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168793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/>
          <p:cNvSpPr>
            <a:spLocks noGrp="1"/>
          </p:cNvSpPr>
          <p:nvPr>
            <p:ph type="pic" sz="quarter" idx="10"/>
          </p:nvPr>
        </p:nvSpPr>
        <p:spPr>
          <a:xfrm>
            <a:off x="1692178" y="1832999"/>
            <a:ext cx="2276132" cy="2276263"/>
          </a:xfrm>
          <a:custGeom>
            <a:avLst/>
            <a:gdLst>
              <a:gd name="connsiteX0" fmla="*/ 1153080 w 2306160"/>
              <a:gd name="connsiteY0" fmla="*/ 0 h 2306158"/>
              <a:gd name="connsiteX1" fmla="*/ 2306160 w 2306160"/>
              <a:gd name="connsiteY1" fmla="*/ 1153079 h 2306158"/>
              <a:gd name="connsiteX2" fmla="*/ 1153080 w 2306160"/>
              <a:gd name="connsiteY2" fmla="*/ 2306158 h 2306158"/>
              <a:gd name="connsiteX3" fmla="*/ 0 w 2306160"/>
              <a:gd name="connsiteY3" fmla="*/ 1153079 h 2306158"/>
              <a:gd name="connsiteX4" fmla="*/ 1153080 w 2306160"/>
              <a:gd name="connsiteY4" fmla="*/ 0 h 230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6160" h="2306158">
                <a:moveTo>
                  <a:pt x="1153080" y="0"/>
                </a:moveTo>
                <a:cubicBezTo>
                  <a:pt x="1789908" y="0"/>
                  <a:pt x="2306160" y="516251"/>
                  <a:pt x="2306160" y="1153079"/>
                </a:cubicBezTo>
                <a:cubicBezTo>
                  <a:pt x="2306160" y="1789907"/>
                  <a:pt x="1789908" y="2306158"/>
                  <a:pt x="1153080" y="2306158"/>
                </a:cubicBezTo>
                <a:cubicBezTo>
                  <a:pt x="516252" y="2306158"/>
                  <a:pt x="0" y="1789907"/>
                  <a:pt x="0" y="1153079"/>
                </a:cubicBezTo>
                <a:cubicBezTo>
                  <a:pt x="0" y="516251"/>
                  <a:pt x="516252" y="0"/>
                  <a:pt x="11530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任意多边形: 形状 10"/>
          <p:cNvSpPr>
            <a:spLocks noGrp="1"/>
          </p:cNvSpPr>
          <p:nvPr>
            <p:ph type="pic" sz="quarter" idx="11"/>
          </p:nvPr>
        </p:nvSpPr>
        <p:spPr>
          <a:xfrm>
            <a:off x="4877556" y="1832999"/>
            <a:ext cx="2276132" cy="2276263"/>
          </a:xfrm>
          <a:custGeom>
            <a:avLst/>
            <a:gdLst>
              <a:gd name="connsiteX0" fmla="*/ 1153080 w 2306160"/>
              <a:gd name="connsiteY0" fmla="*/ 0 h 2306158"/>
              <a:gd name="connsiteX1" fmla="*/ 2306160 w 2306160"/>
              <a:gd name="connsiteY1" fmla="*/ 1153079 h 2306158"/>
              <a:gd name="connsiteX2" fmla="*/ 1153080 w 2306160"/>
              <a:gd name="connsiteY2" fmla="*/ 2306158 h 2306158"/>
              <a:gd name="connsiteX3" fmla="*/ 0 w 2306160"/>
              <a:gd name="connsiteY3" fmla="*/ 1153079 h 2306158"/>
              <a:gd name="connsiteX4" fmla="*/ 1153080 w 2306160"/>
              <a:gd name="connsiteY4" fmla="*/ 0 h 230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6160" h="2306158">
                <a:moveTo>
                  <a:pt x="1153080" y="0"/>
                </a:moveTo>
                <a:cubicBezTo>
                  <a:pt x="1789908" y="0"/>
                  <a:pt x="2306160" y="516251"/>
                  <a:pt x="2306160" y="1153079"/>
                </a:cubicBezTo>
                <a:cubicBezTo>
                  <a:pt x="2306160" y="1789907"/>
                  <a:pt x="1789908" y="2306158"/>
                  <a:pt x="1153080" y="2306158"/>
                </a:cubicBezTo>
                <a:cubicBezTo>
                  <a:pt x="516252" y="2306158"/>
                  <a:pt x="0" y="1789907"/>
                  <a:pt x="0" y="1153079"/>
                </a:cubicBezTo>
                <a:cubicBezTo>
                  <a:pt x="0" y="516251"/>
                  <a:pt x="516252" y="0"/>
                  <a:pt x="11530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任意多边形: 形状 11"/>
          <p:cNvSpPr>
            <a:spLocks noGrp="1"/>
          </p:cNvSpPr>
          <p:nvPr>
            <p:ph type="pic" sz="quarter" idx="12"/>
          </p:nvPr>
        </p:nvSpPr>
        <p:spPr>
          <a:xfrm>
            <a:off x="8064943" y="1832999"/>
            <a:ext cx="2276132" cy="2276263"/>
          </a:xfrm>
          <a:custGeom>
            <a:avLst/>
            <a:gdLst>
              <a:gd name="connsiteX0" fmla="*/ 1153080 w 2306160"/>
              <a:gd name="connsiteY0" fmla="*/ 0 h 2306158"/>
              <a:gd name="connsiteX1" fmla="*/ 2306160 w 2306160"/>
              <a:gd name="connsiteY1" fmla="*/ 1153079 h 2306158"/>
              <a:gd name="connsiteX2" fmla="*/ 1153080 w 2306160"/>
              <a:gd name="connsiteY2" fmla="*/ 2306158 h 2306158"/>
              <a:gd name="connsiteX3" fmla="*/ 0 w 2306160"/>
              <a:gd name="connsiteY3" fmla="*/ 1153079 h 2306158"/>
              <a:gd name="connsiteX4" fmla="*/ 1153080 w 2306160"/>
              <a:gd name="connsiteY4" fmla="*/ 0 h 230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6160" h="2306158">
                <a:moveTo>
                  <a:pt x="1153080" y="0"/>
                </a:moveTo>
                <a:cubicBezTo>
                  <a:pt x="1789908" y="0"/>
                  <a:pt x="2306160" y="516251"/>
                  <a:pt x="2306160" y="1153079"/>
                </a:cubicBezTo>
                <a:cubicBezTo>
                  <a:pt x="2306160" y="1789907"/>
                  <a:pt x="1789908" y="2306158"/>
                  <a:pt x="1153080" y="2306158"/>
                </a:cubicBezTo>
                <a:cubicBezTo>
                  <a:pt x="516252" y="2306158"/>
                  <a:pt x="0" y="1789907"/>
                  <a:pt x="0" y="1153079"/>
                </a:cubicBezTo>
                <a:cubicBezTo>
                  <a:pt x="0" y="516251"/>
                  <a:pt x="516252" y="0"/>
                  <a:pt x="11530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162624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多边形: 形状 14"/>
          <p:cNvSpPr>
            <a:spLocks noGrp="1"/>
          </p:cNvSpPr>
          <p:nvPr>
            <p:ph type="pic" sz="quarter" idx="10"/>
          </p:nvPr>
        </p:nvSpPr>
        <p:spPr>
          <a:xfrm>
            <a:off x="7965285" y="1854741"/>
            <a:ext cx="1982559" cy="2283650"/>
          </a:xfrm>
          <a:custGeom>
            <a:avLst/>
            <a:gdLst>
              <a:gd name="connsiteX0" fmla="*/ 298238 w 2008714"/>
              <a:gd name="connsiteY0" fmla="*/ 0 h 2313642"/>
              <a:gd name="connsiteX1" fmla="*/ 2008714 w 2008714"/>
              <a:gd name="connsiteY1" fmla="*/ 246817 h 2313642"/>
              <a:gd name="connsiteX2" fmla="*/ 1710476 w 2008714"/>
              <a:gd name="connsiteY2" fmla="*/ 2313642 h 2313642"/>
              <a:gd name="connsiteX3" fmla="*/ 0 w 2008714"/>
              <a:gd name="connsiteY3" fmla="*/ 2066825 h 2313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8714" h="2313642">
                <a:moveTo>
                  <a:pt x="298238" y="0"/>
                </a:moveTo>
                <a:lnTo>
                  <a:pt x="2008714" y="246817"/>
                </a:lnTo>
                <a:lnTo>
                  <a:pt x="1710476" y="2313642"/>
                </a:lnTo>
                <a:lnTo>
                  <a:pt x="0" y="2066825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777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9" name="任意多边形: 形状 18"/>
          <p:cNvSpPr>
            <a:spLocks noGrp="1"/>
          </p:cNvSpPr>
          <p:nvPr>
            <p:ph type="pic" sz="quarter" idx="11"/>
          </p:nvPr>
        </p:nvSpPr>
        <p:spPr>
          <a:xfrm>
            <a:off x="2030279" y="1616330"/>
            <a:ext cx="2271537" cy="2495914"/>
          </a:xfrm>
          <a:custGeom>
            <a:avLst/>
            <a:gdLst>
              <a:gd name="connsiteX0" fmla="*/ 1638879 w 2301505"/>
              <a:gd name="connsiteY0" fmla="*/ 0 h 2528693"/>
              <a:gd name="connsiteX1" fmla="*/ 2301505 w 2301505"/>
              <a:gd name="connsiteY1" fmla="*/ 1980313 h 2528693"/>
              <a:gd name="connsiteX2" fmla="*/ 662625 w 2301505"/>
              <a:gd name="connsiteY2" fmla="*/ 2528693 h 2528693"/>
              <a:gd name="connsiteX3" fmla="*/ 0 w 2301505"/>
              <a:gd name="connsiteY3" fmla="*/ 548379 h 2528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1505" h="2528693">
                <a:moveTo>
                  <a:pt x="1638879" y="0"/>
                </a:moveTo>
                <a:lnTo>
                  <a:pt x="2301505" y="1980313"/>
                </a:lnTo>
                <a:lnTo>
                  <a:pt x="662625" y="2528693"/>
                </a:lnTo>
                <a:lnTo>
                  <a:pt x="0" y="548379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777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8" name="任意多边形: 形状 17"/>
          <p:cNvSpPr>
            <a:spLocks noGrp="1"/>
          </p:cNvSpPr>
          <p:nvPr>
            <p:ph type="pic" sz="quarter" idx="12"/>
          </p:nvPr>
        </p:nvSpPr>
        <p:spPr>
          <a:xfrm>
            <a:off x="3517150" y="1759154"/>
            <a:ext cx="2240927" cy="2474829"/>
          </a:xfrm>
          <a:custGeom>
            <a:avLst/>
            <a:gdLst>
              <a:gd name="connsiteX0" fmla="*/ 620305 w 2270491"/>
              <a:gd name="connsiteY0" fmla="*/ 0 h 2507331"/>
              <a:gd name="connsiteX1" fmla="*/ 2270491 w 2270491"/>
              <a:gd name="connsiteY1" fmla="*/ 513356 h 2507331"/>
              <a:gd name="connsiteX2" fmla="*/ 1650185 w 2270491"/>
              <a:gd name="connsiteY2" fmla="*/ 2507331 h 2507331"/>
              <a:gd name="connsiteX3" fmla="*/ 0 w 2270491"/>
              <a:gd name="connsiteY3" fmla="*/ 1993974 h 2507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0491" h="2507331">
                <a:moveTo>
                  <a:pt x="620305" y="0"/>
                </a:moveTo>
                <a:lnTo>
                  <a:pt x="2270491" y="513356"/>
                </a:lnTo>
                <a:lnTo>
                  <a:pt x="1650185" y="2507331"/>
                </a:lnTo>
                <a:lnTo>
                  <a:pt x="0" y="1993974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777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7" name="任意多边形: 形状 16"/>
          <p:cNvSpPr>
            <a:spLocks noGrp="1"/>
          </p:cNvSpPr>
          <p:nvPr>
            <p:ph type="pic" sz="quarter" idx="13"/>
          </p:nvPr>
        </p:nvSpPr>
        <p:spPr>
          <a:xfrm>
            <a:off x="5130015" y="1616329"/>
            <a:ext cx="2014689" cy="2268266"/>
          </a:xfrm>
          <a:custGeom>
            <a:avLst/>
            <a:gdLst>
              <a:gd name="connsiteX0" fmla="*/ 1777147 w 2041268"/>
              <a:gd name="connsiteY0" fmla="*/ 0 h 2298056"/>
              <a:gd name="connsiteX1" fmla="*/ 2041268 w 2041268"/>
              <a:gd name="connsiteY1" fmla="*/ 2071462 h 2298056"/>
              <a:gd name="connsiteX2" fmla="*/ 264121 w 2041268"/>
              <a:gd name="connsiteY2" fmla="*/ 2298056 h 2298056"/>
              <a:gd name="connsiteX3" fmla="*/ 0 w 2041268"/>
              <a:gd name="connsiteY3" fmla="*/ 226594 h 2298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1268" h="2298056">
                <a:moveTo>
                  <a:pt x="1777147" y="0"/>
                </a:moveTo>
                <a:lnTo>
                  <a:pt x="2041268" y="2071462"/>
                </a:lnTo>
                <a:lnTo>
                  <a:pt x="264121" y="2298056"/>
                </a:lnTo>
                <a:lnTo>
                  <a:pt x="0" y="226594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777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6" name="任意多边形: 形状 15"/>
          <p:cNvSpPr>
            <a:spLocks noGrp="1"/>
          </p:cNvSpPr>
          <p:nvPr>
            <p:ph type="pic" sz="quarter" idx="14"/>
          </p:nvPr>
        </p:nvSpPr>
        <p:spPr>
          <a:xfrm>
            <a:off x="6324123" y="1907878"/>
            <a:ext cx="2197306" cy="2444094"/>
          </a:xfrm>
          <a:custGeom>
            <a:avLst/>
            <a:gdLst>
              <a:gd name="connsiteX0" fmla="*/ 1664471 w 2226294"/>
              <a:gd name="connsiteY0" fmla="*/ 0 h 2476193"/>
              <a:gd name="connsiteX1" fmla="*/ 2226294 w 2226294"/>
              <a:gd name="connsiteY1" fmla="*/ 2011235 h 2476193"/>
              <a:gd name="connsiteX2" fmla="*/ 561824 w 2226294"/>
              <a:gd name="connsiteY2" fmla="*/ 2476193 h 2476193"/>
              <a:gd name="connsiteX3" fmla="*/ 0 w 2226294"/>
              <a:gd name="connsiteY3" fmla="*/ 464957 h 2476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294" h="2476193">
                <a:moveTo>
                  <a:pt x="1664471" y="0"/>
                </a:moveTo>
                <a:lnTo>
                  <a:pt x="2226294" y="2011235"/>
                </a:lnTo>
                <a:lnTo>
                  <a:pt x="561824" y="2476193"/>
                </a:lnTo>
                <a:lnTo>
                  <a:pt x="0" y="464957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777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341772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: 形状 11"/>
          <p:cNvSpPr>
            <a:spLocks noGrp="1"/>
          </p:cNvSpPr>
          <p:nvPr>
            <p:ph type="pic" sz="quarter" idx="10"/>
          </p:nvPr>
        </p:nvSpPr>
        <p:spPr>
          <a:xfrm>
            <a:off x="1650066" y="1630294"/>
            <a:ext cx="2590688" cy="2626483"/>
          </a:xfrm>
          <a:custGeom>
            <a:avLst/>
            <a:gdLst>
              <a:gd name="connsiteX0" fmla="*/ 2438996 w 2624866"/>
              <a:gd name="connsiteY0" fmla="*/ 0 h 2660977"/>
              <a:gd name="connsiteX1" fmla="*/ 2624866 w 2624866"/>
              <a:gd name="connsiteY1" fmla="*/ 2478035 h 2660977"/>
              <a:gd name="connsiteX2" fmla="*/ 185870 w 2624866"/>
              <a:gd name="connsiteY2" fmla="*/ 2660977 h 2660977"/>
              <a:gd name="connsiteX3" fmla="*/ 0 w 2624866"/>
              <a:gd name="connsiteY3" fmla="*/ 182941 h 2660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4866" h="2660977">
                <a:moveTo>
                  <a:pt x="2438996" y="0"/>
                </a:moveTo>
                <a:lnTo>
                  <a:pt x="2624866" y="2478035"/>
                </a:lnTo>
                <a:lnTo>
                  <a:pt x="185870" y="2660977"/>
                </a:lnTo>
                <a:lnTo>
                  <a:pt x="0" y="18294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任意多边形: 形状 14"/>
          <p:cNvSpPr>
            <a:spLocks noGrp="1"/>
          </p:cNvSpPr>
          <p:nvPr>
            <p:ph type="pic" sz="quarter" idx="11"/>
          </p:nvPr>
        </p:nvSpPr>
        <p:spPr>
          <a:xfrm>
            <a:off x="3344506" y="3399809"/>
            <a:ext cx="2029899" cy="2052599"/>
          </a:xfrm>
          <a:custGeom>
            <a:avLst/>
            <a:gdLst>
              <a:gd name="connsiteX0" fmla="*/ 316250 w 2056679"/>
              <a:gd name="connsiteY0" fmla="*/ 0 h 2079556"/>
              <a:gd name="connsiteX1" fmla="*/ 2056679 w 2056679"/>
              <a:gd name="connsiteY1" fmla="*/ 311268 h 2079556"/>
              <a:gd name="connsiteX2" fmla="*/ 1740428 w 2056679"/>
              <a:gd name="connsiteY2" fmla="*/ 2079556 h 2079556"/>
              <a:gd name="connsiteX3" fmla="*/ 0 w 2056679"/>
              <a:gd name="connsiteY3" fmla="*/ 1768287 h 2079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6679" h="2079556">
                <a:moveTo>
                  <a:pt x="316250" y="0"/>
                </a:moveTo>
                <a:lnTo>
                  <a:pt x="2056679" y="311268"/>
                </a:lnTo>
                <a:lnTo>
                  <a:pt x="1740428" y="2079556"/>
                </a:lnTo>
                <a:lnTo>
                  <a:pt x="0" y="17682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任意多边形: 形状 12"/>
          <p:cNvSpPr>
            <a:spLocks noGrp="1"/>
          </p:cNvSpPr>
          <p:nvPr>
            <p:ph type="pic" sz="quarter" idx="12"/>
          </p:nvPr>
        </p:nvSpPr>
        <p:spPr>
          <a:xfrm>
            <a:off x="5337666" y="1535516"/>
            <a:ext cx="1881303" cy="1948724"/>
          </a:xfrm>
          <a:custGeom>
            <a:avLst/>
            <a:gdLst>
              <a:gd name="connsiteX0" fmla="*/ 1210675 w 1906122"/>
              <a:gd name="connsiteY0" fmla="*/ 0 h 1974317"/>
              <a:gd name="connsiteX1" fmla="*/ 1906122 w 1906122"/>
              <a:gd name="connsiteY1" fmla="*/ 1351193 h 1974317"/>
              <a:gd name="connsiteX2" fmla="*/ 695447 w 1906122"/>
              <a:gd name="connsiteY2" fmla="*/ 1974317 h 1974317"/>
              <a:gd name="connsiteX3" fmla="*/ 0 w 1906122"/>
              <a:gd name="connsiteY3" fmla="*/ 623124 h 1974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6122" h="1974317">
                <a:moveTo>
                  <a:pt x="1210675" y="0"/>
                </a:moveTo>
                <a:lnTo>
                  <a:pt x="1906122" y="1351193"/>
                </a:lnTo>
                <a:lnTo>
                  <a:pt x="695447" y="1974317"/>
                </a:lnTo>
                <a:lnTo>
                  <a:pt x="0" y="6231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任意多边形: 形状 13"/>
          <p:cNvSpPr>
            <a:spLocks noGrp="1"/>
          </p:cNvSpPr>
          <p:nvPr>
            <p:ph type="pic" sz="quarter" idx="13"/>
          </p:nvPr>
        </p:nvSpPr>
        <p:spPr>
          <a:xfrm>
            <a:off x="7979370" y="1480182"/>
            <a:ext cx="2163737" cy="2267270"/>
          </a:xfrm>
          <a:custGeom>
            <a:avLst/>
            <a:gdLst>
              <a:gd name="connsiteX0" fmla="*/ 810445 w 2192282"/>
              <a:gd name="connsiteY0" fmla="*/ 0 h 2297047"/>
              <a:gd name="connsiteX1" fmla="*/ 2192282 w 2192282"/>
              <a:gd name="connsiteY1" fmla="*/ 702202 h 2297047"/>
              <a:gd name="connsiteX2" fmla="*/ 1381837 w 2192282"/>
              <a:gd name="connsiteY2" fmla="*/ 2297047 h 2297047"/>
              <a:gd name="connsiteX3" fmla="*/ 0 w 2192282"/>
              <a:gd name="connsiteY3" fmla="*/ 1594845 h 2297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2282" h="2297047">
                <a:moveTo>
                  <a:pt x="810445" y="0"/>
                </a:moveTo>
                <a:lnTo>
                  <a:pt x="2192282" y="702202"/>
                </a:lnTo>
                <a:lnTo>
                  <a:pt x="1381837" y="2297047"/>
                </a:lnTo>
                <a:lnTo>
                  <a:pt x="0" y="159484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8191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66" y="269511"/>
            <a:ext cx="3958856" cy="1146986"/>
          </a:xfrm>
        </p:spPr>
        <p:txBody>
          <a:bodyPr anchor="b"/>
          <a:lstStyle>
            <a:lvl1pPr algn="l">
              <a:defRPr sz="280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4670" y="269516"/>
            <a:ext cx="6726921" cy="5777239"/>
          </a:xfrm>
        </p:spPr>
        <p:txBody>
          <a:bodyPr/>
          <a:lstStyle>
            <a:lvl1pPr>
              <a:defRPr sz="4412"/>
            </a:lvl1pPr>
            <a:lvl2pPr>
              <a:defRPr sz="3877"/>
            </a:lvl2pPr>
            <a:lvl3pPr>
              <a:defRPr sz="3342"/>
            </a:lvl3pPr>
            <a:lvl4pPr>
              <a:defRPr sz="2807"/>
            </a:lvl4pPr>
            <a:lvl5pPr>
              <a:defRPr sz="2807"/>
            </a:lvl5pPr>
            <a:lvl6pPr>
              <a:defRPr sz="2807"/>
            </a:lvl6pPr>
            <a:lvl7pPr>
              <a:defRPr sz="2807"/>
            </a:lvl7pPr>
            <a:lvl8pPr>
              <a:defRPr sz="2807"/>
            </a:lvl8pPr>
            <a:lvl9pPr>
              <a:defRPr sz="280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1666" y="1416502"/>
            <a:ext cx="3958856" cy="4630253"/>
          </a:xfrm>
        </p:spPr>
        <p:txBody>
          <a:bodyPr/>
          <a:lstStyle>
            <a:lvl1pPr marL="0" indent="0">
              <a:buNone/>
              <a:defRPr sz="2005"/>
            </a:lvl1pPr>
            <a:lvl2pPr marL="639225" indent="0">
              <a:buNone/>
              <a:defRPr sz="1738"/>
            </a:lvl2pPr>
            <a:lvl3pPr marL="1278451" indent="0">
              <a:buNone/>
              <a:defRPr sz="1337"/>
            </a:lvl3pPr>
            <a:lvl4pPr marL="1917675" indent="0">
              <a:buNone/>
              <a:defRPr sz="1203"/>
            </a:lvl4pPr>
            <a:lvl5pPr marL="2556900" indent="0">
              <a:buNone/>
              <a:defRPr sz="1203"/>
            </a:lvl5pPr>
            <a:lvl6pPr marL="3196125" indent="0">
              <a:buNone/>
              <a:defRPr sz="1203"/>
            </a:lvl6pPr>
            <a:lvl7pPr marL="3835351" indent="0">
              <a:buNone/>
              <a:defRPr sz="1203"/>
            </a:lvl7pPr>
            <a:lvl8pPr marL="4474575" indent="0">
              <a:buNone/>
              <a:defRPr sz="1203"/>
            </a:lvl8pPr>
            <a:lvl9pPr marL="5113800" indent="0">
              <a:buNone/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85076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: 形状 11"/>
          <p:cNvSpPr>
            <a:spLocks noGrp="1"/>
          </p:cNvSpPr>
          <p:nvPr>
            <p:ph type="pic" sz="quarter" idx="12"/>
          </p:nvPr>
        </p:nvSpPr>
        <p:spPr>
          <a:xfrm>
            <a:off x="6271674" y="1629599"/>
            <a:ext cx="2055778" cy="1433079"/>
          </a:xfrm>
          <a:custGeom>
            <a:avLst/>
            <a:gdLst>
              <a:gd name="connsiteX0" fmla="*/ 0 w 2082899"/>
              <a:gd name="connsiteY0" fmla="*/ 0 h 1451900"/>
              <a:gd name="connsiteX1" fmla="*/ 2082899 w 2082899"/>
              <a:gd name="connsiteY1" fmla="*/ 0 h 1451900"/>
              <a:gd name="connsiteX2" fmla="*/ 2082899 w 2082899"/>
              <a:gd name="connsiteY2" fmla="*/ 1451900 h 1451900"/>
              <a:gd name="connsiteX3" fmla="*/ 0 w 2082899"/>
              <a:gd name="connsiteY3" fmla="*/ 1451900 h 145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99" h="1451900">
                <a:moveTo>
                  <a:pt x="0" y="0"/>
                </a:moveTo>
                <a:lnTo>
                  <a:pt x="2082899" y="0"/>
                </a:lnTo>
                <a:lnTo>
                  <a:pt x="2082899" y="1451900"/>
                </a:lnTo>
                <a:lnTo>
                  <a:pt x="0" y="1451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任意多边形: 形状 14"/>
          <p:cNvSpPr>
            <a:spLocks noGrp="1"/>
          </p:cNvSpPr>
          <p:nvPr>
            <p:ph type="pic" sz="quarter" idx="13"/>
          </p:nvPr>
        </p:nvSpPr>
        <p:spPr>
          <a:xfrm>
            <a:off x="6271674" y="3780069"/>
            <a:ext cx="2055778" cy="1433079"/>
          </a:xfrm>
          <a:custGeom>
            <a:avLst/>
            <a:gdLst>
              <a:gd name="connsiteX0" fmla="*/ 0 w 2082899"/>
              <a:gd name="connsiteY0" fmla="*/ 0 h 1451900"/>
              <a:gd name="connsiteX1" fmla="*/ 2082899 w 2082899"/>
              <a:gd name="connsiteY1" fmla="*/ 0 h 1451900"/>
              <a:gd name="connsiteX2" fmla="*/ 2082899 w 2082899"/>
              <a:gd name="connsiteY2" fmla="*/ 1451900 h 1451900"/>
              <a:gd name="connsiteX3" fmla="*/ 0 w 2082899"/>
              <a:gd name="connsiteY3" fmla="*/ 1451900 h 145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99" h="1451900">
                <a:moveTo>
                  <a:pt x="0" y="0"/>
                </a:moveTo>
                <a:lnTo>
                  <a:pt x="2082899" y="0"/>
                </a:lnTo>
                <a:lnTo>
                  <a:pt x="2082899" y="1451900"/>
                </a:lnTo>
                <a:lnTo>
                  <a:pt x="0" y="1451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任意多边形: 形状 12"/>
          <p:cNvSpPr>
            <a:spLocks noGrp="1"/>
          </p:cNvSpPr>
          <p:nvPr>
            <p:ph type="pic" sz="quarter" idx="10"/>
          </p:nvPr>
        </p:nvSpPr>
        <p:spPr>
          <a:xfrm>
            <a:off x="1490258" y="1629599"/>
            <a:ext cx="2055778" cy="1433079"/>
          </a:xfrm>
          <a:custGeom>
            <a:avLst/>
            <a:gdLst>
              <a:gd name="connsiteX0" fmla="*/ 0 w 2082899"/>
              <a:gd name="connsiteY0" fmla="*/ 0 h 1451900"/>
              <a:gd name="connsiteX1" fmla="*/ 2082899 w 2082899"/>
              <a:gd name="connsiteY1" fmla="*/ 0 h 1451900"/>
              <a:gd name="connsiteX2" fmla="*/ 2082899 w 2082899"/>
              <a:gd name="connsiteY2" fmla="*/ 1451900 h 1451900"/>
              <a:gd name="connsiteX3" fmla="*/ 0 w 2082899"/>
              <a:gd name="connsiteY3" fmla="*/ 1451900 h 145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99" h="1451900">
                <a:moveTo>
                  <a:pt x="0" y="0"/>
                </a:moveTo>
                <a:lnTo>
                  <a:pt x="2082899" y="0"/>
                </a:lnTo>
                <a:lnTo>
                  <a:pt x="2082899" y="1451900"/>
                </a:lnTo>
                <a:lnTo>
                  <a:pt x="0" y="1451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任意多边形: 形状 13"/>
          <p:cNvSpPr>
            <a:spLocks noGrp="1"/>
          </p:cNvSpPr>
          <p:nvPr>
            <p:ph type="pic" sz="quarter" idx="11"/>
          </p:nvPr>
        </p:nvSpPr>
        <p:spPr>
          <a:xfrm>
            <a:off x="1490258" y="3780069"/>
            <a:ext cx="2055778" cy="1433079"/>
          </a:xfrm>
          <a:custGeom>
            <a:avLst/>
            <a:gdLst>
              <a:gd name="connsiteX0" fmla="*/ 0 w 2082899"/>
              <a:gd name="connsiteY0" fmla="*/ 0 h 1451900"/>
              <a:gd name="connsiteX1" fmla="*/ 2082899 w 2082899"/>
              <a:gd name="connsiteY1" fmla="*/ 0 h 1451900"/>
              <a:gd name="connsiteX2" fmla="*/ 2082899 w 2082899"/>
              <a:gd name="connsiteY2" fmla="*/ 1451900 h 1451900"/>
              <a:gd name="connsiteX3" fmla="*/ 0 w 2082899"/>
              <a:gd name="connsiteY3" fmla="*/ 1451900 h 145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99" h="1451900">
                <a:moveTo>
                  <a:pt x="0" y="0"/>
                </a:moveTo>
                <a:lnTo>
                  <a:pt x="2082899" y="0"/>
                </a:lnTo>
                <a:lnTo>
                  <a:pt x="2082899" y="1451900"/>
                </a:lnTo>
                <a:lnTo>
                  <a:pt x="0" y="1451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1152488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372671-1BCD-4FDF-A37F-0040960B3C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4156" y="1107814"/>
            <a:ext cx="9024938" cy="2356650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D0D8BEB-043E-489D-9949-2BBC5481A0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4156" y="3555345"/>
            <a:ext cx="9024938" cy="1634298"/>
          </a:xfr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5525B17-27AD-4480-8BAF-03533A335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16D63ED-5511-4AFB-B027-3A129B306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E222073-51AC-460D-9965-9D70EBB29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77654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C3109F-6DC4-4074-8B27-E39CC8D4D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98FCEE2-4493-46E5-A962-3C8054686E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C616428-0AA8-4975-ACC3-975A0B5C4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48805C1-8F6C-4CF7-A525-F6754535C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694D414-D0F0-45A3-9533-34317C632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95219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178FD6-F23B-4030-B58E-4FAC9BA46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19" y="1687575"/>
            <a:ext cx="10378678" cy="2815757"/>
          </a:xfrm>
        </p:spPr>
        <p:txBody>
          <a:bodyPr anchor="b"/>
          <a:lstStyle>
            <a:lvl1pPr>
              <a:defRPr sz="592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B711142-1F0A-4B2E-9040-CB8403D3FC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1019" y="4529971"/>
            <a:ext cx="10378678" cy="1480740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>
                    <a:tint val="75000"/>
                  </a:schemeClr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BF9F568-FD5E-4AE5-B2DD-C406CDBAA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7F57280-EAD7-46BD-A7B9-A4C7BAB15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D724B6-4F4B-45FD-8DDA-468F69AB1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5280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4E8820-665C-4357-AE2A-EE6337FE0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18972D4-09AB-4733-A43E-D97DEBF810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7286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4228C5B-C371-4E3A-87FF-194E799C15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1833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1C50B9B-7E37-426C-AD11-708A2F940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48325CD-CFB2-4EC8-8050-6BC4F0007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F17D5E8-A45A-464B-9DA9-AB6873180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50018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6A155D-016C-4617-B006-5A402C723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853" y="360392"/>
            <a:ext cx="10378678" cy="13083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8BFB1A8-0502-4A6A-9CA7-A8F891411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8854" y="1659370"/>
            <a:ext cx="5090628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54A4038-205B-499E-A522-FBB57FB649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8854" y="2472602"/>
            <a:ext cx="5090628" cy="36368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B3A2841-A16B-4B4F-BCE5-5033BD2406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1833" y="1659370"/>
            <a:ext cx="5115699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6FD6743-EFF8-48BD-A63E-6AB9DBE610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1833" y="2472602"/>
            <a:ext cx="5115699" cy="36368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75CDE4A-CA76-4CEE-A672-50874D791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0F2C190-5E76-4D9D-8418-ADA026D37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25406BF-1FE3-40FA-9090-E1EA40FA8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35655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A0F46B-E575-492B-B4BB-276356283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A5FB60B-F806-4175-A055-E4CBF3BE4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6D769F8-A240-4E66-A036-C6E7721F4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F912D44-BD55-4CD3-8BA3-92FEB861A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74263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CEEF43A-67E3-468B-B964-8D2D2800D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658AFF1-240C-427D-B342-B8BFF620B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A261E60-CC39-410D-A61C-7934F6C94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80168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20784C-7695-4AA7-881B-DB3C4B0AE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854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E48C855-F588-479B-A56E-D9F11E16CE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5698" y="974626"/>
            <a:ext cx="6091833" cy="4810448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3ADD857-9CB4-4EE0-AF5C-E1F9109C23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8854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85B650A-C2D4-42C5-8C49-4B78D89D3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60325E4-D741-41A6-BC1E-5C3B36583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07C4423-1FE3-4C52-BFDE-BD0C7B408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02541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B7B5F3-AEF2-4DF8-BAFE-168C1828B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854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7C7CED5-9271-4105-868A-608327059C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15698" y="974626"/>
            <a:ext cx="6091833" cy="4810448"/>
          </a:xfrm>
        </p:spPr>
        <p:txBody>
          <a:bodyPr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C795F5F-8878-4A2A-BF89-6E2AAFB239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8854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C2E19CD-5681-4164-BC90-545ED0F5D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D71EC49-3DA5-473C-A112-BE627B167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F5CF9CD-1CB8-4624-B2A8-3291A5F15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969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604" y="4738374"/>
            <a:ext cx="7219950" cy="559391"/>
          </a:xfrm>
        </p:spPr>
        <p:txBody>
          <a:bodyPr anchor="b"/>
          <a:lstStyle>
            <a:lvl1pPr algn="l">
              <a:defRPr sz="280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58604" y="604832"/>
            <a:ext cx="7219950" cy="4061460"/>
          </a:xfrm>
        </p:spPr>
        <p:txBody>
          <a:bodyPr/>
          <a:lstStyle>
            <a:lvl1pPr marL="0" indent="0">
              <a:buNone/>
              <a:defRPr sz="4412"/>
            </a:lvl1pPr>
            <a:lvl2pPr marL="639225" indent="0">
              <a:buNone/>
              <a:defRPr sz="3877"/>
            </a:lvl2pPr>
            <a:lvl3pPr marL="1278451" indent="0">
              <a:buNone/>
              <a:defRPr sz="3342"/>
            </a:lvl3pPr>
            <a:lvl4pPr marL="1917675" indent="0">
              <a:buNone/>
              <a:defRPr sz="2807"/>
            </a:lvl4pPr>
            <a:lvl5pPr marL="2556900" indent="0">
              <a:buNone/>
              <a:defRPr sz="2807"/>
            </a:lvl5pPr>
            <a:lvl6pPr marL="3196125" indent="0">
              <a:buNone/>
              <a:defRPr sz="2807"/>
            </a:lvl6pPr>
            <a:lvl7pPr marL="3835351" indent="0">
              <a:buNone/>
              <a:defRPr sz="2807"/>
            </a:lvl7pPr>
            <a:lvl8pPr marL="4474575" indent="0">
              <a:buNone/>
              <a:defRPr sz="2807"/>
            </a:lvl8pPr>
            <a:lvl9pPr marL="5113800" indent="0">
              <a:buNone/>
              <a:defRPr sz="280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58604" y="5297764"/>
            <a:ext cx="7219950" cy="794428"/>
          </a:xfrm>
        </p:spPr>
        <p:txBody>
          <a:bodyPr/>
          <a:lstStyle>
            <a:lvl1pPr marL="0" indent="0">
              <a:buNone/>
              <a:defRPr sz="2005"/>
            </a:lvl1pPr>
            <a:lvl2pPr marL="639225" indent="0">
              <a:buNone/>
              <a:defRPr sz="1738"/>
            </a:lvl2pPr>
            <a:lvl3pPr marL="1278451" indent="0">
              <a:buNone/>
              <a:defRPr sz="1337"/>
            </a:lvl3pPr>
            <a:lvl4pPr marL="1917675" indent="0">
              <a:buNone/>
              <a:defRPr sz="1203"/>
            </a:lvl4pPr>
            <a:lvl5pPr marL="2556900" indent="0">
              <a:buNone/>
              <a:defRPr sz="1203"/>
            </a:lvl5pPr>
            <a:lvl6pPr marL="3196125" indent="0">
              <a:buNone/>
              <a:defRPr sz="1203"/>
            </a:lvl6pPr>
            <a:lvl7pPr marL="3835351" indent="0">
              <a:buNone/>
              <a:defRPr sz="1203"/>
            </a:lvl7pPr>
            <a:lvl8pPr marL="4474575" indent="0">
              <a:buNone/>
              <a:defRPr sz="1203"/>
            </a:lvl8pPr>
            <a:lvl9pPr marL="5113800" indent="0">
              <a:buNone/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15988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A19CB45-16DF-4981-852D-C082E3BB0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698523E-FE1F-4CFD-B70E-64E7C03981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BF1473A-CDC8-4D91-BB9B-30C0CEAC6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9153B7F-0E39-45AB-90F8-A17C694E2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0B39B86-9489-4B8C-BBFD-33FED3558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61614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724146D-580D-40D4-9F8D-29A7627901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611294" y="360392"/>
            <a:ext cx="2594670" cy="57364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2739E4E-CFF6-489E-A866-A1863A2793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27286" y="360392"/>
            <a:ext cx="7633593" cy="57364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A1DB816-73FB-44CE-8B48-3902749E6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79F90CD-8DA1-46FF-AB9E-0E0182FE4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A90A0D-7D6F-4711-B9DC-AFFB19D59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33646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494" y="1107814"/>
            <a:ext cx="10228263" cy="2356650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4156" y="3555345"/>
            <a:ext cx="9024938" cy="1634298"/>
          </a:xfr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2350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30863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019" y="1687576"/>
            <a:ext cx="10378678" cy="2815757"/>
          </a:xfrm>
        </p:spPr>
        <p:txBody>
          <a:bodyPr anchor="b"/>
          <a:lstStyle>
            <a:lvl1pPr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19" y="4529972"/>
            <a:ext cx="10378678" cy="1480740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/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24451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286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1833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96262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360393"/>
            <a:ext cx="10378678" cy="13083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8855" y="1659370"/>
            <a:ext cx="5090628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8855" y="2472602"/>
            <a:ext cx="5090628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1833" y="1659370"/>
            <a:ext cx="5115699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1833" y="2472602"/>
            <a:ext cx="5115699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62416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21024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10885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5698" y="974627"/>
            <a:ext cx="6091833" cy="4810448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3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04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image" Target="../media/image23.jpg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1664" y="271081"/>
            <a:ext cx="10829926" cy="1128183"/>
          </a:xfrm>
          <a:prstGeom prst="rect">
            <a:avLst/>
          </a:prstGeom>
        </p:spPr>
        <p:txBody>
          <a:bodyPr vert="horz" lIns="95628" tIns="47814" rIns="95628" bIns="478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4" y="1579462"/>
            <a:ext cx="10829926" cy="4467293"/>
          </a:xfrm>
          <a:prstGeom prst="rect">
            <a:avLst/>
          </a:prstGeom>
        </p:spPr>
        <p:txBody>
          <a:bodyPr vert="horz" lIns="95628" tIns="47814" rIns="95628" bIns="478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1663" y="6273956"/>
            <a:ext cx="2807759" cy="360392"/>
          </a:xfrm>
          <a:prstGeom prst="rect">
            <a:avLst/>
          </a:prstGeom>
        </p:spPr>
        <p:txBody>
          <a:bodyPr vert="horz" lIns="95628" tIns="47814" rIns="95628" bIns="47814" rtlCol="0" anchor="ctr"/>
          <a:lstStyle>
            <a:lvl1pPr algn="l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11362" y="6273956"/>
            <a:ext cx="3810530" cy="360392"/>
          </a:xfrm>
          <a:prstGeom prst="rect">
            <a:avLst/>
          </a:prstGeom>
        </p:spPr>
        <p:txBody>
          <a:bodyPr vert="horz" lIns="95628" tIns="47814" rIns="95628" bIns="47814" rtlCol="0" anchor="ctr"/>
          <a:lstStyle>
            <a:lvl1pPr algn="ctr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23832" y="6273956"/>
            <a:ext cx="2807759" cy="360392"/>
          </a:xfrm>
          <a:prstGeom prst="rect">
            <a:avLst/>
          </a:prstGeom>
        </p:spPr>
        <p:txBody>
          <a:bodyPr vert="horz" lIns="95628" tIns="47814" rIns="95628" bIns="47814" rtlCol="0" anchor="ctr"/>
          <a:lstStyle>
            <a:lvl1pPr algn="r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601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1278451" rtl="0" eaLnBrk="1" latinLnBrk="0" hangingPunct="1">
        <a:spcBef>
          <a:spcPct val="0"/>
        </a:spcBef>
        <a:buNone/>
        <a:defRPr sz="61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79419" indent="-479419" algn="l" defTabSz="1278451" rtl="0" eaLnBrk="1" latinLnBrk="0" hangingPunct="1">
        <a:spcBef>
          <a:spcPct val="20000"/>
        </a:spcBef>
        <a:buFont typeface="Arial" pitchFamily="34" charset="0"/>
        <a:buChar char="•"/>
        <a:defRPr sz="4412" kern="1200">
          <a:solidFill>
            <a:schemeClr val="tx1"/>
          </a:solidFill>
          <a:latin typeface="+mn-lt"/>
          <a:ea typeface="+mn-ea"/>
          <a:cs typeface="+mn-cs"/>
        </a:defRPr>
      </a:lvl1pPr>
      <a:lvl2pPr marL="1038741" indent="-399515" algn="l" defTabSz="1278451" rtl="0" eaLnBrk="1" latinLnBrk="0" hangingPunct="1">
        <a:spcBef>
          <a:spcPct val="20000"/>
        </a:spcBef>
        <a:buFont typeface="Arial" pitchFamily="34" charset="0"/>
        <a:buChar char="–"/>
        <a:defRPr sz="3877" kern="1200">
          <a:solidFill>
            <a:schemeClr val="tx1"/>
          </a:solidFill>
          <a:latin typeface="+mn-lt"/>
          <a:ea typeface="+mn-ea"/>
          <a:cs typeface="+mn-cs"/>
        </a:defRPr>
      </a:lvl2pPr>
      <a:lvl3pPr marL="1598062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3342" kern="1200">
          <a:solidFill>
            <a:schemeClr val="tx1"/>
          </a:solidFill>
          <a:latin typeface="+mn-lt"/>
          <a:ea typeface="+mn-ea"/>
          <a:cs typeface="+mn-cs"/>
        </a:defRPr>
      </a:lvl3pPr>
      <a:lvl4pPr marL="2237287" indent="-319613" algn="l" defTabSz="1278451" rtl="0" eaLnBrk="1" latinLnBrk="0" hangingPunct="1">
        <a:spcBef>
          <a:spcPct val="20000"/>
        </a:spcBef>
        <a:buFont typeface="Arial" pitchFamily="34" charset="0"/>
        <a:buChar char="–"/>
        <a:defRPr sz="2807" kern="1200">
          <a:solidFill>
            <a:schemeClr val="tx1"/>
          </a:solidFill>
          <a:latin typeface="+mn-lt"/>
          <a:ea typeface="+mn-ea"/>
          <a:cs typeface="+mn-cs"/>
        </a:defRPr>
      </a:lvl4pPr>
      <a:lvl5pPr marL="2876513" indent="-319613" algn="l" defTabSz="1278451" rtl="0" eaLnBrk="1" latinLnBrk="0" hangingPunct="1">
        <a:spcBef>
          <a:spcPct val="20000"/>
        </a:spcBef>
        <a:buFont typeface="Arial" pitchFamily="34" charset="0"/>
        <a:buChar char="»"/>
        <a:defRPr sz="2807" kern="1200">
          <a:solidFill>
            <a:schemeClr val="tx1"/>
          </a:solidFill>
          <a:latin typeface="+mn-lt"/>
          <a:ea typeface="+mn-ea"/>
          <a:cs typeface="+mn-cs"/>
        </a:defRPr>
      </a:lvl5pPr>
      <a:lvl6pPr marL="3515738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6pPr>
      <a:lvl7pPr marL="4154962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7pPr>
      <a:lvl8pPr marL="4794188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8pPr>
      <a:lvl9pPr marL="5433413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1pPr>
      <a:lvl2pPr marL="63922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2pPr>
      <a:lvl3pPr marL="1278451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3pPr>
      <a:lvl4pPr marL="191767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4pPr>
      <a:lvl5pPr marL="2556900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5pPr>
      <a:lvl6pPr marL="319612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6pPr>
      <a:lvl7pPr marL="3835351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7pPr>
      <a:lvl8pPr marL="447457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8pPr>
      <a:lvl9pPr marL="5113800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1664" y="271080"/>
            <a:ext cx="10829926" cy="1128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4" y="1579458"/>
            <a:ext cx="10829926" cy="44672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1663" y="6273954"/>
            <a:ext cx="2807758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10/6/2021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11361" y="6273954"/>
            <a:ext cx="3810529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23829" y="6273954"/>
            <a:ext cx="2807758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04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02514" rtl="0" eaLnBrk="1" latinLnBrk="0" hangingPunct="1">
        <a:spcBef>
          <a:spcPct val="0"/>
        </a:spcBef>
        <a:buNone/>
        <a:defRPr sz="434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8443" indent="-338443" algn="l" defTabSz="902514" rtl="0" eaLnBrk="1" latinLnBrk="0" hangingPunct="1">
        <a:spcBef>
          <a:spcPct val="20000"/>
        </a:spcBef>
        <a:buFont typeface="Arial" pitchFamily="34" charset="0"/>
        <a:buChar char="•"/>
        <a:defRPr sz="3158" kern="1200">
          <a:solidFill>
            <a:schemeClr val="tx1"/>
          </a:solidFill>
          <a:latin typeface="+mn-lt"/>
          <a:ea typeface="+mn-ea"/>
          <a:cs typeface="+mn-cs"/>
        </a:defRPr>
      </a:lvl1pPr>
      <a:lvl2pPr marL="733292" indent="-282035" algn="l" defTabSz="902514" rtl="0" eaLnBrk="1" latinLnBrk="0" hangingPunct="1">
        <a:spcBef>
          <a:spcPct val="20000"/>
        </a:spcBef>
        <a:buFont typeface="Arial" pitchFamily="34" charset="0"/>
        <a:buChar char="–"/>
        <a:defRPr sz="2763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2" indent="-225629" algn="l" defTabSz="902514" rtl="0" eaLnBrk="1" latinLnBrk="0" hangingPunct="1">
        <a:spcBef>
          <a:spcPct val="20000"/>
        </a:spcBef>
        <a:buFont typeface="Arial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9" indent="-225629" algn="l" defTabSz="902514" rtl="0" eaLnBrk="1" latinLnBrk="0" hangingPunct="1">
        <a:spcBef>
          <a:spcPct val="20000"/>
        </a:spcBef>
        <a:buFont typeface="Arial" pitchFamily="34" charset="0"/>
        <a:buChar char="–"/>
        <a:defRPr sz="1975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6" indent="-225629" algn="l" defTabSz="902514" rtl="0" eaLnBrk="1" latinLnBrk="0" hangingPunct="1">
        <a:spcBef>
          <a:spcPct val="20000"/>
        </a:spcBef>
        <a:buFont typeface="Arial" pitchFamily="34" charset="0"/>
        <a:buChar char="»"/>
        <a:defRPr sz="1975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3" indent="-225629" algn="l" defTabSz="902514" rtl="0" eaLnBrk="1" latinLnBrk="0" hangingPunct="1">
        <a:spcBef>
          <a:spcPct val="20000"/>
        </a:spcBef>
        <a:buFont typeface="Arial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6pPr>
      <a:lvl7pPr marL="2933171" indent="-225629" algn="l" defTabSz="902514" rtl="0" eaLnBrk="1" latinLnBrk="0" hangingPunct="1">
        <a:spcBef>
          <a:spcPct val="20000"/>
        </a:spcBef>
        <a:buFont typeface="Arial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7" indent="-225629" algn="l" defTabSz="902514" rtl="0" eaLnBrk="1" latinLnBrk="0" hangingPunct="1">
        <a:spcBef>
          <a:spcPct val="20000"/>
        </a:spcBef>
        <a:buFont typeface="Arial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8pPr>
      <a:lvl9pPr marL="3835684" indent="-225629" algn="l" defTabSz="902514" rtl="0" eaLnBrk="1" latinLnBrk="0" hangingPunct="1">
        <a:spcBef>
          <a:spcPct val="20000"/>
        </a:spcBef>
        <a:buFont typeface="Arial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4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4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4" algn="l" defTabSz="902514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70" algn="l" defTabSz="902514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8" algn="l" defTabSz="902514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5" algn="l" defTabSz="902514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41" algn="l" defTabSz="902514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9" algn="l" defTabSz="902514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5" algn="l" defTabSz="902514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1665" y="271083"/>
            <a:ext cx="10829926" cy="1128183"/>
          </a:xfrm>
          <a:prstGeom prst="rect">
            <a:avLst/>
          </a:prstGeom>
        </p:spPr>
        <p:txBody>
          <a:bodyPr vert="horz" lIns="95617" tIns="47809" rIns="95617" bIns="4780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5" y="1579462"/>
            <a:ext cx="10829926" cy="4467293"/>
          </a:xfrm>
          <a:prstGeom prst="rect">
            <a:avLst/>
          </a:prstGeom>
        </p:spPr>
        <p:txBody>
          <a:bodyPr vert="horz" lIns="95617" tIns="47809" rIns="95617" bIns="4780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1666" y="6273956"/>
            <a:ext cx="2807759" cy="360392"/>
          </a:xfrm>
          <a:prstGeom prst="rect">
            <a:avLst/>
          </a:prstGeom>
        </p:spPr>
        <p:txBody>
          <a:bodyPr vert="horz" lIns="95617" tIns="47809" rIns="95617" bIns="47809" rtlCol="0" anchor="ctr"/>
          <a:lstStyle>
            <a:lvl1pPr algn="l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10/6/2021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11363" y="6273956"/>
            <a:ext cx="3810530" cy="360392"/>
          </a:xfrm>
          <a:prstGeom prst="rect">
            <a:avLst/>
          </a:prstGeom>
        </p:spPr>
        <p:txBody>
          <a:bodyPr vert="horz" lIns="95617" tIns="47809" rIns="95617" bIns="47809" rtlCol="0" anchor="ctr"/>
          <a:lstStyle>
            <a:lvl1pPr algn="ctr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23835" y="6273956"/>
            <a:ext cx="2807759" cy="360392"/>
          </a:xfrm>
          <a:prstGeom prst="rect">
            <a:avLst/>
          </a:prstGeom>
        </p:spPr>
        <p:txBody>
          <a:bodyPr vert="horz" lIns="95617" tIns="47809" rIns="95617" bIns="47809" rtlCol="0" anchor="ctr"/>
          <a:lstStyle>
            <a:lvl1pPr algn="r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956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1278309" rtl="0" eaLnBrk="1" latinLnBrk="0" hangingPunct="1">
        <a:spcBef>
          <a:spcPct val="0"/>
        </a:spcBef>
        <a:buNone/>
        <a:defRPr sz="61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79367" indent="-479367" algn="l" defTabSz="1278309" rtl="0" eaLnBrk="1" latinLnBrk="0" hangingPunct="1">
        <a:spcBef>
          <a:spcPct val="20000"/>
        </a:spcBef>
        <a:buFont typeface="Arial" pitchFamily="34" charset="0"/>
        <a:buChar char="•"/>
        <a:defRPr sz="4412" kern="1200">
          <a:solidFill>
            <a:schemeClr val="tx1"/>
          </a:solidFill>
          <a:latin typeface="+mn-lt"/>
          <a:ea typeface="+mn-ea"/>
          <a:cs typeface="+mn-cs"/>
        </a:defRPr>
      </a:lvl1pPr>
      <a:lvl2pPr marL="1038626" indent="-399471" algn="l" defTabSz="1278309" rtl="0" eaLnBrk="1" latinLnBrk="0" hangingPunct="1">
        <a:spcBef>
          <a:spcPct val="20000"/>
        </a:spcBef>
        <a:buFont typeface="Arial" pitchFamily="34" charset="0"/>
        <a:buChar char="–"/>
        <a:defRPr sz="3877" kern="1200">
          <a:solidFill>
            <a:schemeClr val="tx1"/>
          </a:solidFill>
          <a:latin typeface="+mn-lt"/>
          <a:ea typeface="+mn-ea"/>
          <a:cs typeface="+mn-cs"/>
        </a:defRPr>
      </a:lvl2pPr>
      <a:lvl3pPr marL="1597884" indent="-319578" algn="l" defTabSz="1278309" rtl="0" eaLnBrk="1" latinLnBrk="0" hangingPunct="1">
        <a:spcBef>
          <a:spcPct val="20000"/>
        </a:spcBef>
        <a:buFont typeface="Arial" pitchFamily="34" charset="0"/>
        <a:buChar char="•"/>
        <a:defRPr sz="3342" kern="1200">
          <a:solidFill>
            <a:schemeClr val="tx1"/>
          </a:solidFill>
          <a:latin typeface="+mn-lt"/>
          <a:ea typeface="+mn-ea"/>
          <a:cs typeface="+mn-cs"/>
        </a:defRPr>
      </a:lvl3pPr>
      <a:lvl4pPr marL="2237040" indent="-319578" algn="l" defTabSz="1278309" rtl="0" eaLnBrk="1" latinLnBrk="0" hangingPunct="1">
        <a:spcBef>
          <a:spcPct val="20000"/>
        </a:spcBef>
        <a:buFont typeface="Arial" pitchFamily="34" charset="0"/>
        <a:buChar char="–"/>
        <a:defRPr sz="2807" kern="1200">
          <a:solidFill>
            <a:schemeClr val="tx1"/>
          </a:solidFill>
          <a:latin typeface="+mn-lt"/>
          <a:ea typeface="+mn-ea"/>
          <a:cs typeface="+mn-cs"/>
        </a:defRPr>
      </a:lvl4pPr>
      <a:lvl5pPr marL="2876196" indent="-319578" algn="l" defTabSz="1278309" rtl="0" eaLnBrk="1" latinLnBrk="0" hangingPunct="1">
        <a:spcBef>
          <a:spcPct val="20000"/>
        </a:spcBef>
        <a:buFont typeface="Arial" pitchFamily="34" charset="0"/>
        <a:buChar char="»"/>
        <a:defRPr sz="2807" kern="1200">
          <a:solidFill>
            <a:schemeClr val="tx1"/>
          </a:solidFill>
          <a:latin typeface="+mn-lt"/>
          <a:ea typeface="+mn-ea"/>
          <a:cs typeface="+mn-cs"/>
        </a:defRPr>
      </a:lvl5pPr>
      <a:lvl6pPr marL="3515350" indent="-319578" algn="l" defTabSz="1278309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6pPr>
      <a:lvl7pPr marL="4154502" indent="-319578" algn="l" defTabSz="1278309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7pPr>
      <a:lvl8pPr marL="4793657" indent="-319578" algn="l" defTabSz="1278309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8pPr>
      <a:lvl9pPr marL="5432813" indent="-319578" algn="l" defTabSz="1278309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1pPr>
      <a:lvl2pPr marL="639156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2pPr>
      <a:lvl3pPr marL="1278309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3pPr>
      <a:lvl4pPr marL="1917464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4pPr>
      <a:lvl5pPr marL="2556617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5pPr>
      <a:lvl6pPr marL="3195773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6pPr>
      <a:lvl7pPr marL="3834927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7pPr>
      <a:lvl8pPr marL="4474080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8pPr>
      <a:lvl9pPr marL="5113235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7286" y="360392"/>
            <a:ext cx="10378678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286" y="1801959"/>
            <a:ext cx="10378678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7286" y="6273953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86014" y="6273953"/>
            <a:ext cx="4061222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98483" y="6273953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163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7286" y="360393"/>
            <a:ext cx="10378678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286" y="1801959"/>
            <a:ext cx="10378678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7286" y="6273954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2021/10/6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86014" y="6273954"/>
            <a:ext cx="4061222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98483" y="6273954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615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2815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  <p:sldLayoutId id="2147484008" r:id="rId12"/>
    <p:sldLayoutId id="2147484009" r:id="rId13"/>
    <p:sldLayoutId id="2147484010" r:id="rId14"/>
    <p:sldLayoutId id="2147484011" r:id="rId15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DBFBF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6468251"/>
            <a:ext cx="12033250" cy="300849"/>
          </a:xfrm>
          <a:prstGeom prst="rect">
            <a:avLst/>
          </a:prstGeom>
          <a:solidFill>
            <a:srgbClr val="A1BF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7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8974799" y="5893559"/>
            <a:ext cx="2778999" cy="73765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85448" y="214050"/>
            <a:ext cx="1407005" cy="648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239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8" r:id="rId1"/>
    <p:sldLayoutId id="2147484079" r:id="rId2"/>
    <p:sldLayoutId id="2147484080" r:id="rId3"/>
    <p:sldLayoutId id="2147484081" r:id="rId4"/>
    <p:sldLayoutId id="2147484082" r:id="rId5"/>
    <p:sldLayoutId id="2147484083" r:id="rId6"/>
    <p:sldLayoutId id="2147484084" r:id="rId7"/>
    <p:sldLayoutId id="2147484085" r:id="rId8"/>
    <p:sldLayoutId id="2147484086" r:id="rId9"/>
    <p:sldLayoutId id="2147484087" r:id="rId10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15686DF-3780-4D9F-B0F6-86474AE8C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286" y="360392"/>
            <a:ext cx="10378678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34D0581-A618-4FDC-AF27-A4427D96E6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7286" y="1801959"/>
            <a:ext cx="10378678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8A065EE-06E7-49B1-85BE-F80FDFC93D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7286" y="6273953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9BECB0-4446-4CBB-84D4-2800C492621C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FDE5F85-BD64-442C-B837-858DC6BBCD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86014" y="6273953"/>
            <a:ext cx="4061222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16E87C0-7D5E-4CA3-94C9-38EDADC24F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98483" y="6273953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10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9" r:id="rId1"/>
    <p:sldLayoutId id="2147484090" r:id="rId2"/>
    <p:sldLayoutId id="2147484091" r:id="rId3"/>
    <p:sldLayoutId id="2147484092" r:id="rId4"/>
    <p:sldLayoutId id="2147484093" r:id="rId5"/>
    <p:sldLayoutId id="2147484094" r:id="rId6"/>
    <p:sldLayoutId id="2147484095" r:id="rId7"/>
    <p:sldLayoutId id="2147484096" r:id="rId8"/>
    <p:sldLayoutId id="2147484097" r:id="rId9"/>
    <p:sldLayoutId id="2147484098" r:id="rId10"/>
    <p:sldLayoutId id="2147484099" r:id="rId11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7286" y="360393"/>
            <a:ext cx="10378678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286" y="1801959"/>
            <a:ext cx="10378678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7286" y="6273954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86014" y="6273954"/>
            <a:ext cx="4061222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98483" y="6273954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734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4" r:id="rId1"/>
    <p:sldLayoutId id="2147484115" r:id="rId2"/>
    <p:sldLayoutId id="2147484116" r:id="rId3"/>
    <p:sldLayoutId id="2147484117" r:id="rId4"/>
    <p:sldLayoutId id="2147484118" r:id="rId5"/>
    <p:sldLayoutId id="2147484119" r:id="rId6"/>
    <p:sldLayoutId id="2147484120" r:id="rId7"/>
    <p:sldLayoutId id="2147484121" r:id="rId8"/>
    <p:sldLayoutId id="2147484122" r:id="rId9"/>
    <p:sldLayoutId id="2147484123" r:id="rId10"/>
    <p:sldLayoutId id="2147484124" r:id="rId11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3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35.pn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7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8.xml"/><Relationship Id="rId7" Type="http://schemas.openxmlformats.org/officeDocument/2006/relationships/image" Target="../media/image4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9.png"/><Relationship Id="rId5" Type="http://schemas.openxmlformats.org/officeDocument/2006/relationships/image" Target="../media/image38.jpg"/><Relationship Id="rId4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6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1.png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Relationship Id="rId4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9.gif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9.gif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" t="1786" r="770"/>
          <a:stretch/>
        </p:blipFill>
        <p:spPr>
          <a:xfrm>
            <a:off x="0" y="199"/>
            <a:ext cx="12033250" cy="676870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32049" y="23281"/>
            <a:ext cx="8462902" cy="578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02545">
              <a:defRPr/>
            </a:pPr>
            <a:r>
              <a:rPr lang="en-US" sz="3159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159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59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3159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59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159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59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3159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59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159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59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Kiệt</a:t>
            </a:r>
            <a:endParaRPr lang="en-US" sz="3159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72209" y="1446212"/>
            <a:ext cx="7291791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0254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7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  <a:p>
            <a:pPr algn="ctr" defTabSz="9025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MOÂN TIEÁNG VIEÄT</a:t>
            </a:r>
          </a:p>
        </p:txBody>
      </p:sp>
    </p:spTree>
    <p:extLst>
      <p:ext uri="{BB962C8B-B14F-4D97-AF65-F5344CB8AC3E}">
        <p14:creationId xmlns:p14="http://schemas.microsoft.com/office/powerpoint/2010/main" val="82219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804184-D6CB-4F4E-8130-27ED8BA7C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50AA6D3-A028-469D-904A-7D23A71CDF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969" y="89242"/>
            <a:ext cx="789395" cy="9137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C3DCCE2-2B07-4CEC-A91D-7ADCF993BF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64" y="89242"/>
            <a:ext cx="1480340" cy="1003278"/>
          </a:xfrm>
          <a:prstGeom prst="rect">
            <a:avLst/>
          </a:prstGeom>
        </p:spPr>
      </p:pic>
      <p:pic>
        <p:nvPicPr>
          <p:cNvPr id="8" name="l">
            <a:hlinkClick r:id="" action="ppaction://media"/>
            <a:extLst>
              <a:ext uri="{FF2B5EF4-FFF2-40B4-BE49-F238E27FC236}">
                <a16:creationId xmlns:a16="http://schemas.microsoft.com/office/drawing/2014/main" xmlns="" id="{5208032C-F092-4A62-A740-74BC3515D7D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38475" y="496697"/>
            <a:ext cx="5956300" cy="5775705"/>
          </a:xfrm>
        </p:spPr>
      </p:pic>
    </p:spTree>
    <p:extLst>
      <p:ext uri="{BB962C8B-B14F-4D97-AF65-F5344CB8AC3E}">
        <p14:creationId xmlns:p14="http://schemas.microsoft.com/office/powerpoint/2010/main" val="1931225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869536" y="1399205"/>
          <a:ext cx="10801200" cy="51125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75075">
                  <a:extLst>
                    <a:ext uri="{9D8B030D-6E8A-4147-A177-3AD203B41FA5}">
                      <a16:colId xmlns:a16="http://schemas.microsoft.com/office/drawing/2014/main" xmlns="" val="1895160968"/>
                    </a:ext>
                  </a:extLst>
                </a:gridCol>
                <a:gridCol w="675075">
                  <a:extLst>
                    <a:ext uri="{9D8B030D-6E8A-4147-A177-3AD203B41FA5}">
                      <a16:colId xmlns:a16="http://schemas.microsoft.com/office/drawing/2014/main" xmlns="" val="2419962175"/>
                    </a:ext>
                  </a:extLst>
                </a:gridCol>
                <a:gridCol w="675075">
                  <a:extLst>
                    <a:ext uri="{9D8B030D-6E8A-4147-A177-3AD203B41FA5}">
                      <a16:colId xmlns:a16="http://schemas.microsoft.com/office/drawing/2014/main" xmlns="" val="1337087442"/>
                    </a:ext>
                  </a:extLst>
                </a:gridCol>
                <a:gridCol w="675075">
                  <a:extLst>
                    <a:ext uri="{9D8B030D-6E8A-4147-A177-3AD203B41FA5}">
                      <a16:colId xmlns:a16="http://schemas.microsoft.com/office/drawing/2014/main" xmlns="" val="1481220513"/>
                    </a:ext>
                  </a:extLst>
                </a:gridCol>
                <a:gridCol w="675075">
                  <a:extLst>
                    <a:ext uri="{9D8B030D-6E8A-4147-A177-3AD203B41FA5}">
                      <a16:colId xmlns:a16="http://schemas.microsoft.com/office/drawing/2014/main" xmlns="" val="909310799"/>
                    </a:ext>
                  </a:extLst>
                </a:gridCol>
                <a:gridCol w="675075">
                  <a:extLst>
                    <a:ext uri="{9D8B030D-6E8A-4147-A177-3AD203B41FA5}">
                      <a16:colId xmlns:a16="http://schemas.microsoft.com/office/drawing/2014/main" xmlns="" val="4251987895"/>
                    </a:ext>
                  </a:extLst>
                </a:gridCol>
                <a:gridCol w="675075">
                  <a:extLst>
                    <a:ext uri="{9D8B030D-6E8A-4147-A177-3AD203B41FA5}">
                      <a16:colId xmlns:a16="http://schemas.microsoft.com/office/drawing/2014/main" xmlns="" val="4294324764"/>
                    </a:ext>
                  </a:extLst>
                </a:gridCol>
                <a:gridCol w="675075">
                  <a:extLst>
                    <a:ext uri="{9D8B030D-6E8A-4147-A177-3AD203B41FA5}">
                      <a16:colId xmlns:a16="http://schemas.microsoft.com/office/drawing/2014/main" xmlns="" val="678912067"/>
                    </a:ext>
                  </a:extLst>
                </a:gridCol>
                <a:gridCol w="675075">
                  <a:extLst>
                    <a:ext uri="{9D8B030D-6E8A-4147-A177-3AD203B41FA5}">
                      <a16:colId xmlns:a16="http://schemas.microsoft.com/office/drawing/2014/main" xmlns="" val="2018419441"/>
                    </a:ext>
                  </a:extLst>
                </a:gridCol>
                <a:gridCol w="675075">
                  <a:extLst>
                    <a:ext uri="{9D8B030D-6E8A-4147-A177-3AD203B41FA5}">
                      <a16:colId xmlns:a16="http://schemas.microsoft.com/office/drawing/2014/main" xmlns="" val="4010229215"/>
                    </a:ext>
                  </a:extLst>
                </a:gridCol>
                <a:gridCol w="675075">
                  <a:extLst>
                    <a:ext uri="{9D8B030D-6E8A-4147-A177-3AD203B41FA5}">
                      <a16:colId xmlns:a16="http://schemas.microsoft.com/office/drawing/2014/main" xmlns="" val="3679903894"/>
                    </a:ext>
                  </a:extLst>
                </a:gridCol>
                <a:gridCol w="675075">
                  <a:extLst>
                    <a:ext uri="{9D8B030D-6E8A-4147-A177-3AD203B41FA5}">
                      <a16:colId xmlns:a16="http://schemas.microsoft.com/office/drawing/2014/main" xmlns="" val="1014042238"/>
                    </a:ext>
                  </a:extLst>
                </a:gridCol>
                <a:gridCol w="675075">
                  <a:extLst>
                    <a:ext uri="{9D8B030D-6E8A-4147-A177-3AD203B41FA5}">
                      <a16:colId xmlns:a16="http://schemas.microsoft.com/office/drawing/2014/main" xmlns="" val="3263072675"/>
                    </a:ext>
                  </a:extLst>
                </a:gridCol>
                <a:gridCol w="675075">
                  <a:extLst>
                    <a:ext uri="{9D8B030D-6E8A-4147-A177-3AD203B41FA5}">
                      <a16:colId xmlns:a16="http://schemas.microsoft.com/office/drawing/2014/main" xmlns="" val="2395798715"/>
                    </a:ext>
                  </a:extLst>
                </a:gridCol>
                <a:gridCol w="675075">
                  <a:extLst>
                    <a:ext uri="{9D8B030D-6E8A-4147-A177-3AD203B41FA5}">
                      <a16:colId xmlns:a16="http://schemas.microsoft.com/office/drawing/2014/main" xmlns="" val="3350041768"/>
                    </a:ext>
                  </a:extLst>
                </a:gridCol>
                <a:gridCol w="675075">
                  <a:extLst>
                    <a:ext uri="{9D8B030D-6E8A-4147-A177-3AD203B41FA5}">
                      <a16:colId xmlns:a16="http://schemas.microsoft.com/office/drawing/2014/main" xmlns="" val="3616921658"/>
                    </a:ext>
                  </a:extLst>
                </a:gridCol>
              </a:tblGrid>
              <a:tr h="639071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62238937"/>
                  </a:ext>
                </a:extLst>
              </a:tr>
              <a:tr h="639071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09550658"/>
                  </a:ext>
                </a:extLst>
              </a:tr>
              <a:tr h="639071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47136335"/>
                  </a:ext>
                </a:extLst>
              </a:tr>
              <a:tr h="639071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09900691"/>
                  </a:ext>
                </a:extLst>
              </a:tr>
              <a:tr h="639071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94427997"/>
                  </a:ext>
                </a:extLst>
              </a:tr>
              <a:tr h="639071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56214691"/>
                  </a:ext>
                </a:extLst>
              </a:tr>
              <a:tr h="639071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83886741"/>
                  </a:ext>
                </a:extLst>
              </a:tr>
              <a:tr h="639071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5712964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1F623A2-E035-4E28-B4D9-25C10E0B27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969" y="89242"/>
            <a:ext cx="789395" cy="9137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64" y="89242"/>
            <a:ext cx="1480340" cy="10032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7AEFB9D-DA78-48D6-A771-A700D0F56D31}"/>
              </a:ext>
            </a:extLst>
          </p:cNvPr>
          <p:cNvSpPr txBox="1"/>
          <p:nvPr/>
        </p:nvSpPr>
        <p:spPr>
          <a:xfrm>
            <a:off x="2200201" y="2808486"/>
            <a:ext cx="7776864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02513">
              <a:defRPr/>
            </a:pPr>
            <a:r>
              <a:rPr lang="el-GR" sz="25000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25000" dirty="0" err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lá</a:t>
            </a:r>
            <a:endParaRPr kumimoji="0" lang="en-US" sz="2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2174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137" y="0"/>
            <a:ext cx="7344816" cy="67691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8752929" y="2448446"/>
            <a:ext cx="3018993" cy="2304256"/>
            <a:chOff x="8963610" y="2664470"/>
            <a:chExt cx="2808312" cy="2088232"/>
          </a:xfrm>
        </p:grpSpPr>
        <p:sp>
          <p:nvSpPr>
            <p:cNvPr id="2" name="Cloud 1"/>
            <p:cNvSpPr/>
            <p:nvPr/>
          </p:nvSpPr>
          <p:spPr>
            <a:xfrm>
              <a:off x="9245034" y="2664470"/>
              <a:ext cx="2526888" cy="2088232"/>
            </a:xfrm>
            <a:prstGeom prst="cloud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8963610" y="3056014"/>
              <a:ext cx="2808312" cy="10599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lvl="1" defTabSz="914400"/>
              <a:r>
                <a:rPr lang="en-US" sz="7000" b="1" dirty="0">
                  <a:solidFill>
                    <a:srgbClr val="002060"/>
                  </a:solidFill>
                  <a:latin typeface="VNI-Avo" pitchFamily="2" charset="0"/>
                  <a:cs typeface="Times New Roman" panose="02020603050405020304" pitchFamily="18" charset="0"/>
                </a:rPr>
                <a:t>tr.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43071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33249" cy="67691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07453" y="1368326"/>
            <a:ext cx="5418341" cy="1477653"/>
          </a:xfrm>
          <a:prstGeom prst="rect">
            <a:avLst/>
          </a:prstGeom>
          <a:noFill/>
        </p:spPr>
        <p:txBody>
          <a:bodyPr wrap="square" lIns="122243" tIns="61121" rIns="122243" bIns="61121">
            <a:spAutoFit/>
          </a:bodyPr>
          <a:lstStyle/>
          <a:p>
            <a:pPr marL="0" marR="0" lvl="0" indent="0" algn="ctr" defTabSz="1278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Thö</a:t>
            </a:r>
            <a:r>
              <a:rPr kumimoji="0" lang="en-US" sz="8800" b="1" i="0" u="none" strike="noStrike" kern="1200" cap="none" spc="0" normalizeH="0" baseline="0" noProof="0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giaõn</a:t>
            </a:r>
            <a:endParaRPr kumimoji="0" lang="en-US" sz="8800" b="1" i="0" u="none" strike="noStrike" kern="1200" cap="none" spc="0" normalizeH="0" baseline="0" noProof="0" dirty="0">
              <a:ln w="12700">
                <a:solidFill>
                  <a:srgbClr val="4BACC6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2023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ids Scenery Wallpapers - Top Free Kids Scenery Backgrounds -  WallpaperAccess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33250" cy="676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5440560" y="2448446"/>
            <a:ext cx="3028394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+mn-cs"/>
              </a:rPr>
              <a:t>Tieát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+mn-cs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08952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189C9BF-D44D-4904-BB6C-07FA14E1CB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4" t="5322" r="52986" b="71274"/>
          <a:stretch/>
        </p:blipFill>
        <p:spPr>
          <a:xfrm>
            <a:off x="1428146" y="661257"/>
            <a:ext cx="2646690" cy="25072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E8390C8-2070-41FA-8EF4-E0E2B5738F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5" t="33369" r="48764" b="48108"/>
          <a:stretch/>
        </p:blipFill>
        <p:spPr>
          <a:xfrm>
            <a:off x="760041" y="3816598"/>
            <a:ext cx="3651985" cy="26038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237FAB9-FEF2-47E5-A61C-9C2B86F59E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05" t="5003" r="10835" b="71593"/>
          <a:stretch/>
        </p:blipFill>
        <p:spPr>
          <a:xfrm>
            <a:off x="7600801" y="0"/>
            <a:ext cx="2808313" cy="29113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57650EA-7BD0-4F19-9E8A-B3E3AB51AC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04" t="32940" r="10837" b="48537"/>
          <a:stretch/>
        </p:blipFill>
        <p:spPr>
          <a:xfrm>
            <a:off x="7816825" y="3667067"/>
            <a:ext cx="3096344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2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237FAB9-FEF2-47E5-A61C-9C2B86F59E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05" t="5003" r="10835" b="71593"/>
          <a:stretch/>
        </p:blipFill>
        <p:spPr>
          <a:xfrm>
            <a:off x="8513610" y="0"/>
            <a:ext cx="2646690" cy="291135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557650EA-7BD0-4F19-9E8A-B3E3AB51AC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04" t="32940" r="10837" b="48537"/>
          <a:stretch/>
        </p:blipFill>
        <p:spPr>
          <a:xfrm>
            <a:off x="8502715" y="3667067"/>
            <a:ext cx="2646690" cy="23042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189C9BF-D44D-4904-BB6C-07FA14E1CBC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4" t="5322" r="52986" b="71274"/>
          <a:stretch/>
        </p:blipFill>
        <p:spPr>
          <a:xfrm>
            <a:off x="1428146" y="661256"/>
            <a:ext cx="2646690" cy="291135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BE8390C8-2070-41FA-8EF4-E0E2B5738F6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5" t="33369" r="48764" b="48108"/>
          <a:stretch/>
        </p:blipFill>
        <p:spPr>
          <a:xfrm>
            <a:off x="760041" y="4116144"/>
            <a:ext cx="3651985" cy="2304256"/>
          </a:xfrm>
          <a:prstGeom prst="rect">
            <a:avLst/>
          </a:prstGeom>
        </p:spPr>
      </p:pic>
      <p:pic>
        <p:nvPicPr>
          <p:cNvPr id="18" name="Kí hiệu sách - đọc">
            <a:extLst>
              <a:ext uri="{FF2B5EF4-FFF2-40B4-BE49-F238E27FC236}">
                <a16:creationId xmlns:a16="http://schemas.microsoft.com/office/drawing/2014/main" xmlns="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509" y="24889"/>
            <a:ext cx="930144" cy="915266"/>
          </a:xfrm>
          <a:prstGeom prst="rect">
            <a:avLst/>
          </a:prstGeom>
        </p:spPr>
      </p:pic>
      <p:pic>
        <p:nvPicPr>
          <p:cNvPr id="14" name="Đồng hồ đếm ngược 2 phút - 2 Minut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1390" y="1"/>
            <a:ext cx="1280451" cy="72025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69991" y="689899"/>
            <a:ext cx="3128035" cy="912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l</a:t>
            </a:r>
            <a:r>
              <a:rPr kumimoji="0" lang="en-US" sz="533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oï</a:t>
            </a:r>
            <a:endParaRPr kumimoji="0" lang="en-US" sz="533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44152" y="2173644"/>
            <a:ext cx="3357200" cy="912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l</a:t>
            </a:r>
            <a:r>
              <a:rPr kumimoji="0" lang="en-US" sz="533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eâ</a:t>
            </a:r>
            <a:endParaRPr kumimoji="0" lang="en-US" sz="533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344152" y="3657389"/>
            <a:ext cx="3027453" cy="912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h</a:t>
            </a:r>
            <a:r>
              <a:rPr kumimoji="0" lang="en-US" sz="533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oà</a:t>
            </a:r>
            <a:endParaRPr kumimoji="0" lang="en-US" sz="533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93862" y="5141134"/>
            <a:ext cx="3495577" cy="912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l</a:t>
            </a:r>
            <a:r>
              <a:rPr kumimoji="0" lang="en-US" sz="533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e </a:t>
            </a:r>
            <a:r>
              <a:rPr kumimoji="0" lang="en-US" sz="533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l</a:t>
            </a:r>
            <a:r>
              <a:rPr kumimoji="0" lang="en-US" sz="533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e</a:t>
            </a:r>
            <a:endParaRPr kumimoji="0" lang="en-US" sz="533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40113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47 -0.07434 L -0.25343 0.3944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95" y="234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65172E-7 2.27017E-6 L 0.30541 0.07129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64" y="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8179E-6 4.59662E-6 L -0.27639 0.3175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26" y="158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27441E-6 -3.07692E-6 L 0.3157 0.0710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78" y="35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32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Đám mây 2">
            <a:extLst>
              <a:ext uri="{FF2B5EF4-FFF2-40B4-BE49-F238E27FC236}">
                <a16:creationId xmlns:a16="http://schemas.microsoft.com/office/drawing/2014/main" xmlns="" id="{E57B8281-C89A-4D03-8E7D-04D807EBCB56}"/>
              </a:ext>
            </a:extLst>
          </p:cNvPr>
          <p:cNvSpPr/>
          <p:nvPr/>
        </p:nvSpPr>
        <p:spPr>
          <a:xfrm>
            <a:off x="760041" y="720254"/>
            <a:ext cx="11521280" cy="4358219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96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Dì</a:t>
            </a:r>
            <a:r>
              <a:rPr kumimoji="0" lang="en-US" sz="78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7896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coù</a:t>
            </a:r>
            <a:r>
              <a:rPr kumimoji="0" lang="en-US" sz="78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7896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heï</a:t>
            </a:r>
            <a:r>
              <a:rPr kumimoji="0" lang="en-US" sz="78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7896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vaø</a:t>
            </a:r>
            <a:r>
              <a:rPr kumimoji="0" lang="en-US" sz="78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7896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leâ</a:t>
            </a:r>
            <a:r>
              <a:rPr kumimoji="0" lang="en-US" sz="78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.</a:t>
            </a:r>
          </a:p>
        </p:txBody>
      </p:sp>
      <p:pic>
        <p:nvPicPr>
          <p:cNvPr id="4" name="Kí hiệu sách - đọc">
            <a:extLst>
              <a:ext uri="{FF2B5EF4-FFF2-40B4-BE49-F238E27FC236}">
                <a16:creationId xmlns:a16="http://schemas.microsoft.com/office/drawing/2014/main" xmlns="" id="{6440B0C6-83A2-4C9E-9B8C-5D203972C3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509" y="24889"/>
            <a:ext cx="930144" cy="915266"/>
          </a:xfrm>
          <a:prstGeom prst="rect">
            <a:avLst/>
          </a:prstGeom>
        </p:spPr>
      </p:pic>
      <p:pic>
        <p:nvPicPr>
          <p:cNvPr id="5" name="Hành trang số_5">
            <a:hlinkClick r:id="" action="ppaction://media"/>
            <a:extLst>
              <a:ext uri="{FF2B5EF4-FFF2-40B4-BE49-F238E27FC236}">
                <a16:creationId xmlns:a16="http://schemas.microsoft.com/office/drawing/2014/main" xmlns="" id="{86BB3113-7978-400B-A7EC-6EEEFE6B38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15881" y="38165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690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Background infantil jardim - Fundo animado infantil | Fundo animado, Fundos  em movimento, Fundo de tela animado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033250" cy="6768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028583" y="2808486"/>
            <a:ext cx="5378086" cy="1600763"/>
          </a:xfrm>
          <a:prstGeom prst="rect">
            <a:avLst/>
          </a:prstGeom>
          <a:noFill/>
        </p:spPr>
        <p:txBody>
          <a:bodyPr wrap="none" lIns="122243" tIns="61121" rIns="122243" bIns="6112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 err="1">
                <a:ln/>
                <a:solidFill>
                  <a:srgbClr val="FF0000"/>
                </a:solidFill>
                <a:latin typeface="VNI-Avo" pitchFamily="2" charset="0"/>
              </a:rPr>
              <a:t>Môû</a:t>
            </a:r>
            <a:r>
              <a:rPr lang="en-US" sz="96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9600" b="1" dirty="0" err="1">
                <a:ln/>
                <a:solidFill>
                  <a:srgbClr val="FF0000"/>
                </a:solidFill>
                <a:latin typeface="VNI-Avo" pitchFamily="2" charset="0"/>
              </a:rPr>
              <a:t>roäng</a:t>
            </a:r>
            <a:endParaRPr lang="en-US" sz="96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234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9199951-4FF7-494E-9E1E-3295C1ADFC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" t="67020" r="12674" b="6385"/>
          <a:stretch/>
        </p:blipFill>
        <p:spPr>
          <a:xfrm>
            <a:off x="-6215" y="0"/>
            <a:ext cx="11985408" cy="612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539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ids Scenery Wallpapers - Top Free Kids Scenery Backgrounds -  WallpaperAccess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33250" cy="676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00001" y="504230"/>
            <a:ext cx="11633249" cy="23963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7510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72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ea typeface="微软雅黑"/>
              <a:cs typeface="Times New Roman" panose="02020603050405020304" pitchFamily="18" charset="0"/>
            </a:endParaRPr>
          </a:p>
          <a:p>
            <a:pPr algn="ctr" defTabSz="67510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tư</a:t>
            </a:r>
            <a:r>
              <a:rPr lang="en-US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06 </a:t>
            </a:r>
            <a:r>
              <a:rPr lang="en-US" sz="4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lang="en-US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09 </a:t>
            </a:r>
            <a:r>
              <a:rPr lang="en-US" sz="4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2021</a:t>
            </a:r>
          </a:p>
          <a:p>
            <a:pPr algn="ctr" defTabSz="67510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u="sng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Môn</a:t>
            </a:r>
            <a:r>
              <a:rPr lang="en-US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: </a:t>
            </a:r>
            <a:r>
              <a:rPr lang="en-US" sz="4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Tiếng</a:t>
            </a:r>
            <a:r>
              <a:rPr lang="en-US" sz="4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Việt</a:t>
            </a:r>
            <a:r>
              <a:rPr lang="en-US" sz="4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</a:p>
          <a:p>
            <a:pPr algn="ctr" defTabSz="67510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u="sng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sz="4400" b="1" u="sng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3</a:t>
            </a:r>
            <a:r>
              <a:rPr lang="en-US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: 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L  </a:t>
            </a:r>
            <a:r>
              <a:rPr lang="en-US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l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   H   </a:t>
            </a:r>
            <a:r>
              <a:rPr lang="en-US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40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artoon Cute Childrens Day Holiday Background Design, Cartoon, Colorful  Background, Childrens Day Background Background Image for Free Download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2" y="0"/>
            <a:ext cx="11993287" cy="6840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504457" y="1872382"/>
            <a:ext cx="6755256" cy="2154761"/>
          </a:xfrm>
          <a:prstGeom prst="rect">
            <a:avLst/>
          </a:prstGeom>
          <a:noFill/>
        </p:spPr>
        <p:txBody>
          <a:bodyPr wrap="square" lIns="122243" tIns="61121" rIns="122243" bIns="6112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Chaøo</a:t>
            </a:r>
            <a:r>
              <a:rPr kumimoji="0" lang="en-US" sz="6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taïm</a:t>
            </a:r>
            <a:r>
              <a:rPr kumimoji="0" lang="en-US" sz="6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bieät</a:t>
            </a:r>
            <a:r>
              <a:rPr kumimoji="0" lang="en-US" sz="6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caùc</a:t>
            </a:r>
            <a:r>
              <a:rPr kumimoji="0" lang="en-US" sz="6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1851614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FB1862E-4597-4FB1-BA04-7727FF71A9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2" t="11039" r="-367" b="55949"/>
          <a:stretch/>
        </p:blipFill>
        <p:spPr>
          <a:xfrm>
            <a:off x="-22925" y="432"/>
            <a:ext cx="12147109" cy="6768668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 flipV="1">
            <a:off x="7438496" y="5137211"/>
            <a:ext cx="204828" cy="195760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518B263C-7530-4D1A-A410-29B00ADF0338}"/>
              </a:ext>
            </a:extLst>
          </p:cNvPr>
          <p:cNvGrpSpPr/>
          <p:nvPr/>
        </p:nvGrpSpPr>
        <p:grpSpPr>
          <a:xfrm>
            <a:off x="327993" y="4383040"/>
            <a:ext cx="1682868" cy="2120759"/>
            <a:chOff x="-327137" y="-1858922"/>
            <a:chExt cx="1682868" cy="2120759"/>
          </a:xfrm>
        </p:grpSpPr>
        <p:sp>
          <p:nvSpPr>
            <p:cNvPr id="25" name="Rounded Rectangle 27">
              <a:extLst>
                <a:ext uri="{FF2B5EF4-FFF2-40B4-BE49-F238E27FC236}">
                  <a16:creationId xmlns:a16="http://schemas.microsoft.com/office/drawing/2014/main" xmlns="" id="{42A5BD5F-F60F-4DDE-9BE6-5DDE70D23149}"/>
                </a:ext>
              </a:extLst>
            </p:cNvPr>
            <p:cNvSpPr/>
            <p:nvPr/>
          </p:nvSpPr>
          <p:spPr>
            <a:xfrm>
              <a:off x="-327137" y="-351109"/>
              <a:ext cx="1682868" cy="612946"/>
            </a:xfrm>
            <a:prstGeom prst="roundRect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kern="0" dirty="0" err="1">
                  <a:solidFill>
                    <a:srgbClr val="FF0000"/>
                  </a:solidFill>
                  <a:latin typeface="VNI-Avo" pitchFamily="2" charset="0"/>
                </a:rPr>
                <a:t>l</a:t>
              </a:r>
              <a:r>
                <a:rPr lang="en-US" sz="4400" kern="0" dirty="0" err="1">
                  <a:latin typeface="VNI-Avo" pitchFamily="2" charset="0"/>
                </a:rPr>
                <a:t>öïu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xmlns="" id="{1E18AB75-F307-4CC1-9623-B37B7E93948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27059" y="-1858922"/>
              <a:ext cx="161786" cy="1442684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643E6723-7F1B-4BB1-8BDF-115FFC95007E}"/>
              </a:ext>
            </a:extLst>
          </p:cNvPr>
          <p:cNvSpPr/>
          <p:nvPr/>
        </p:nvSpPr>
        <p:spPr>
          <a:xfrm flipV="1">
            <a:off x="675720" y="4554503"/>
            <a:ext cx="204828" cy="195760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23B344C8-3EA8-41B9-A46E-E86603D13961}"/>
              </a:ext>
            </a:extLst>
          </p:cNvPr>
          <p:cNvGrpSpPr/>
          <p:nvPr/>
        </p:nvGrpSpPr>
        <p:grpSpPr>
          <a:xfrm>
            <a:off x="5488298" y="4730206"/>
            <a:ext cx="2178974" cy="1745751"/>
            <a:chOff x="4549367" y="2812198"/>
            <a:chExt cx="3514961" cy="1775536"/>
          </a:xfrm>
          <a:solidFill>
            <a:srgbClr val="FFFF00"/>
          </a:solidFill>
        </p:grpSpPr>
        <p:sp>
          <p:nvSpPr>
            <p:cNvPr id="23" name="Rounded Rectangle 15">
              <a:extLst>
                <a:ext uri="{FF2B5EF4-FFF2-40B4-BE49-F238E27FC236}">
                  <a16:creationId xmlns:a16="http://schemas.microsoft.com/office/drawing/2014/main" xmlns="" id="{AC9AD066-FB62-4C84-A84D-0E749B6C58D0}"/>
                </a:ext>
              </a:extLst>
            </p:cNvPr>
            <p:cNvSpPr/>
            <p:nvPr/>
          </p:nvSpPr>
          <p:spPr>
            <a:xfrm>
              <a:off x="4549367" y="3980574"/>
              <a:ext cx="3212240" cy="607160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  <a:cs typeface="+mn-cs"/>
                </a:rPr>
                <a:t>h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cs typeface="+mn-cs"/>
                </a:rPr>
                <a:t>oa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cs typeface="+mn-cs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  <a:cs typeface="+mn-cs"/>
                </a:rPr>
                <a:t>l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cs typeface="+mn-cs"/>
                </a:rPr>
                <a:t>an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xmlns="" id="{048A9491-3C42-47F2-916E-5B07C8193CB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96354" y="2812198"/>
              <a:ext cx="1567974" cy="1168376"/>
            </a:xfrm>
            <a:prstGeom prst="straightConnector1">
              <a:avLst/>
            </a:prstGeom>
            <a:grp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293B9E84-2D77-4012-9AA3-1449D2987B60}"/>
              </a:ext>
            </a:extLst>
          </p:cNvPr>
          <p:cNvGrpSpPr/>
          <p:nvPr/>
        </p:nvGrpSpPr>
        <p:grpSpPr>
          <a:xfrm>
            <a:off x="9439292" y="659208"/>
            <a:ext cx="1694832" cy="3993175"/>
            <a:chOff x="4492076" y="4154004"/>
            <a:chExt cx="2733980" cy="2928610"/>
          </a:xfrm>
          <a:solidFill>
            <a:srgbClr val="FFFF00"/>
          </a:solidFill>
        </p:grpSpPr>
        <p:sp>
          <p:nvSpPr>
            <p:cNvPr id="31" name="Rounded Rectangle 15">
              <a:extLst>
                <a:ext uri="{FF2B5EF4-FFF2-40B4-BE49-F238E27FC236}">
                  <a16:creationId xmlns:a16="http://schemas.microsoft.com/office/drawing/2014/main" xmlns="" id="{1D73B332-9EC8-4FD5-AB66-DF4EAF491D98}"/>
                </a:ext>
              </a:extLst>
            </p:cNvPr>
            <p:cNvSpPr/>
            <p:nvPr/>
          </p:nvSpPr>
          <p:spPr>
            <a:xfrm>
              <a:off x="4492076" y="4154004"/>
              <a:ext cx="2733980" cy="437824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kern="0" dirty="0" err="1">
                  <a:solidFill>
                    <a:srgbClr val="FF0000"/>
                  </a:solidFill>
                  <a:latin typeface="VNI-Avo" pitchFamily="2" charset="0"/>
                </a:rPr>
                <a:t>h</a:t>
              </a:r>
              <a:r>
                <a:rPr lang="en-US" sz="3600" kern="0" dirty="0" err="1">
                  <a:solidFill>
                    <a:prstClr val="black"/>
                  </a:solidFill>
                  <a:latin typeface="VNI-Avo" pitchFamily="2" charset="0"/>
                </a:rPr>
                <a:t>oa</a:t>
              </a:r>
              <a:r>
                <a:rPr lang="en-US" sz="3600" kern="0" dirty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3600" kern="0" dirty="0" err="1">
                  <a:solidFill>
                    <a:srgbClr val="FF0000"/>
                  </a:solidFill>
                  <a:latin typeface="VNI-Avo" pitchFamily="2" charset="0"/>
                </a:rPr>
                <a:t>l</a:t>
              </a:r>
              <a:r>
                <a:rPr lang="en-US" sz="3600" kern="0" dirty="0" err="1">
                  <a:solidFill>
                    <a:prstClr val="black"/>
                  </a:solidFill>
                  <a:latin typeface="VNI-Avo" pitchFamily="2" charset="0"/>
                </a:rPr>
                <a:t>y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</a:endParaRP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xmlns="" id="{B5E75E40-98C0-4784-8A31-F002D570AEF8}"/>
                </a:ext>
              </a:extLst>
            </p:cNvPr>
            <p:cNvCxnSpPr>
              <a:cxnSpLocks/>
            </p:cNvCxnSpPr>
            <p:nvPr/>
          </p:nvCxnSpPr>
          <p:spPr>
            <a:xfrm>
              <a:off x="5488214" y="4628723"/>
              <a:ext cx="370852" cy="2453891"/>
            </a:xfrm>
            <a:prstGeom prst="straightConnector1">
              <a:avLst/>
            </a:prstGeom>
            <a:grp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B55338BA-AB20-4EC4-9996-2227A86D3AD2}"/>
              </a:ext>
            </a:extLst>
          </p:cNvPr>
          <p:cNvSpPr/>
          <p:nvPr/>
        </p:nvSpPr>
        <p:spPr>
          <a:xfrm flipV="1">
            <a:off x="10347571" y="4264255"/>
            <a:ext cx="204828" cy="195760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2F9A887E-67DE-4D25-938E-21393F65CBB2}"/>
              </a:ext>
            </a:extLst>
          </p:cNvPr>
          <p:cNvGrpSpPr/>
          <p:nvPr/>
        </p:nvGrpSpPr>
        <p:grpSpPr>
          <a:xfrm>
            <a:off x="1085427" y="536207"/>
            <a:ext cx="2887307" cy="662105"/>
            <a:chOff x="2433223" y="4149910"/>
            <a:chExt cx="4657591" cy="485590"/>
          </a:xfrm>
          <a:solidFill>
            <a:srgbClr val="FFFF00"/>
          </a:solidFill>
        </p:grpSpPr>
        <p:sp>
          <p:nvSpPr>
            <p:cNvPr id="35" name="Rounded Rectangle 15">
              <a:extLst>
                <a:ext uri="{FF2B5EF4-FFF2-40B4-BE49-F238E27FC236}">
                  <a16:creationId xmlns:a16="http://schemas.microsoft.com/office/drawing/2014/main" xmlns="" id="{5A064D4F-663C-4031-A8FE-7CBE38E869F2}"/>
                </a:ext>
              </a:extLst>
            </p:cNvPr>
            <p:cNvSpPr/>
            <p:nvPr/>
          </p:nvSpPr>
          <p:spPr>
            <a:xfrm>
              <a:off x="3975565" y="4149910"/>
              <a:ext cx="3115249" cy="437824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kern="0" dirty="0" err="1">
                  <a:latin typeface="VNI-Avo" pitchFamily="2" charset="0"/>
                </a:rPr>
                <a:t>noùn</a:t>
              </a:r>
              <a:r>
                <a:rPr lang="en-US" sz="3600" kern="0" dirty="0">
                  <a:latin typeface="VNI-Avo" pitchFamily="2" charset="0"/>
                </a:rPr>
                <a:t> </a:t>
              </a:r>
              <a:r>
                <a:rPr lang="en-US" sz="3600" kern="0" dirty="0" err="1">
                  <a:solidFill>
                    <a:srgbClr val="FF0000"/>
                  </a:solidFill>
                  <a:latin typeface="VNI-Avo" pitchFamily="2" charset="0"/>
                </a:rPr>
                <a:t>l</a:t>
              </a:r>
              <a:r>
                <a:rPr lang="en-US" sz="3600" kern="0" dirty="0" err="1">
                  <a:latin typeface="VNI-Avo" pitchFamily="2" charset="0"/>
                </a:rPr>
                <a:t>aù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</a:endParaRP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xmlns="" id="{B1E0A6D0-871C-404D-93F5-724A1756259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33223" y="4515017"/>
              <a:ext cx="1707551" cy="120483"/>
            </a:xfrm>
            <a:prstGeom prst="straightConnector1">
              <a:avLst/>
            </a:prstGeom>
            <a:grp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32934A8B-BFFB-45B9-BFF1-4F8CD0478F51}"/>
              </a:ext>
            </a:extLst>
          </p:cNvPr>
          <p:cNvSpPr/>
          <p:nvPr/>
        </p:nvSpPr>
        <p:spPr>
          <a:xfrm flipV="1">
            <a:off x="513775" y="936149"/>
            <a:ext cx="204828" cy="195760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32E79FC7-97CE-4DD8-9FDA-BD16F6234E95}"/>
              </a:ext>
            </a:extLst>
          </p:cNvPr>
          <p:cNvGrpSpPr/>
          <p:nvPr/>
        </p:nvGrpSpPr>
        <p:grpSpPr>
          <a:xfrm>
            <a:off x="2010860" y="1472349"/>
            <a:ext cx="1859460" cy="1055838"/>
            <a:chOff x="4091270" y="4149910"/>
            <a:chExt cx="2999544" cy="774356"/>
          </a:xfrm>
          <a:solidFill>
            <a:srgbClr val="FFFF00"/>
          </a:solidFill>
        </p:grpSpPr>
        <p:sp>
          <p:nvSpPr>
            <p:cNvPr id="42" name="Rounded Rectangle 15">
              <a:extLst>
                <a:ext uri="{FF2B5EF4-FFF2-40B4-BE49-F238E27FC236}">
                  <a16:creationId xmlns:a16="http://schemas.microsoft.com/office/drawing/2014/main" xmlns="" id="{D3BD3780-0BF6-4D7D-A714-FC7CED20939D}"/>
                </a:ext>
              </a:extLst>
            </p:cNvPr>
            <p:cNvSpPr/>
            <p:nvPr/>
          </p:nvSpPr>
          <p:spPr>
            <a:xfrm>
              <a:off x="4549369" y="4149910"/>
              <a:ext cx="2541445" cy="437824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kern="0" dirty="0" err="1">
                  <a:solidFill>
                    <a:srgbClr val="FF0000"/>
                  </a:solidFill>
                  <a:latin typeface="VNI-Avo" pitchFamily="2" charset="0"/>
                </a:rPr>
                <a:t>h</a:t>
              </a:r>
              <a:r>
                <a:rPr lang="en-US" sz="3600" kern="0" dirty="0" err="1">
                  <a:latin typeface="VNI-Avo" pitchFamily="2" charset="0"/>
                </a:rPr>
                <a:t>aønh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</a:endParaRP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xmlns="" id="{27CA59E7-88A0-4D80-B11F-AB2916C9B20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91270" y="4587734"/>
              <a:ext cx="458100" cy="336532"/>
            </a:xfrm>
            <a:prstGeom prst="straightConnector1">
              <a:avLst/>
            </a:prstGeom>
            <a:grp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44" name="Oval 43">
            <a:extLst>
              <a:ext uri="{FF2B5EF4-FFF2-40B4-BE49-F238E27FC236}">
                <a16:creationId xmlns:a16="http://schemas.microsoft.com/office/drawing/2014/main" xmlns="" id="{3F1A2B72-80BE-4DCE-BB1F-3EFAE9C06D50}"/>
              </a:ext>
            </a:extLst>
          </p:cNvPr>
          <p:cNvSpPr/>
          <p:nvPr/>
        </p:nvSpPr>
        <p:spPr>
          <a:xfrm flipV="1">
            <a:off x="1683407" y="2190302"/>
            <a:ext cx="204828" cy="195760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8C6AE09B-980A-416B-8C35-5C2B01C55B1D}"/>
              </a:ext>
            </a:extLst>
          </p:cNvPr>
          <p:cNvGrpSpPr/>
          <p:nvPr/>
        </p:nvGrpSpPr>
        <p:grpSpPr>
          <a:xfrm>
            <a:off x="2208089" y="4161518"/>
            <a:ext cx="1575478" cy="1276047"/>
            <a:chOff x="4541807" y="3821804"/>
            <a:chExt cx="2541445" cy="935858"/>
          </a:xfrm>
          <a:solidFill>
            <a:srgbClr val="FFFF00"/>
          </a:solidFill>
        </p:grpSpPr>
        <p:sp>
          <p:nvSpPr>
            <p:cNvPr id="46" name="Rounded Rectangle 15">
              <a:extLst>
                <a:ext uri="{FF2B5EF4-FFF2-40B4-BE49-F238E27FC236}">
                  <a16:creationId xmlns:a16="http://schemas.microsoft.com/office/drawing/2014/main" xmlns="" id="{66FB9243-9E30-498F-9FF9-FA5BA16335B9}"/>
                </a:ext>
              </a:extLst>
            </p:cNvPr>
            <p:cNvSpPr/>
            <p:nvPr/>
          </p:nvSpPr>
          <p:spPr>
            <a:xfrm>
              <a:off x="4541807" y="4319838"/>
              <a:ext cx="2541445" cy="437824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kern="0" dirty="0" err="1">
                  <a:solidFill>
                    <a:srgbClr val="FF0000"/>
                  </a:solidFill>
                  <a:latin typeface="VNI-Avo" pitchFamily="2" charset="0"/>
                </a:rPr>
                <a:t>l</a:t>
              </a:r>
              <a:r>
                <a:rPr lang="en-US" sz="3600" kern="0" dirty="0" err="1">
                  <a:latin typeface="VNI-Avo" pitchFamily="2" charset="0"/>
                </a:rPr>
                <a:t>eâ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</a:endParaRP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xmlns="" id="{8312C1FF-D166-41CC-B741-5AF8E9BF6D4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42192" y="3821804"/>
              <a:ext cx="1078477" cy="547016"/>
            </a:xfrm>
            <a:prstGeom prst="straightConnector1">
              <a:avLst/>
            </a:prstGeom>
            <a:grp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48" name="Oval 47">
            <a:extLst>
              <a:ext uri="{FF2B5EF4-FFF2-40B4-BE49-F238E27FC236}">
                <a16:creationId xmlns:a16="http://schemas.microsoft.com/office/drawing/2014/main" xmlns="" id="{B03D5CA3-7DAB-4CAB-ABE4-D41068542E60}"/>
              </a:ext>
            </a:extLst>
          </p:cNvPr>
          <p:cNvSpPr/>
          <p:nvPr/>
        </p:nvSpPr>
        <p:spPr>
          <a:xfrm flipV="1">
            <a:off x="3407392" y="4534447"/>
            <a:ext cx="204828" cy="195760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382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2"/>
          <a:stretch/>
        </p:blipFill>
        <p:spPr>
          <a:xfrm>
            <a:off x="2272209" y="0"/>
            <a:ext cx="8352928" cy="6769100"/>
          </a:xfrm>
          <a:prstGeom prst="rect">
            <a:avLst/>
          </a:prstGeom>
        </p:spPr>
      </p:pic>
      <p:pic>
        <p:nvPicPr>
          <p:cNvPr id="1026" name="Picture 2" descr="Cartoon tree isolated on white background Vector Imag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3056" l="0" r="100000">
                        <a14:backgroundMark x1="9233" y1="74815" x2="33239" y2="62222"/>
                        <a14:backgroundMark x1="9801" y1="54907" x2="37216" y2="76574"/>
                        <a14:backgroundMark x1="71875" y1="82778" x2="98438" y2="60463"/>
                        <a14:backgroundMark x1="64063" y1="69259" x2="87216" y2="53333"/>
                        <a14:backgroundMark x1="2415" y1="11944" x2="13494" y2="93"/>
                        <a14:backgroundMark x1="47017" y1="1019" x2="93608" y2="2037"/>
                        <a14:backgroundMark x1="96591" y1="31667" x2="99716" y2="2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4350"/>
            <a:ext cx="3640361" cy="558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un Smile Sticker by Canticos World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6573">
            <a:off x="9767490" y="222646"/>
            <a:ext cx="2241337" cy="224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135379" y="2232422"/>
            <a:ext cx="3898824" cy="27084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L - l</a:t>
            </a:r>
            <a:endParaRPr kumimoji="0" lang="en-US" sz="17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390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168753" y="4248646"/>
            <a:ext cx="832088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8140" marR="0" lvl="1" indent="0" algn="l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l</a:t>
            </a:r>
            <a:r>
              <a:rPr kumimoji="0" lang="en-US" sz="115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aù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55986" y="2467667"/>
            <a:ext cx="4248472" cy="3165046"/>
            <a:chOff x="6679346" y="2634856"/>
            <a:chExt cx="3931921" cy="2280046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9" name="Rectangle 8"/>
            <p:cNvSpPr/>
            <p:nvPr/>
          </p:nvSpPr>
          <p:spPr>
            <a:xfrm>
              <a:off x="6679346" y="2634856"/>
              <a:ext cx="1830806" cy="1075395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l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8510152" y="2634856"/>
              <a:ext cx="2043861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800" b="1" dirty="0">
                  <a:solidFill>
                    <a:schemeClr val="tx1"/>
                  </a:solidFill>
                  <a:latin typeface="VNI-Avo" pitchFamily="2" charset="0"/>
                </a:rPr>
                <a:t>a</a:t>
              </a:r>
              <a:endPara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NI-Avo" pitchFamily="2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679346" y="3830685"/>
              <a:ext cx="3931921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l</a:t>
              </a:r>
              <a:r>
                <a:rPr kumimoji="0" lang="en-US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aù</a:t>
              </a:r>
              <a:endPara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endParaRPr>
            </a:p>
          </p:txBody>
        </p:sp>
      </p:grpSp>
      <p:pic>
        <p:nvPicPr>
          <p:cNvPr id="12" name="Kí hiệu sách - đọc">
            <a:extLst>
              <a:ext uri="{FF2B5EF4-FFF2-40B4-BE49-F238E27FC236}">
                <a16:creationId xmlns:a16="http://schemas.microsoft.com/office/drawing/2014/main" xmlns="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945" y="215848"/>
            <a:ext cx="1171212" cy="1152478"/>
          </a:xfrm>
          <a:prstGeom prst="rect">
            <a:avLst/>
          </a:prstGeom>
        </p:spPr>
      </p:pic>
      <p:sp>
        <p:nvSpPr>
          <p:cNvPr id="13" name="Viết thường">
            <a:extLst>
              <a:ext uri="{FF2B5EF4-FFF2-40B4-BE49-F238E27FC236}">
                <a16:creationId xmlns:a16="http://schemas.microsoft.com/office/drawing/2014/main" xmlns="" id="{3BA5A5FA-0CBB-46A8-8C8F-F75B73756396}"/>
              </a:ext>
            </a:extLst>
          </p:cNvPr>
          <p:cNvSpPr txBox="1"/>
          <p:nvPr/>
        </p:nvSpPr>
        <p:spPr>
          <a:xfrm>
            <a:off x="940061" y="622229"/>
            <a:ext cx="2880320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12033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10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Lato" panose="020F0502020204030203" pitchFamily="34" charset="0"/>
                <a:sym typeface="Arial"/>
              </a:rPr>
              <a:t>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E6AC9A8-5DE2-4BAD-9E77-1D9F6ADF25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4" t="62765" r="55972" b="24470"/>
          <a:stretch/>
        </p:blipFill>
        <p:spPr>
          <a:xfrm>
            <a:off x="6420793" y="1098513"/>
            <a:ext cx="4780407" cy="3212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744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2"/>
          <a:stretch/>
        </p:blipFill>
        <p:spPr>
          <a:xfrm>
            <a:off x="2272209" y="0"/>
            <a:ext cx="8352928" cy="6769100"/>
          </a:xfrm>
          <a:prstGeom prst="rect">
            <a:avLst/>
          </a:prstGeom>
        </p:spPr>
      </p:pic>
      <p:pic>
        <p:nvPicPr>
          <p:cNvPr id="1026" name="Picture 2" descr="Cartoon tree isolated on white background Vector Imag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3056" l="0" r="100000">
                        <a14:backgroundMark x1="9233" y1="74815" x2="33239" y2="62222"/>
                        <a14:backgroundMark x1="9801" y1="54907" x2="37216" y2="76574"/>
                        <a14:backgroundMark x1="71875" y1="82778" x2="98438" y2="60463"/>
                        <a14:backgroundMark x1="64063" y1="69259" x2="87216" y2="53333"/>
                        <a14:backgroundMark x1="2415" y1="11944" x2="13494" y2="93"/>
                        <a14:backgroundMark x1="47017" y1="1019" x2="93608" y2="2037"/>
                        <a14:backgroundMark x1="96591" y1="31667" x2="99716" y2="2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4350"/>
            <a:ext cx="3640361" cy="558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un Smile Sticker by Canticos World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6573">
            <a:off x="9767490" y="222646"/>
            <a:ext cx="2241337" cy="224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429530" y="2448446"/>
            <a:ext cx="4381328" cy="22775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H - h</a:t>
            </a:r>
            <a:endParaRPr kumimoji="0" lang="en-US" sz="14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3367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242057" y="4465721"/>
            <a:ext cx="832088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8140" marR="0" lvl="1" indent="0" algn="l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h</a:t>
            </a:r>
            <a:r>
              <a:rPr lang="en-US" sz="11500" b="1" dirty="0" err="1">
                <a:latin typeface="VNI-Avo" pitchFamily="2" charset="0"/>
                <a:cs typeface="Times New Roman" panose="02020603050405020304" pitchFamily="18" charset="0"/>
              </a:rPr>
              <a:t>eï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NI-Avo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048073" y="2592462"/>
            <a:ext cx="4248472" cy="3165047"/>
            <a:chOff x="6679346" y="2634855"/>
            <a:chExt cx="3931921" cy="2280047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9" name="Rectangle 8"/>
            <p:cNvSpPr/>
            <p:nvPr/>
          </p:nvSpPr>
          <p:spPr>
            <a:xfrm>
              <a:off x="6679346" y="2634856"/>
              <a:ext cx="1830806" cy="1075395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800" b="1" dirty="0">
                  <a:solidFill>
                    <a:srgbClr val="FF0000"/>
                  </a:solidFill>
                  <a:latin typeface="VNI-Avo" pitchFamily="2" charset="0"/>
                </a:rPr>
                <a:t>h</a:t>
              </a:r>
              <a:endPara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8567405" y="2634855"/>
              <a:ext cx="2043861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VNI-Avo" pitchFamily="2" charset="0"/>
                </a:rPr>
                <a:t>e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679346" y="3830685"/>
              <a:ext cx="3931921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800" b="1" dirty="0" err="1">
                  <a:solidFill>
                    <a:srgbClr val="FF0000"/>
                  </a:solidFill>
                  <a:latin typeface="VNI-Avo" pitchFamily="2" charset="0"/>
                </a:rPr>
                <a:t>h</a:t>
              </a:r>
              <a:r>
                <a:rPr lang="en-US" sz="8800" b="1" dirty="0" err="1">
                  <a:solidFill>
                    <a:schemeClr val="tx1"/>
                  </a:solidFill>
                  <a:latin typeface="VNI-Avo" pitchFamily="2" charset="0"/>
                </a:rPr>
                <a:t>eï</a:t>
              </a:r>
              <a:endPara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NI-Avo" pitchFamily="2" charset="0"/>
              </a:endParaRPr>
            </a:p>
          </p:txBody>
        </p:sp>
      </p:grpSp>
      <p:pic>
        <p:nvPicPr>
          <p:cNvPr id="12" name="Kí hiệu sách - đọc">
            <a:extLst>
              <a:ext uri="{FF2B5EF4-FFF2-40B4-BE49-F238E27FC236}">
                <a16:creationId xmlns:a16="http://schemas.microsoft.com/office/drawing/2014/main" xmlns="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945" y="215848"/>
            <a:ext cx="1171212" cy="11524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C4AC7DD-E21B-4915-9FF2-CE4AC5CDE841}"/>
              </a:ext>
            </a:extLst>
          </p:cNvPr>
          <p:cNvSpPr txBox="1"/>
          <p:nvPr/>
        </p:nvSpPr>
        <p:spPr>
          <a:xfrm>
            <a:off x="2200201" y="605616"/>
            <a:ext cx="832088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8140" marR="0" lvl="1" indent="0" algn="l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h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7099AC2-F149-43A5-A8BB-2FE8C58DD5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65" t="61313" r="18064" b="21590"/>
          <a:stretch/>
        </p:blipFill>
        <p:spPr>
          <a:xfrm>
            <a:off x="5916737" y="441331"/>
            <a:ext cx="5068440" cy="430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421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98"/>
            <a:ext cx="12033606" cy="676890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08113" y="2322663"/>
            <a:ext cx="6984776" cy="2123971"/>
          </a:xfrm>
          <a:prstGeom prst="rect">
            <a:avLst/>
          </a:prstGeom>
          <a:noFill/>
        </p:spPr>
        <p:txBody>
          <a:bodyPr wrap="square" lIns="122229" tIns="61115" rIns="122229" bIns="61115">
            <a:spAutoFit/>
          </a:bodyPr>
          <a:lstStyle/>
          <a:p>
            <a:pPr algn="ctr" defTabSz="956174"/>
            <a:r>
              <a:rPr lang="en-US" sz="13000" b="1" dirty="0" err="1" smtClean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Tập</a:t>
            </a:r>
            <a:r>
              <a:rPr lang="en-US" sz="13000" b="1" dirty="0" smtClean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13000" b="1" dirty="0" err="1" smtClean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viết</a:t>
            </a:r>
            <a:r>
              <a:rPr lang="en-US" sz="13000" b="1" dirty="0" smtClean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endParaRPr lang="en-US" sz="13000" b="1" dirty="0">
              <a:ln w="12700">
                <a:solidFill>
                  <a:srgbClr val="4BACC6"/>
                </a:solidFill>
                <a:prstDash val="solid"/>
              </a:ln>
              <a:solidFill>
                <a:srgbClr val="FFFF00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281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3B632F-D70E-4D39-BCEC-9B5B0EB75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137A619-C821-489B-8AD0-1E05D5EB79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969" y="89242"/>
            <a:ext cx="789395" cy="9137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16C3F9B-C26C-48AB-BA82-F33362CA40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64" y="89242"/>
            <a:ext cx="1480340" cy="1003278"/>
          </a:xfrm>
          <a:prstGeom prst="rect">
            <a:avLst/>
          </a:prstGeom>
        </p:spPr>
      </p:pic>
      <p:pic>
        <p:nvPicPr>
          <p:cNvPr id="6" name="h">
            <a:hlinkClick r:id="" action="ppaction://media"/>
            <a:extLst>
              <a:ext uri="{FF2B5EF4-FFF2-40B4-BE49-F238E27FC236}">
                <a16:creationId xmlns:a16="http://schemas.microsoft.com/office/drawing/2014/main" xmlns="" id="{FC50E5EA-4508-41B0-AEC1-212018F28F6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38475" y="590881"/>
            <a:ext cx="5956300" cy="5775705"/>
          </a:xfrm>
        </p:spPr>
      </p:pic>
    </p:spTree>
    <p:extLst>
      <p:ext uri="{BB962C8B-B14F-4D97-AF65-F5344CB8AC3E}">
        <p14:creationId xmlns:p14="http://schemas.microsoft.com/office/powerpoint/2010/main" val="3095126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李旭科漫画体v1.0"/>
        <a:ea typeface="李旭科漫画体v1.0"/>
        <a:cs typeface=""/>
      </a:majorFont>
      <a:minorFont>
        <a:latin typeface="李旭科漫画体v1.0"/>
        <a:ea typeface="李旭科漫画体v1.0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自定义 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F3427"/>
      </a:accent1>
      <a:accent2>
        <a:srgbClr val="A1BF24"/>
      </a:accent2>
      <a:accent3>
        <a:srgbClr val="08ACB6"/>
      </a:accent3>
      <a:accent4>
        <a:srgbClr val="EEAD1B"/>
      </a:accent4>
      <a:accent5>
        <a:srgbClr val="DF3427"/>
      </a:accent5>
      <a:accent6>
        <a:srgbClr val="08ACB6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8314</TotalTime>
  <Words>140</Words>
  <Application>Microsoft Office PowerPoint</Application>
  <PresentationFormat>Custom</PresentationFormat>
  <Paragraphs>53</Paragraphs>
  <Slides>20</Slides>
  <Notes>10</Notes>
  <HiddenSlides>0</HiddenSlides>
  <MMClips>4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Office Theme</vt:lpstr>
      <vt:lpstr>3_Office Theme</vt:lpstr>
      <vt:lpstr>4_Office Theme</vt:lpstr>
      <vt:lpstr>8_Office Theme</vt:lpstr>
      <vt:lpstr>3_Office 主题​​</vt:lpstr>
      <vt:lpstr>Office 主题</vt:lpstr>
      <vt:lpstr>Office 主题​​</vt:lpstr>
      <vt:lpstr>5_Office Theme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Hương;0354473852</dc:creator>
  <cp:lastModifiedBy>21AK22</cp:lastModifiedBy>
  <cp:revision>751</cp:revision>
  <dcterms:created xsi:type="dcterms:W3CDTF">2020-08-29T13:29:14Z</dcterms:created>
  <dcterms:modified xsi:type="dcterms:W3CDTF">2021-10-06T02:32:01Z</dcterms:modified>
</cp:coreProperties>
</file>