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6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852" r:id="rId5"/>
    <p:sldMasterId id="2147483984" r:id="rId6"/>
    <p:sldMasterId id="2147483996" r:id="rId7"/>
    <p:sldMasterId id="2147484077" r:id="rId8"/>
    <p:sldMasterId id="2147484088" r:id="rId9"/>
    <p:sldMasterId id="2147484113" r:id="rId10"/>
  </p:sldMasterIdLst>
  <p:notesMasterIdLst>
    <p:notesMasterId r:id="rId36"/>
  </p:notesMasterIdLst>
  <p:sldIdLst>
    <p:sldId id="633" r:id="rId11"/>
    <p:sldId id="540" r:id="rId12"/>
    <p:sldId id="650" r:id="rId13"/>
    <p:sldId id="641" r:id="rId14"/>
    <p:sldId id="593" r:id="rId15"/>
    <p:sldId id="643" r:id="rId16"/>
    <p:sldId id="644" r:id="rId17"/>
    <p:sldId id="645" r:id="rId18"/>
    <p:sldId id="646" r:id="rId19"/>
    <p:sldId id="647" r:id="rId20"/>
    <p:sldId id="653" r:id="rId21"/>
    <p:sldId id="461" r:id="rId22"/>
    <p:sldId id="637" r:id="rId23"/>
    <p:sldId id="649" r:id="rId24"/>
    <p:sldId id="648" r:id="rId25"/>
    <p:sldId id="463" r:id="rId26"/>
    <p:sldId id="516" r:id="rId27"/>
    <p:sldId id="634" r:id="rId28"/>
    <p:sldId id="651" r:id="rId29"/>
    <p:sldId id="584" r:id="rId30"/>
    <p:sldId id="290" r:id="rId31"/>
    <p:sldId id="473" r:id="rId32"/>
    <p:sldId id="652" r:id="rId33"/>
    <p:sldId id="291" r:id="rId34"/>
    <p:sldId id="596" r:id="rId35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66" d="100"/>
          <a:sy n="66" d="100"/>
        </p:scale>
        <p:origin x="1770" y="-96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05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05/10/2021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10/5/2021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025" y="23281"/>
            <a:ext cx="8678926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endParaRPr lang="en-US" sz="315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</a:t>
            </a:r>
            <a:r>
              <a:rPr lang="en-US" sz="115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eä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92462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eâ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eä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D179D0-323F-49A9-A417-749F5FD85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24" y="607315"/>
            <a:ext cx="5521821" cy="34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182"/>
            <a:ext cx="12033250" cy="6696918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6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">
            <a:hlinkClick r:id="" action="ppaction://media"/>
            <a:extLst>
              <a:ext uri="{FF2B5EF4-FFF2-40B4-BE49-F238E27FC236}">
                <a16:creationId xmlns="" xmlns:a16="http://schemas.microsoft.com/office/drawing/2014/main" id="{CC73A588-0BA4-486F-A48A-2C99EC4AB5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8475" y="721283"/>
            <a:ext cx="5956300" cy="5326534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137A619-C821-489B-8AD0-1E05D5EB79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6C3F9B-C26C-48AB-BA82-F33362CA4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04184-D6CB-4F4E-8130-27ED8BA7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">
            <a:hlinkClick r:id="" action="ppaction://media"/>
            <a:extLst>
              <a:ext uri="{FF2B5EF4-FFF2-40B4-BE49-F238E27FC236}">
                <a16:creationId xmlns="" xmlns:a16="http://schemas.microsoft.com/office/drawing/2014/main" id="{20228AB9-35E7-49A5-BFC1-4ABAEE2620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273" y="577267"/>
            <a:ext cx="5956300" cy="5614566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0AA6D3-A028-469D-904A-7D23A71CD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C3DCCE2-2B07-4CEC-A91D-7ADCF993BF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">
            <a:hlinkClick r:id="" action="ppaction://media"/>
            <a:extLst>
              <a:ext uri="{FF2B5EF4-FFF2-40B4-BE49-F238E27FC236}">
                <a16:creationId xmlns="" xmlns:a16="http://schemas.microsoft.com/office/drawing/2014/main" id="{D4B47E2B-40F0-44B2-B2EA-65BE9EF4B7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97" y="271083"/>
            <a:ext cx="5400600" cy="5974606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B5296C-7519-4355-B73B-1EF5EACDF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9A54C-5529-40B8-82C0-15DECD826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3" y="136832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5239EE-0D52-495D-B2E6-9B5F69E91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5321" r="47014" b="65957"/>
          <a:stretch/>
        </p:blipFill>
        <p:spPr>
          <a:xfrm>
            <a:off x="904057" y="715408"/>
            <a:ext cx="3672408" cy="2885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544936-8328-42D2-91D9-44F73847B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37484" r="55224" b="44684"/>
          <a:stretch/>
        </p:blipFill>
        <p:spPr>
          <a:xfrm>
            <a:off x="611581" y="3941218"/>
            <a:ext cx="3964884" cy="2179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A143EB-8470-4C30-AF17-83D7E084E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4" t="8875" r="13410" b="66409"/>
          <a:stretch/>
        </p:blipFill>
        <p:spPr>
          <a:xfrm>
            <a:off x="7312770" y="288729"/>
            <a:ext cx="2880320" cy="2896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44A51A-6DEC-484E-AF28-A8B4BC028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0" t="38570" r="7793" b="43598"/>
          <a:stretch/>
        </p:blipFill>
        <p:spPr>
          <a:xfrm>
            <a:off x="7816826" y="3731036"/>
            <a:ext cx="3240360" cy="23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977" y="504230"/>
            <a:ext cx="12169352" cy="23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2021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</a:t>
            </a: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ài</a:t>
            </a: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I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K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944A51A-6DEC-484E-AF28-A8B4BC02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0" t="38570" r="7793" b="43598"/>
          <a:stretch/>
        </p:blipFill>
        <p:spPr>
          <a:xfrm>
            <a:off x="8643027" y="3731036"/>
            <a:ext cx="3102079" cy="23226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0A143EB-8470-4C30-AF17-83D7E084E9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4" t="8875" r="13410" b="66409"/>
          <a:stretch/>
        </p:blipFill>
        <p:spPr>
          <a:xfrm>
            <a:off x="8173536" y="288729"/>
            <a:ext cx="2748324" cy="28963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4544936-8328-42D2-91D9-44F73847B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37484" r="55224" b="44684"/>
          <a:stretch/>
        </p:blipFill>
        <p:spPr>
          <a:xfrm>
            <a:off x="611581" y="3941218"/>
            <a:ext cx="2616936" cy="1959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55239EE-0D52-495D-B2E6-9B5F69E91C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5321" r="47014" b="65957"/>
          <a:stretch/>
        </p:blipFill>
        <p:spPr>
          <a:xfrm>
            <a:off x="904057" y="715408"/>
            <a:ext cx="2592288" cy="2691991"/>
          </a:xfrm>
          <a:prstGeom prst="rect">
            <a:avLst/>
          </a:prstGeom>
        </p:spPr>
      </p:pic>
      <p:pic>
        <p:nvPicPr>
          <p:cNvPr id="18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9991" y="689899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dì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4152" y="2173644"/>
            <a:ext cx="3357200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keâ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4152" y="3657389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bí</a:t>
            </a:r>
            <a:r>
              <a:rPr kumimoji="0" lang="en-US" sz="533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33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3862" y="5141134"/>
            <a:ext cx="349557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ví</a:t>
            </a:r>
            <a:r>
              <a:rPr kumimoji="0" lang="en-US" sz="533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da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7 -0.07434 L -0.32335 0.381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1" y="227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516 L 0.32414 0.111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7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179E-6 4.59662E-6 L -0.35106 0.314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9" y="15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441E-6 -3.07692E-6 L 0.29776 0.09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1" y="4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="" xmlns:a16="http://schemas.microsoft.com/office/drawing/2014/main" id="{E57B8281-C89A-4D03-8E7D-04D807EBCB56}"/>
              </a:ext>
            </a:extLst>
          </p:cNvPr>
          <p:cNvSpPr/>
          <p:nvPr/>
        </p:nvSpPr>
        <p:spPr>
          <a:xfrm>
            <a:off x="1552129" y="720254"/>
            <a:ext cx="9346715" cy="435821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Dì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bí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8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r>
              <a:rPr kumimoji="0" lang="en-US" sz="78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Kí hiệu sách - đọc">
            <a:extLst>
              <a:ext uri="{FF2B5EF4-FFF2-40B4-BE49-F238E27FC236}">
                <a16:creationId xmlns="" xmlns:a16="http://schemas.microsoft.com/office/drawing/2014/main" id="{6440B0C6-83A2-4C9E-9B8C-5D203972C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2" name="Hành trang số_4">
            <a:hlinkClick r:id="" action="ppaction://media"/>
            <a:extLst>
              <a:ext uri="{FF2B5EF4-FFF2-40B4-BE49-F238E27FC236}">
                <a16:creationId xmlns="" xmlns:a16="http://schemas.microsoft.com/office/drawing/2014/main" id="{0AB1F49F-D631-411C-B4C4-3CCCD1234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096" y="388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F8FB170-A222-4DDC-A12C-E34F0428E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75295" r="6702" b="5322"/>
          <a:stretch/>
        </p:blipFill>
        <p:spPr>
          <a:xfrm>
            <a:off x="688033" y="1139495"/>
            <a:ext cx="10915999" cy="3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51068"/>
            <a:ext cx="12033250" cy="7269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173926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055170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4B2596-7429-400E-8939-B76FA6CBEC5E}"/>
              </a:ext>
            </a:extLst>
          </p:cNvPr>
          <p:cNvSpPr txBox="1"/>
          <p:nvPr/>
        </p:nvSpPr>
        <p:spPr>
          <a:xfrm>
            <a:off x="906204" y="526681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buùt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chì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E6E96B-B48C-4DEA-B7EB-ED6C5566B8E8}"/>
              </a:ext>
            </a:extLst>
          </p:cNvPr>
          <p:cNvSpPr txBox="1"/>
          <p:nvPr/>
        </p:nvSpPr>
        <p:spPr>
          <a:xfrm>
            <a:off x="4216425" y="528239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baùnh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mì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419AD2-2F01-4493-9EC6-C219F7035C1A}"/>
              </a:ext>
            </a:extLst>
          </p:cNvPr>
          <p:cNvSpPr txBox="1"/>
          <p:nvPr/>
        </p:nvSpPr>
        <p:spPr>
          <a:xfrm>
            <a:off x="8740862" y="528239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keùo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8FB170-A222-4DDC-A12C-E34F0428E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75295" r="6702" b="5322"/>
          <a:stretch/>
        </p:blipFill>
        <p:spPr>
          <a:xfrm>
            <a:off x="688033" y="1139495"/>
            <a:ext cx="10915999" cy="3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8187D4A-C04B-4933-BD23-E806103C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0641" r="-3749" b="52506"/>
          <a:stretch/>
        </p:blipFill>
        <p:spPr>
          <a:xfrm>
            <a:off x="135481" y="-59044"/>
            <a:ext cx="12289856" cy="68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187D4A-C04B-4933-BD23-E806103C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0641" r="-3749" b="52506"/>
          <a:stretch/>
        </p:blipFill>
        <p:spPr>
          <a:xfrm>
            <a:off x="135481" y="-59044"/>
            <a:ext cx="12289856" cy="68281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10474089" y="471161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18B263C-7530-4D1A-A410-29B00ADF0338}"/>
              </a:ext>
            </a:extLst>
          </p:cNvPr>
          <p:cNvGrpSpPr/>
          <p:nvPr/>
        </p:nvGrpSpPr>
        <p:grpSpPr>
          <a:xfrm>
            <a:off x="327993" y="5490332"/>
            <a:ext cx="1682868" cy="1013467"/>
            <a:chOff x="-327137" y="-751630"/>
            <a:chExt cx="1682868" cy="1013467"/>
          </a:xfrm>
        </p:grpSpPr>
        <p:sp>
          <p:nvSpPr>
            <p:cNvPr id="25" name="Rounded Rectangle 27">
              <a:extLst>
                <a:ext uri="{FF2B5EF4-FFF2-40B4-BE49-F238E27FC236}">
                  <a16:creationId xmlns="" xmlns:a16="http://schemas.microsoft.com/office/drawing/2014/main" id="{42A5BD5F-F60F-4DDE-9BE6-5DDE70D23149}"/>
                </a:ext>
              </a:extLst>
            </p:cNvPr>
            <p:cNvSpPr/>
            <p:nvPr/>
          </p:nvSpPr>
          <p:spPr>
            <a:xfrm>
              <a:off x="-327137" y="-351109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latin typeface="VNI-Avo" pitchFamily="2" charset="0"/>
                </a:rPr>
                <a:t>ñ</a:t>
              </a: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999" y="-751630"/>
              <a:ext cx="458732" cy="51415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643E6723-7F1B-4BB1-8BDF-115FFC95007E}"/>
              </a:ext>
            </a:extLst>
          </p:cNvPr>
          <p:cNvSpPr/>
          <p:nvPr/>
        </p:nvSpPr>
        <p:spPr>
          <a:xfrm flipV="1">
            <a:off x="1908447" y="541761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3B344C8-3EA8-41B9-A46E-E86603D13961}"/>
              </a:ext>
            </a:extLst>
          </p:cNvPr>
          <p:cNvGrpSpPr/>
          <p:nvPr/>
        </p:nvGrpSpPr>
        <p:grpSpPr>
          <a:xfrm>
            <a:off x="8849847" y="4273664"/>
            <a:ext cx="1991313" cy="2327800"/>
            <a:chOff x="4549367" y="2220219"/>
            <a:chExt cx="3212240" cy="2367515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="" xmlns:a16="http://schemas.microsoft.com/office/drawing/2014/main" id="{AC9AD066-FB62-4C84-A84D-0E749B6C58D0}"/>
                </a:ext>
              </a:extLst>
            </p:cNvPr>
            <p:cNvSpPr/>
            <p:nvPr/>
          </p:nvSpPr>
          <p:spPr>
            <a:xfrm>
              <a:off x="4549367" y="3980574"/>
              <a:ext cx="3212240" cy="60716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cuû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m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ì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6354" y="2220219"/>
              <a:ext cx="452148" cy="176035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93B9E84-2D77-4012-9AA3-1449D2987B60}"/>
              </a:ext>
            </a:extLst>
          </p:cNvPr>
          <p:cNvGrpSpPr/>
          <p:nvPr/>
        </p:nvGrpSpPr>
        <p:grpSpPr>
          <a:xfrm>
            <a:off x="9384595" y="659208"/>
            <a:ext cx="1749528" cy="2169724"/>
            <a:chOff x="4403844" y="4154004"/>
            <a:chExt cx="2822212" cy="1591284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="" xmlns:a16="http://schemas.microsoft.com/office/drawing/2014/main" id="{1D73B332-9EC8-4FD5-AB66-DF4EAF491D98}"/>
                </a:ext>
              </a:extLst>
            </p:cNvPr>
            <p:cNvSpPr/>
            <p:nvPr/>
          </p:nvSpPr>
          <p:spPr>
            <a:xfrm>
              <a:off x="4492076" y="4154004"/>
              <a:ext cx="2733980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b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í</a:t>
              </a:r>
              <a:r>
                <a:rPr lang="en-US" sz="3600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latin typeface="VNI-Avo" pitchFamily="2" charset="0"/>
                </a:rPr>
                <a:t>ñoû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3844" y="4628723"/>
              <a:ext cx="1084370" cy="111656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55338BA-AB20-4EC4-9996-2227A86D3AD2}"/>
              </a:ext>
            </a:extLst>
          </p:cNvPr>
          <p:cNvSpPr/>
          <p:nvPr/>
        </p:nvSpPr>
        <p:spPr>
          <a:xfrm flipV="1">
            <a:off x="9167833" y="237643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F9A887E-67DE-4D25-938E-21393F65CBB2}"/>
              </a:ext>
            </a:extLst>
          </p:cNvPr>
          <p:cNvGrpSpPr/>
          <p:nvPr/>
        </p:nvGrpSpPr>
        <p:grpSpPr>
          <a:xfrm>
            <a:off x="1048073" y="536204"/>
            <a:ext cx="2924661" cy="976139"/>
            <a:chOff x="2372966" y="4149910"/>
            <a:chExt cx="4717848" cy="715904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="" xmlns:a16="http://schemas.microsoft.com/office/drawing/2014/main" id="{5A064D4F-663C-4031-A8FE-7CBE38E869F2}"/>
                </a:ext>
              </a:extLst>
            </p:cNvPr>
            <p:cNvSpPr/>
            <p:nvPr/>
          </p:nvSpPr>
          <p:spPr>
            <a:xfrm>
              <a:off x="4549369" y="4149910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3600" kern="0" dirty="0" err="1">
                  <a:latin typeface="VNI-Avo" pitchFamily="2" charset="0"/>
                </a:rPr>
                <a:t>eùo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2966" y="4628723"/>
              <a:ext cx="3115249" cy="2370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2934A8B-BFFB-45B9-BFF1-4F8CD0478F51}"/>
              </a:ext>
            </a:extLst>
          </p:cNvPr>
          <p:cNvSpPr/>
          <p:nvPr/>
        </p:nvSpPr>
        <p:spPr>
          <a:xfrm flipV="1">
            <a:off x="662368" y="1158303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B58CF5B-6456-4149-9CE3-A1D71931E3CD}"/>
              </a:ext>
            </a:extLst>
          </p:cNvPr>
          <p:cNvGrpSpPr/>
          <p:nvPr/>
        </p:nvGrpSpPr>
        <p:grpSpPr>
          <a:xfrm>
            <a:off x="3969585" y="3787222"/>
            <a:ext cx="1327042" cy="2140548"/>
            <a:chOff x="-352223" y="-840302"/>
            <a:chExt cx="1327042" cy="2140548"/>
          </a:xfrm>
        </p:grpSpPr>
        <p:sp>
          <p:nvSpPr>
            <p:cNvPr id="39" name="Rounded Rectangle 27">
              <a:extLst>
                <a:ext uri="{FF2B5EF4-FFF2-40B4-BE49-F238E27FC236}">
                  <a16:creationId xmlns="" xmlns:a16="http://schemas.microsoft.com/office/drawing/2014/main" id="{5CC8090C-BC76-4179-AF49-E4ED4206F355}"/>
                </a:ext>
              </a:extLst>
            </p:cNvPr>
            <p:cNvSpPr/>
            <p:nvPr/>
          </p:nvSpPr>
          <p:spPr>
            <a:xfrm>
              <a:off x="-352223" y="687300"/>
              <a:ext cx="1327042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400" kern="0" dirty="0" err="1">
                  <a:latin typeface="VNI-Avo" pitchFamily="2" charset="0"/>
                </a:rPr>
                <a:t>eâ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396EE021-4354-427F-8AB2-430D01443C35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311298" y="-840302"/>
              <a:ext cx="507643" cy="152760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3704375-669F-4B01-B7D8-FF8AA5A8B53D}"/>
              </a:ext>
            </a:extLst>
          </p:cNvPr>
          <p:cNvSpPr/>
          <p:nvPr/>
        </p:nvSpPr>
        <p:spPr>
          <a:xfrm>
            <a:off x="5176666" y="4161516"/>
            <a:ext cx="231626" cy="22429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2E79FC7-97CE-4DD8-9FDA-BD16F6234E95}"/>
              </a:ext>
            </a:extLst>
          </p:cNvPr>
          <p:cNvGrpSpPr/>
          <p:nvPr/>
        </p:nvGrpSpPr>
        <p:grpSpPr>
          <a:xfrm>
            <a:off x="1976440" y="1472349"/>
            <a:ext cx="1893881" cy="684992"/>
            <a:chOff x="4035745" y="4149910"/>
            <a:chExt cx="3055069" cy="502376"/>
          </a:xfrm>
          <a:solidFill>
            <a:srgbClr val="FFFF00"/>
          </a:solidFill>
        </p:grpSpPr>
        <p:sp>
          <p:nvSpPr>
            <p:cNvPr id="42" name="Rounded Rectangle 15">
              <a:extLst>
                <a:ext uri="{FF2B5EF4-FFF2-40B4-BE49-F238E27FC236}">
                  <a16:creationId xmlns="" xmlns:a16="http://schemas.microsoft.com/office/drawing/2014/main" id="{D3BD3780-0BF6-4D7D-A714-FC7CED20939D}"/>
                </a:ext>
              </a:extLst>
            </p:cNvPr>
            <p:cNvSpPr/>
            <p:nvPr/>
          </p:nvSpPr>
          <p:spPr>
            <a:xfrm>
              <a:off x="4549369" y="4149910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3600" kern="0" dirty="0" err="1">
                  <a:latin typeface="VNI-Avo" pitchFamily="2" charset="0"/>
                </a:rPr>
                <a:t>ìm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="" xmlns:a16="http://schemas.microsoft.com/office/drawing/2014/main" id="{27CA59E7-88A0-4D80-B11F-AB2916C9B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745" y="4587734"/>
              <a:ext cx="513624" cy="6455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3F1A2B72-80BE-4DCE-BB1F-3EFAE9C06D50}"/>
              </a:ext>
            </a:extLst>
          </p:cNvPr>
          <p:cNvSpPr/>
          <p:nvPr/>
        </p:nvSpPr>
        <p:spPr>
          <a:xfrm flipV="1">
            <a:off x="1683407" y="219030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8C6AE09B-980A-416B-8C35-5C2B01C55B1D}"/>
              </a:ext>
            </a:extLst>
          </p:cNvPr>
          <p:cNvGrpSpPr/>
          <p:nvPr/>
        </p:nvGrpSpPr>
        <p:grpSpPr>
          <a:xfrm>
            <a:off x="2212777" y="4161516"/>
            <a:ext cx="1575478" cy="1044349"/>
            <a:chOff x="4549369" y="3821804"/>
            <a:chExt cx="2541445" cy="765930"/>
          </a:xfrm>
          <a:solidFill>
            <a:srgbClr val="FFFF00"/>
          </a:solidFill>
        </p:grpSpPr>
        <p:sp>
          <p:nvSpPr>
            <p:cNvPr id="46" name="Rounded Rectangle 15">
              <a:extLst>
                <a:ext uri="{FF2B5EF4-FFF2-40B4-BE49-F238E27FC236}">
                  <a16:creationId xmlns="" xmlns:a16="http://schemas.microsoft.com/office/drawing/2014/main" id="{66FB9243-9E30-498F-9FF9-FA5BA16335B9}"/>
                </a:ext>
              </a:extLst>
            </p:cNvPr>
            <p:cNvSpPr/>
            <p:nvPr/>
          </p:nvSpPr>
          <p:spPr>
            <a:xfrm>
              <a:off x="4549369" y="4149910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3600" kern="0" dirty="0" err="1">
                  <a:latin typeface="VNI-Avo" pitchFamily="2" charset="0"/>
                </a:rPr>
                <a:t>ính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8312C1FF-D166-41CC-B741-5AF8E9BF6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2190" y="3821804"/>
              <a:ext cx="1277736" cy="32810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B03D5CA3-7DAB-4CAB-ABE4-D41068542E60}"/>
              </a:ext>
            </a:extLst>
          </p:cNvPr>
          <p:cNvSpPr/>
          <p:nvPr/>
        </p:nvSpPr>
        <p:spPr>
          <a:xfrm flipV="1">
            <a:off x="3528700" y="437075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C28D767-A888-44F6-9A06-E8B0DD82483B}"/>
              </a:ext>
            </a:extLst>
          </p:cNvPr>
          <p:cNvGrpSpPr/>
          <p:nvPr/>
        </p:nvGrpSpPr>
        <p:grpSpPr>
          <a:xfrm>
            <a:off x="4882986" y="244351"/>
            <a:ext cx="1368152" cy="2124577"/>
            <a:chOff x="4492076" y="4154004"/>
            <a:chExt cx="2207003" cy="1558173"/>
          </a:xfrm>
          <a:solidFill>
            <a:srgbClr val="FFFF00"/>
          </a:solidFill>
        </p:grpSpPr>
        <p:sp>
          <p:nvSpPr>
            <p:cNvPr id="50" name="Rounded Rectangle 15">
              <a:extLst>
                <a:ext uri="{FF2B5EF4-FFF2-40B4-BE49-F238E27FC236}">
                  <a16:creationId xmlns="" xmlns:a16="http://schemas.microsoft.com/office/drawing/2014/main" id="{CFEB5AF5-9AD6-42B5-8E04-BEAED2CC820C}"/>
                </a:ext>
              </a:extLst>
            </p:cNvPr>
            <p:cNvSpPr/>
            <p:nvPr/>
          </p:nvSpPr>
          <p:spPr>
            <a:xfrm>
              <a:off x="4492076" y="4154004"/>
              <a:ext cx="2207003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eïo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B9A7B06F-6DB7-47EF-9294-9D3D643E7876}"/>
                </a:ext>
              </a:extLst>
            </p:cNvPr>
            <p:cNvCxnSpPr>
              <a:cxnSpLocks/>
            </p:cNvCxnSpPr>
            <p:nvPr/>
          </p:nvCxnSpPr>
          <p:spPr>
            <a:xfrm>
              <a:off x="5488214" y="4628723"/>
              <a:ext cx="512699" cy="108345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2CD89109-7A1F-405C-8A3C-98D8FE3B2362}"/>
              </a:ext>
            </a:extLst>
          </p:cNvPr>
          <p:cNvSpPr/>
          <p:nvPr/>
        </p:nvSpPr>
        <p:spPr>
          <a:xfrm flipV="1">
            <a:off x="5377746" y="193509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3544560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 - </a:t>
            </a:r>
            <a:r>
              <a:rPr kumimoji="0" lang="en-US" sz="17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616953" y="1366101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i</a:t>
            </a:r>
            <a:endParaRPr kumimoji="0" lang="en-GB" sz="1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5800601" y="3599001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0" kern="0" dirty="0" err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i</a:t>
            </a:r>
            <a:endParaRPr kumimoji="0" lang="en-GB" sz="2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3517752" y="182511"/>
            <a:ext cx="9137562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6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5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4FE86F-7995-4BB1-8AD6-B3F2808E0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98" y="2016398"/>
            <a:ext cx="4968551" cy="35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70696" y="4458599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5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i</a:t>
            </a:r>
            <a:endParaRPr kumimoji="0" lang="en-GB" sz="10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Content Placeholder 1" descr="C:\Users\hp\Downloads\hình tiếng việt\hình tiếng việt\chủ đề 3\bài 2\bi.jpgbi">
            <a:extLst>
              <a:ext uri="{FF2B5EF4-FFF2-40B4-BE49-F238E27FC236}">
                <a16:creationId xmlns="" xmlns:a16="http://schemas.microsoft.com/office/drawing/2014/main" id="{733CC04E-30C0-4217-90E0-55F065E6E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66" b="100000" l="12561" r="93415">
                        <a14:foregroundMark x1="40732" y1="29121" x2="40122" y2="42491"/>
                        <a14:foregroundMark x1="22073" y1="33333" x2="26220" y2="23810"/>
                        <a14:foregroundMark x1="22439" y1="91209" x2="28780" y2="90476"/>
                        <a14:foregroundMark x1="29390" y1="90842" x2="33415" y2="82601"/>
                        <a14:foregroundMark x1="45366" y1="73810" x2="48780" y2="66117"/>
                        <a14:foregroundMark x1="60366" y1="29487" x2="54268" y2="33333"/>
                        <a14:foregroundMark x1="54634" y1="52564" x2="56341" y2="71795"/>
                        <a14:foregroundMark x1="23049" y1="41758" x2="29390" y2="49451"/>
                        <a14:foregroundMark x1="41341" y1="41575" x2="41341" y2="41575"/>
                        <a14:foregroundMark x1="41341" y1="32418" x2="41585" y2="32784"/>
                        <a14:foregroundMark x1="41585" y1="38828" x2="41585" y2="38828"/>
                        <a14:foregroundMark x1="26829" y1="91941" x2="33171" y2="86813"/>
                      </a14:backgroundRemoval>
                    </a14:imgEffect>
                  </a14:imgLayer>
                </a14:imgProps>
              </a:ext>
            </a:extLst>
          </a:blip>
          <a:srcRect l="12630" t="18324" r="7279"/>
          <a:stretch>
            <a:fillRect/>
          </a:stretch>
        </p:blipFill>
        <p:spPr>
          <a:xfrm>
            <a:off x="5881467" y="902567"/>
            <a:ext cx="5237963" cy="35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9530" y="2448446"/>
            <a:ext cx="438132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 - k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043868" y="1584350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6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k</a:t>
            </a:r>
            <a:endParaRPr kumimoji="0" lang="en-GB" sz="1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5224537" y="3632570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0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k</a:t>
            </a:r>
            <a:endParaRPr kumimoji="0" lang="en-GB" sz="2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2704257" y="203595"/>
            <a:ext cx="913756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6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000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K</a:t>
            </a:r>
            <a:endParaRPr kumimoji="0" lang="en-GB" sz="1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D07B90-3100-464F-A6CB-81AA55417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85" y="1584350"/>
            <a:ext cx="3886262" cy="38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50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8335</TotalTime>
  <Words>156</Words>
  <Application>Microsoft Office PowerPoint</Application>
  <PresentationFormat>Custom</PresentationFormat>
  <Paragraphs>67</Paragraphs>
  <Slides>25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Office Theme</vt:lpstr>
      <vt:lpstr>3_Office Theme</vt:lpstr>
      <vt:lpstr>4_Office Theme</vt:lpstr>
      <vt:lpstr>1_Office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755</cp:revision>
  <dcterms:created xsi:type="dcterms:W3CDTF">2020-08-29T13:29:14Z</dcterms:created>
  <dcterms:modified xsi:type="dcterms:W3CDTF">2021-10-05T02:27:30Z</dcterms:modified>
</cp:coreProperties>
</file>