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7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52" r:id="rId4"/>
    <p:sldMasterId id="2147483984" r:id="rId5"/>
    <p:sldMasterId id="2147483996" r:id="rId6"/>
    <p:sldMasterId id="2147484077" r:id="rId7"/>
    <p:sldMasterId id="2147484088" r:id="rId8"/>
    <p:sldMasterId id="2147484113" r:id="rId9"/>
  </p:sldMasterIdLst>
  <p:notesMasterIdLst>
    <p:notesMasterId r:id="rId32"/>
  </p:notesMasterIdLst>
  <p:sldIdLst>
    <p:sldId id="633" r:id="rId10"/>
    <p:sldId id="649" r:id="rId11"/>
    <p:sldId id="650" r:id="rId12"/>
    <p:sldId id="641" r:id="rId13"/>
    <p:sldId id="593" r:id="rId14"/>
    <p:sldId id="651" r:id="rId15"/>
    <p:sldId id="644" r:id="rId16"/>
    <p:sldId id="645" r:id="rId17"/>
    <p:sldId id="652" r:id="rId18"/>
    <p:sldId id="647" r:id="rId19"/>
    <p:sldId id="461" r:id="rId20"/>
    <p:sldId id="637" r:id="rId21"/>
    <p:sldId id="648" r:id="rId22"/>
    <p:sldId id="463" r:id="rId23"/>
    <p:sldId id="634" r:id="rId24"/>
    <p:sldId id="618" r:id="rId25"/>
    <p:sldId id="653" r:id="rId26"/>
    <p:sldId id="604" r:id="rId27"/>
    <p:sldId id="473" r:id="rId28"/>
    <p:sldId id="654" r:id="rId29"/>
    <p:sldId id="291" r:id="rId30"/>
    <p:sldId id="596" r:id="rId31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FDFF"/>
    <a:srgbClr val="FF99FF"/>
    <a:srgbClr val="FFFF66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7" autoAdjust="0"/>
    <p:restoredTop sz="94660"/>
  </p:normalViewPr>
  <p:slideViewPr>
    <p:cSldViewPr>
      <p:cViewPr>
        <p:scale>
          <a:sx n="55" d="100"/>
          <a:sy n="55" d="100"/>
        </p:scale>
        <p:origin x="-72" y="-288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16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26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0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361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00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0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90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8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9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7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5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4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4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04/10/2021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5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" y="-8983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69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8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9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7" y="4835185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09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48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22292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2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" y="242875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918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120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7064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3963300" y="1345987"/>
            <a:ext cx="1920146" cy="1920259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186929" y="3785112"/>
            <a:ext cx="1996142" cy="1996259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369161" y="3006139"/>
            <a:ext cx="2557066" cy="2558783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56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073393" y="2092304"/>
            <a:ext cx="2829217" cy="268477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541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14401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3950243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387948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823789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687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92178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877556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064943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26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7965285" y="1854741"/>
            <a:ext cx="1982559" cy="2283650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30279" y="1616330"/>
            <a:ext cx="2271537" cy="2495914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17150" y="1759154"/>
            <a:ext cx="2240927" cy="2474829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30015" y="1616329"/>
            <a:ext cx="2014689" cy="226826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324123" y="1907878"/>
            <a:ext cx="2197306" cy="2444094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177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50066" y="1630294"/>
            <a:ext cx="2590688" cy="2626483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44506" y="3399809"/>
            <a:ext cx="2029899" cy="2052599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337666" y="1535516"/>
            <a:ext cx="1881303" cy="1948724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7979370" y="1480182"/>
            <a:ext cx="2163737" cy="2267270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9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271674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271674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90258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490258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5248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65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21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001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65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26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16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161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364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3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086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626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24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102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088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3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468251"/>
            <a:ext cx="12033250" cy="300849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974799" y="5893559"/>
            <a:ext cx="2778999" cy="7376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5448" y="214050"/>
            <a:ext cx="1407005" cy="6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0321" y="23281"/>
            <a:ext cx="601463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45">
              <a:defRPr/>
            </a:pP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2209" y="1446212"/>
            <a:ext cx="729179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822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20681" y="4252453"/>
            <a:ext cx="74567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US" sz="11500" b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oã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8073" y="2592462"/>
            <a:ext cx="4248472" cy="3165047"/>
            <a:chOff x="6679346" y="2634855"/>
            <a:chExt cx="3931921" cy="22800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>
                  <a:solidFill>
                    <a:srgbClr val="FF0000"/>
                  </a:solidFill>
                  <a:latin typeface="VNI-Avo" pitchFamily="2" charset="0"/>
                </a:rPr>
                <a:t>ñ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5" y="2634855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chemeClr val="tx1"/>
                  </a:solidFill>
                  <a:latin typeface="VNI-Avo" pitchFamily="2" charset="0"/>
                </a:rPr>
                <a:t>oâ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ñ</a:t>
              </a:r>
              <a:r>
                <a:rPr lang="en-US" sz="8800" b="1" dirty="0" err="1">
                  <a:solidFill>
                    <a:prstClr val="black"/>
                  </a:solidFill>
                  <a:latin typeface="VNI-Avo" pitchFamily="2" charset="0"/>
                </a:rPr>
                <a:t>oã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4AC7DD-E21B-4915-9FF2-CE4AC5CDE841}"/>
              </a:ext>
            </a:extLst>
          </p:cNvPr>
          <p:cNvSpPr txBox="1"/>
          <p:nvPr/>
        </p:nvSpPr>
        <p:spPr>
          <a:xfrm>
            <a:off x="2200201" y="605616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AD839B3-7931-49AE-A0A6-DD7972054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6" t="68007" r="9864" b="20291"/>
          <a:stretch/>
        </p:blipFill>
        <p:spPr>
          <a:xfrm>
            <a:off x="5422087" y="708475"/>
            <a:ext cx="6683282" cy="337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"/>
            <a:ext cx="12033606" cy="6768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8113" y="2322663"/>
            <a:ext cx="6984776" cy="2123971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13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B632F-D70E-4D39-BCEC-9B5B0EB7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d">
            <a:hlinkClick r:id="" action="ppaction://media"/>
            <a:extLst>
              <a:ext uri="{FF2B5EF4-FFF2-40B4-BE49-F238E27FC236}">
                <a16:creationId xmlns:a16="http://schemas.microsoft.com/office/drawing/2014/main" xmlns="" id="{DEC06504-251A-4E79-AEEA-D550F792F0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8313" y="576238"/>
            <a:ext cx="5668268" cy="5775705"/>
          </a:xfrm>
        </p:spPr>
      </p:pic>
    </p:spTree>
    <p:extLst>
      <p:ext uri="{BB962C8B-B14F-4D97-AF65-F5344CB8AC3E}">
        <p14:creationId xmlns:p14="http://schemas.microsoft.com/office/powerpoint/2010/main" val="30951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AAF36E-15BB-44FF-83D4-28F66A26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d">
            <a:hlinkClick r:id="" action="ppaction://media"/>
            <a:extLst>
              <a:ext uri="{FF2B5EF4-FFF2-40B4-BE49-F238E27FC236}">
                <a16:creationId xmlns:a16="http://schemas.microsoft.com/office/drawing/2014/main" xmlns="" id="{99475FF9-32E3-4470-BBD6-988C0F7989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511" y="496697"/>
            <a:ext cx="5308228" cy="5775705"/>
          </a:xfrm>
        </p:spPr>
      </p:pic>
    </p:spTree>
    <p:extLst>
      <p:ext uri="{BB962C8B-B14F-4D97-AF65-F5344CB8AC3E}">
        <p14:creationId xmlns:p14="http://schemas.microsoft.com/office/powerpoint/2010/main" val="24124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37" y="0"/>
            <a:ext cx="7344816" cy="6769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52929" y="2448446"/>
            <a:ext cx="3018993" cy="2304256"/>
            <a:chOff x="8963610" y="2664470"/>
            <a:chExt cx="2808312" cy="2088232"/>
          </a:xfrm>
        </p:grpSpPr>
        <p:sp>
          <p:nvSpPr>
            <p:cNvPr id="2" name="Cloud 1"/>
            <p:cNvSpPr/>
            <p:nvPr/>
          </p:nvSpPr>
          <p:spPr>
            <a:xfrm>
              <a:off x="9245034" y="2664470"/>
              <a:ext cx="2526888" cy="208823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3610" y="3056014"/>
              <a:ext cx="2808312" cy="1059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1" defTabSz="914400"/>
              <a:r>
                <a:rPr lang="en-US" sz="7000" b="1" dirty="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tr.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0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40560" y="2448446"/>
            <a:ext cx="30283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Tieát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895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4D1C9A-F24C-4F30-90CD-19B4C233DF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7" t="6385" r="52985" b="71276"/>
          <a:stretch/>
        </p:blipFill>
        <p:spPr>
          <a:xfrm>
            <a:off x="310865" y="936424"/>
            <a:ext cx="2780872" cy="30735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9EFB0B-C5F4-4947-A56B-841F94261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5" t="5399" r="12867" b="72262"/>
          <a:stretch/>
        </p:blipFill>
        <p:spPr>
          <a:xfrm>
            <a:off x="8824937" y="197594"/>
            <a:ext cx="2780872" cy="30735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2412797-7528-4C6E-8B10-35C102CFB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31791" r="25074" b="47140"/>
          <a:stretch/>
        </p:blipFill>
        <p:spPr>
          <a:xfrm>
            <a:off x="3360908" y="3042593"/>
            <a:ext cx="4998578" cy="28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34D1C9A-F24C-4F30-90CD-19B4C233D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7" t="6385" r="52985" b="71276"/>
          <a:stretch/>
        </p:blipFill>
        <p:spPr>
          <a:xfrm>
            <a:off x="760042" y="432222"/>
            <a:ext cx="3312368" cy="2448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412797-7528-4C6E-8B10-35C102CFB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31791" r="25074" b="47140"/>
          <a:stretch/>
        </p:blipFill>
        <p:spPr>
          <a:xfrm>
            <a:off x="3360908" y="2736479"/>
            <a:ext cx="4998578" cy="2880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9EFB0B-C5F4-4947-A56B-841F94261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5" t="5399" r="12867" b="72262"/>
          <a:stretch/>
        </p:blipFill>
        <p:spPr>
          <a:xfrm>
            <a:off x="8824937" y="197594"/>
            <a:ext cx="2780872" cy="3073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057" y="2736478"/>
            <a:ext cx="2456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/>
              <a:t>dê</a:t>
            </a:r>
            <a:endParaRPr lang="vi-VN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401001" y="3600574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sz="7200" b="1" dirty="0" err="1" smtClean="0"/>
              <a:t>dẻ</a:t>
            </a:r>
            <a:r>
              <a:rPr lang="en-US" sz="7200" b="1" dirty="0" smtClean="0"/>
              <a:t> </a:t>
            </a:r>
            <a:endParaRPr lang="vi-VN" sz="7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16425" y="561679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/>
              <a:t>b</a:t>
            </a:r>
            <a:r>
              <a:rPr lang="en-US" sz="7200" b="1" dirty="0" err="1" smtClean="0"/>
              <a:t>ờ</a:t>
            </a:r>
            <a:r>
              <a:rPr lang="en-US" sz="7200" b="1" dirty="0" smtClean="0"/>
              <a:t> </a:t>
            </a:r>
            <a:r>
              <a:rPr lang="en-US" sz="7200" b="1" dirty="0" err="1" smtClean="0"/>
              <a:t>đê</a:t>
            </a:r>
            <a:endParaRPr lang="vi-VN" sz="7200" b="1" dirty="0"/>
          </a:p>
        </p:txBody>
      </p:sp>
    </p:spTree>
    <p:extLst>
      <p:ext uri="{BB962C8B-B14F-4D97-AF65-F5344CB8AC3E}">
        <p14:creationId xmlns:p14="http://schemas.microsoft.com/office/powerpoint/2010/main" val="30853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xmlns="" id="{055347C5-2D68-4EC8-BAF0-A3FF3708C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4137" y="280848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</a:rPr>
              <a:t>Cô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có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đỗ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đỏ</a:t>
            </a:r>
            <a:endParaRPr lang="vi-VN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8583" y="2808486"/>
            <a:ext cx="5378086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Môû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roäng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009" y="504230"/>
            <a:ext cx="113772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Thứ</a:t>
            </a:r>
            <a:r>
              <a:rPr lang="en-US" sz="5400" dirty="0" smtClean="0"/>
              <a:t> </a:t>
            </a:r>
            <a:r>
              <a:rPr lang="en-US" sz="5400" dirty="0" err="1" smtClean="0"/>
              <a:t>hai</a:t>
            </a:r>
            <a:r>
              <a:rPr lang="en-US" sz="5400" dirty="0" smtClean="0"/>
              <a:t> </a:t>
            </a:r>
            <a:r>
              <a:rPr lang="en-US" sz="5400" dirty="0" err="1" smtClean="0"/>
              <a:t>ngày</a:t>
            </a:r>
            <a:r>
              <a:rPr lang="en-US" sz="5400" dirty="0" smtClean="0"/>
              <a:t> 04 </a:t>
            </a:r>
            <a:r>
              <a:rPr lang="en-US" sz="5400" dirty="0" err="1" smtClean="0"/>
              <a:t>tháng</a:t>
            </a:r>
            <a:r>
              <a:rPr lang="en-US" sz="5400" dirty="0" smtClean="0"/>
              <a:t> 9 </a:t>
            </a:r>
            <a:r>
              <a:rPr lang="en-US" sz="5400" dirty="0" err="1" smtClean="0"/>
              <a:t>năm</a:t>
            </a:r>
            <a:r>
              <a:rPr lang="en-US" sz="5400" dirty="0" smtClean="0"/>
              <a:t> 2021</a:t>
            </a:r>
          </a:p>
          <a:p>
            <a:pPr algn="ctr"/>
            <a:r>
              <a:rPr lang="en-US" sz="5400" u="sng" dirty="0" err="1" smtClean="0"/>
              <a:t>Môn</a:t>
            </a:r>
            <a:r>
              <a:rPr lang="en-US" sz="5400" dirty="0" smtClean="0"/>
              <a:t> : </a:t>
            </a:r>
            <a:r>
              <a:rPr lang="en-US" sz="5400" dirty="0" err="1" smtClean="0">
                <a:solidFill>
                  <a:schemeClr val="tx2"/>
                </a:solidFill>
              </a:rPr>
              <a:t>Tiếng</a:t>
            </a:r>
            <a:r>
              <a:rPr lang="en-US" sz="5400" dirty="0" smtClean="0">
                <a:solidFill>
                  <a:schemeClr val="tx2"/>
                </a:solidFill>
              </a:rPr>
              <a:t> </a:t>
            </a:r>
            <a:r>
              <a:rPr lang="en-US" sz="5400" dirty="0" err="1" smtClean="0">
                <a:solidFill>
                  <a:schemeClr val="tx2"/>
                </a:solidFill>
              </a:rPr>
              <a:t>Việt</a:t>
            </a:r>
            <a:r>
              <a:rPr lang="en-US" sz="54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5400" u="sng" dirty="0" err="1" smtClean="0"/>
              <a:t>Bài</a:t>
            </a:r>
            <a:r>
              <a:rPr lang="en-US" sz="5400" u="sng" dirty="0" smtClean="0"/>
              <a:t> 1</a:t>
            </a:r>
            <a:r>
              <a:rPr lang="en-US" sz="5400" dirty="0" smtClean="0"/>
              <a:t> :    </a:t>
            </a:r>
            <a:r>
              <a:rPr lang="en-US" sz="5400" dirty="0" smtClean="0">
                <a:solidFill>
                  <a:srgbClr val="FF0000"/>
                </a:solidFill>
              </a:rPr>
              <a:t>D   </a:t>
            </a:r>
            <a:r>
              <a:rPr lang="en-US" sz="5400" dirty="0" err="1" smtClean="0">
                <a:solidFill>
                  <a:srgbClr val="FF0000"/>
                </a:solidFill>
              </a:rPr>
              <a:t>d</a:t>
            </a:r>
            <a:r>
              <a:rPr lang="en-US" sz="5400" dirty="0" smtClean="0">
                <a:solidFill>
                  <a:srgbClr val="FF0000"/>
                </a:solidFill>
              </a:rPr>
              <a:t>      Đ    </a:t>
            </a:r>
            <a:r>
              <a:rPr lang="en-US" sz="5400" dirty="0" err="1" smtClean="0">
                <a:solidFill>
                  <a:srgbClr val="FF0000"/>
                </a:solidFill>
              </a:rPr>
              <a:t>đ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D54FC6-CF5D-406A-BB15-05E2034030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70212" r="9688" b="6385"/>
          <a:stretch/>
        </p:blipFill>
        <p:spPr>
          <a:xfrm>
            <a:off x="968983" y="803085"/>
            <a:ext cx="10520250" cy="44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251068"/>
            <a:ext cx="12033250" cy="72696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173926"/>
            <a:ext cx="1203325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055170"/>
            <a:ext cx="1203325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4B2596-7429-400E-8939-B76FA6CBEC5E}"/>
              </a:ext>
            </a:extLst>
          </p:cNvPr>
          <p:cNvSpPr txBox="1"/>
          <p:nvPr/>
        </p:nvSpPr>
        <p:spPr>
          <a:xfrm>
            <a:off x="1480121" y="5328209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ñaøn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E6E96B-B48C-4DEA-B7EB-ED6C5566B8E8}"/>
              </a:ext>
            </a:extLst>
          </p:cNvPr>
          <p:cNvSpPr txBox="1"/>
          <p:nvPr/>
        </p:nvSpPr>
        <p:spPr>
          <a:xfrm>
            <a:off x="5358508" y="534760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ñaàm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B419AD2-2F01-4493-9EC6-C219F7035C1A}"/>
              </a:ext>
            </a:extLst>
          </p:cNvPr>
          <p:cNvSpPr txBox="1"/>
          <p:nvPr/>
        </p:nvSpPr>
        <p:spPr>
          <a:xfrm>
            <a:off x="9256985" y="534760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dieàu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E9F71F-C31A-4543-9EF1-C656A22C6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67435" r="81353" b="21375"/>
          <a:stretch/>
        </p:blipFill>
        <p:spPr>
          <a:xfrm>
            <a:off x="0" y="-9268"/>
            <a:ext cx="1611490" cy="1412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D54FC6-CF5D-406A-BB15-05E203403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70212" r="9688" b="6385"/>
          <a:stretch/>
        </p:blipFill>
        <p:spPr>
          <a:xfrm>
            <a:off x="968983" y="803085"/>
            <a:ext cx="10520250" cy="44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" y="0"/>
            <a:ext cx="11993287" cy="68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4457" y="1872382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211DC5-6F6F-42A4-84FB-E3D6CDD83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8087" r="809" b="50000"/>
          <a:stretch/>
        </p:blipFill>
        <p:spPr>
          <a:xfrm>
            <a:off x="0" y="-25280"/>
            <a:ext cx="12033249" cy="686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211DC5-6F6F-42A4-84FB-E3D6CDD83D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8087" r="809" b="50000"/>
          <a:stretch/>
        </p:blipFill>
        <p:spPr>
          <a:xfrm>
            <a:off x="-19350" y="-25280"/>
            <a:ext cx="11863719" cy="686621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flipV="1">
            <a:off x="10780484" y="529457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18B263C-7530-4D1A-A410-29B00ADF0338}"/>
              </a:ext>
            </a:extLst>
          </p:cNvPr>
          <p:cNvGrpSpPr/>
          <p:nvPr/>
        </p:nvGrpSpPr>
        <p:grpSpPr>
          <a:xfrm>
            <a:off x="327993" y="5613373"/>
            <a:ext cx="2016224" cy="890426"/>
            <a:chOff x="-327137" y="-628589"/>
            <a:chExt cx="2016224" cy="890426"/>
          </a:xfrm>
        </p:grpSpPr>
        <p:sp>
          <p:nvSpPr>
            <p:cNvPr id="25" name="Rounded Rectangle 27">
              <a:extLst>
                <a:ext uri="{FF2B5EF4-FFF2-40B4-BE49-F238E27FC236}">
                  <a16:creationId xmlns:a16="http://schemas.microsoft.com/office/drawing/2014/main" xmlns="" id="{42A5BD5F-F60F-4DDE-9BE6-5DDE70D23149}"/>
                </a:ext>
              </a:extLst>
            </p:cNvPr>
            <p:cNvSpPr/>
            <p:nvPr/>
          </p:nvSpPr>
          <p:spPr>
            <a:xfrm>
              <a:off x="-327137" y="-351109"/>
              <a:ext cx="1682868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d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öøa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1E18AB75-F307-4CC1-9623-B37B7E939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5731" y="-628589"/>
              <a:ext cx="333356" cy="39111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43E6723-7F1B-4BB1-8BDF-115FFC95007E}"/>
              </a:ext>
            </a:extLst>
          </p:cNvPr>
          <p:cNvSpPr/>
          <p:nvPr/>
        </p:nvSpPr>
        <p:spPr>
          <a:xfrm flipV="1">
            <a:off x="1908447" y="541761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B344C8-3EA8-41B9-A46E-E86603D13961}"/>
              </a:ext>
            </a:extLst>
          </p:cNvPr>
          <p:cNvGrpSpPr/>
          <p:nvPr/>
        </p:nvGrpSpPr>
        <p:grpSpPr>
          <a:xfrm>
            <a:off x="8849847" y="5306899"/>
            <a:ext cx="1991313" cy="1294564"/>
            <a:chOff x="4549367" y="3271083"/>
            <a:chExt cx="3212240" cy="1316651"/>
          </a:xfrm>
          <a:solidFill>
            <a:srgbClr val="FFFF00"/>
          </a:solidFill>
        </p:grpSpPr>
        <p:sp>
          <p:nvSpPr>
            <p:cNvPr id="23" name="Rounded Rectangle 15">
              <a:extLst>
                <a:ext uri="{FF2B5EF4-FFF2-40B4-BE49-F238E27FC236}">
                  <a16:creationId xmlns:a16="http://schemas.microsoft.com/office/drawing/2014/main" xmlns="" id="{AC9AD066-FB62-4C84-A84D-0E749B6C58D0}"/>
                </a:ext>
              </a:extLst>
            </p:cNvPr>
            <p:cNvSpPr/>
            <p:nvPr/>
          </p:nvSpPr>
          <p:spPr>
            <a:xfrm>
              <a:off x="4549367" y="3980574"/>
              <a:ext cx="3212240" cy="60716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d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eá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048A9491-3C42-47F2-916E-5B07C8193C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6289" y="3271083"/>
              <a:ext cx="767434" cy="878828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93B9E84-2D77-4012-9AA3-1449D2987B60}"/>
              </a:ext>
            </a:extLst>
          </p:cNvPr>
          <p:cNvGrpSpPr/>
          <p:nvPr/>
        </p:nvGrpSpPr>
        <p:grpSpPr>
          <a:xfrm>
            <a:off x="5872609" y="457864"/>
            <a:ext cx="2736304" cy="2175306"/>
            <a:chOff x="3308578" y="4149910"/>
            <a:chExt cx="4414006" cy="1595378"/>
          </a:xfrm>
          <a:solidFill>
            <a:srgbClr val="FFFF00"/>
          </a:solidFill>
        </p:grpSpPr>
        <p:sp>
          <p:nvSpPr>
            <p:cNvPr id="31" name="Rounded Rectangle 15">
              <a:extLst>
                <a:ext uri="{FF2B5EF4-FFF2-40B4-BE49-F238E27FC236}">
                  <a16:creationId xmlns:a16="http://schemas.microsoft.com/office/drawing/2014/main" xmlns="" id="{1D73B332-9EC8-4FD5-AB66-DF4EAF491D98}"/>
                </a:ext>
              </a:extLst>
            </p:cNvPr>
            <p:cNvSpPr/>
            <p:nvPr/>
          </p:nvSpPr>
          <p:spPr>
            <a:xfrm>
              <a:off x="3308578" y="4149910"/>
              <a:ext cx="4414006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ñ</a:t>
              </a:r>
              <a:r>
                <a:rPr lang="en-US" sz="3600" kern="0" dirty="0" err="1">
                  <a:latin typeface="VNI-Avo" pitchFamily="2" charset="0"/>
                </a:rPr>
                <a:t>oã</a:t>
              </a:r>
              <a:r>
                <a:rPr lang="en-US" sz="3600" kern="0" dirty="0"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ñ</a:t>
              </a:r>
              <a:r>
                <a:rPr lang="en-US" sz="3600" kern="0" dirty="0" err="1">
                  <a:latin typeface="VNI-Avo" pitchFamily="2" charset="0"/>
                </a:rPr>
                <a:t>oû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B5E75E40-98C0-4784-8A31-F002D570A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3844" y="4628723"/>
              <a:ext cx="1084370" cy="1116565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B55338BA-AB20-4EC4-9996-2227A86D3AD2}"/>
              </a:ext>
            </a:extLst>
          </p:cNvPr>
          <p:cNvSpPr/>
          <p:nvPr/>
        </p:nvSpPr>
        <p:spPr>
          <a:xfrm flipV="1">
            <a:off x="7151344" y="2633171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F9A887E-67DE-4D25-938E-21393F65CBB2}"/>
              </a:ext>
            </a:extLst>
          </p:cNvPr>
          <p:cNvGrpSpPr/>
          <p:nvPr/>
        </p:nvGrpSpPr>
        <p:grpSpPr>
          <a:xfrm>
            <a:off x="2397255" y="536203"/>
            <a:ext cx="2392845" cy="1742355"/>
            <a:chOff x="4549367" y="4149910"/>
            <a:chExt cx="3859962" cy="1277850"/>
          </a:xfrm>
          <a:solidFill>
            <a:srgbClr val="FFFF00"/>
          </a:solidFill>
        </p:grpSpPr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xmlns="" id="{5A064D4F-663C-4031-A8FE-7CBE38E869F2}"/>
                </a:ext>
              </a:extLst>
            </p:cNvPr>
            <p:cNvSpPr/>
            <p:nvPr/>
          </p:nvSpPr>
          <p:spPr>
            <a:xfrm>
              <a:off x="4549367" y="4149910"/>
              <a:ext cx="3859962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ñ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u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ñ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uû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B1E0A6D0-871C-404D-93F5-724A17562594}"/>
                </a:ext>
              </a:extLst>
            </p:cNvPr>
            <p:cNvCxnSpPr>
              <a:cxnSpLocks/>
            </p:cNvCxnSpPr>
            <p:nvPr/>
          </p:nvCxnSpPr>
          <p:spPr>
            <a:xfrm>
              <a:off x="5488215" y="4628723"/>
              <a:ext cx="2043551" cy="799037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2934A8B-BFFB-45B9-BFF1-4F8CD0478F51}"/>
              </a:ext>
            </a:extLst>
          </p:cNvPr>
          <p:cNvSpPr/>
          <p:nvPr/>
        </p:nvSpPr>
        <p:spPr>
          <a:xfrm flipV="1">
            <a:off x="3767905" y="227855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B58CF5B-6456-4149-9CE3-A1D71931E3CD}"/>
              </a:ext>
            </a:extLst>
          </p:cNvPr>
          <p:cNvGrpSpPr/>
          <p:nvPr/>
        </p:nvGrpSpPr>
        <p:grpSpPr>
          <a:xfrm>
            <a:off x="3733528" y="4161519"/>
            <a:ext cx="2818051" cy="1758326"/>
            <a:chOff x="-588280" y="-466005"/>
            <a:chExt cx="2818051" cy="1758326"/>
          </a:xfrm>
        </p:grpSpPr>
        <p:sp>
          <p:nvSpPr>
            <p:cNvPr id="39" name="Rounded Rectangle 27">
              <a:extLst>
                <a:ext uri="{FF2B5EF4-FFF2-40B4-BE49-F238E27FC236}">
                  <a16:creationId xmlns:a16="http://schemas.microsoft.com/office/drawing/2014/main" xmlns="" id="{5CC8090C-BC76-4179-AF49-E4ED4206F355}"/>
                </a:ext>
              </a:extLst>
            </p:cNvPr>
            <p:cNvSpPr/>
            <p:nvPr/>
          </p:nvSpPr>
          <p:spPr>
            <a:xfrm>
              <a:off x="-588280" y="679375"/>
              <a:ext cx="2818051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 err="1">
                  <a:solidFill>
                    <a:srgbClr val="FF0000"/>
                  </a:solidFill>
                  <a:latin typeface="VNI-Avo" pitchFamily="2" charset="0"/>
                </a:rPr>
                <a:t>d</a:t>
              </a:r>
              <a:r>
                <a:rPr lang="en-US" sz="4400" kern="0" dirty="0" err="1">
                  <a:latin typeface="VNI-Avo" pitchFamily="2" charset="0"/>
                </a:rPr>
                <a:t>öa</a:t>
              </a:r>
              <a:r>
                <a:rPr lang="en-US" sz="4400" kern="0" dirty="0">
                  <a:latin typeface="VNI-Avo" pitchFamily="2" charset="0"/>
                </a:rPr>
                <a:t> 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396EE021-4354-427F-8AB2-430D01443C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658" y="-466005"/>
              <a:ext cx="792087" cy="113305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73704375-669F-4B01-B7D8-FF8AA5A8B53D}"/>
              </a:ext>
            </a:extLst>
          </p:cNvPr>
          <p:cNvSpPr/>
          <p:nvPr/>
        </p:nvSpPr>
        <p:spPr>
          <a:xfrm>
            <a:off x="4647794" y="4123650"/>
            <a:ext cx="216938" cy="2621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5379" y="2232422"/>
            <a:ext cx="4753224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 -d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8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28695" y="4337513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eá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5986" y="2467665"/>
            <a:ext cx="4248472" cy="3165047"/>
            <a:chOff x="6679346" y="2634855"/>
            <a:chExt cx="3931921" cy="22800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5" y="2634855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chemeClr val="tx1"/>
                  </a:solidFill>
                  <a:latin typeface="VNI-Avo" pitchFamily="2" charset="0"/>
                </a:rPr>
                <a:t>e</a:t>
              </a: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â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d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eá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940061" y="622229"/>
            <a:ext cx="28803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Lato" panose="020F0502020204030203" pitchFamily="34" charset="0"/>
                <a:sym typeface="Arial"/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0FCB88-E01D-4B84-90B1-3B001FA491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t="68084" r="58958" b="20214"/>
          <a:stretch/>
        </p:blipFill>
        <p:spPr>
          <a:xfrm>
            <a:off x="5107611" y="583678"/>
            <a:ext cx="6683282" cy="3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29530" y="2448446"/>
            <a:ext cx="4589718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 - ñ</a:t>
            </a:r>
            <a:endParaRPr kumimoji="0" lang="en-US" sz="14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5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8265</TotalTime>
  <Words>98</Words>
  <Application>Microsoft Office PowerPoint</Application>
  <PresentationFormat>Custom</PresentationFormat>
  <Paragraphs>45</Paragraphs>
  <Slides>22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Office Theme</vt:lpstr>
      <vt:lpstr>3_Office Theme</vt:lpstr>
      <vt:lpstr>4_Office Theme</vt:lpstr>
      <vt:lpstr>8_Office Theme</vt:lpstr>
      <vt:lpstr>3_Office 主题​​</vt:lpstr>
      <vt:lpstr>Office 主题</vt:lpstr>
      <vt:lpstr>Office 主题​​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21AK22</cp:lastModifiedBy>
  <cp:revision>739</cp:revision>
  <dcterms:created xsi:type="dcterms:W3CDTF">2020-08-29T13:29:14Z</dcterms:created>
  <dcterms:modified xsi:type="dcterms:W3CDTF">2021-10-04T02:52:30Z</dcterms:modified>
</cp:coreProperties>
</file>