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7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3" r:id="rId1"/>
    <p:sldMasterId id="2147484395" r:id="rId2"/>
    <p:sldMasterId id="2147484416" r:id="rId3"/>
    <p:sldMasterId id="2147484448" r:id="rId4"/>
    <p:sldMasterId id="2147484464" r:id="rId5"/>
    <p:sldMasterId id="2147484481" r:id="rId6"/>
    <p:sldMasterId id="2147484506" r:id="rId7"/>
    <p:sldMasterId id="2147484509" r:id="rId8"/>
    <p:sldMasterId id="2147484522" r:id="rId9"/>
  </p:sldMasterIdLst>
  <p:notesMasterIdLst>
    <p:notesMasterId r:id="rId28"/>
  </p:notesMasterIdLst>
  <p:sldIdLst>
    <p:sldId id="576" r:id="rId10"/>
    <p:sldId id="592" r:id="rId11"/>
    <p:sldId id="590" r:id="rId12"/>
    <p:sldId id="588" r:id="rId13"/>
    <p:sldId id="587" r:id="rId14"/>
    <p:sldId id="591" r:id="rId15"/>
    <p:sldId id="578" r:id="rId16"/>
    <p:sldId id="561" r:id="rId17"/>
    <p:sldId id="562" r:id="rId18"/>
    <p:sldId id="563" r:id="rId19"/>
    <p:sldId id="579" r:id="rId20"/>
    <p:sldId id="582" r:id="rId21"/>
    <p:sldId id="568" r:id="rId22"/>
    <p:sldId id="570" r:id="rId23"/>
    <p:sldId id="571" r:id="rId24"/>
    <p:sldId id="572" r:id="rId25"/>
    <p:sldId id="573" r:id="rId26"/>
    <p:sldId id="581" r:id="rId27"/>
  </p:sldIdLst>
  <p:sldSz cx="12709525" cy="6769100"/>
  <p:notesSz cx="6858000" cy="9144000"/>
  <p:custDataLst>
    <p:tags r:id="rId29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2" userDrawn="1">
          <p15:clr>
            <a:srgbClr val="A4A3A4"/>
          </p15:clr>
        </p15:guide>
        <p15:guide id="2" pos="40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9EF3FC"/>
    <a:srgbClr val="F3392B"/>
    <a:srgbClr val="C259FD"/>
    <a:srgbClr val="FEB0F3"/>
    <a:srgbClr val="FD8603"/>
    <a:srgbClr val="E6AF00"/>
    <a:srgbClr val="46FD27"/>
    <a:srgbClr val="1BE341"/>
    <a:srgbClr val="DE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2" autoAdjust="0"/>
  </p:normalViewPr>
  <p:slideViewPr>
    <p:cSldViewPr>
      <p:cViewPr>
        <p:scale>
          <a:sx n="53" d="100"/>
          <a:sy n="53" d="100"/>
        </p:scale>
        <p:origin x="-1272" y="-456"/>
      </p:cViewPr>
      <p:guideLst>
        <p:guide orient="horz" pos="2132"/>
        <p:guide pos="4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550" y="685800"/>
            <a:ext cx="6438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36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98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261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6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50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238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3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56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0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3797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14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470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02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557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174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94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88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78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67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5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96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19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97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5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1" y="4425451"/>
            <a:ext cx="3333645" cy="23436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487404" y="0"/>
            <a:ext cx="2222123" cy="34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271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72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90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93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6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29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13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81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6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62858" y="-79970"/>
            <a:ext cx="2381878" cy="2511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" y="-119881"/>
            <a:ext cx="1372350" cy="19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5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288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200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33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0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8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C352AA3-D564-425D-8254-4A63F746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18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24726339"/>
      </p:ext>
    </p:extLst>
  </p:cSld>
  <p:clrMapOvr>
    <a:masterClrMapping/>
  </p:clrMapOvr>
  <p:transition advClick="0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6195622"/>
      </p:ext>
    </p:extLst>
  </p:cSld>
  <p:clrMapOvr>
    <a:masterClrMapping/>
  </p:clrMapOvr>
  <p:transition advClick="0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51395753"/>
      </p:ext>
    </p:extLst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2" y="3555353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2"/>
            </a:lvl1pPr>
            <a:lvl2pPr marL="493613" indent="0" algn="ctr">
              <a:buNone/>
              <a:defRPr sz="2159"/>
            </a:lvl2pPr>
            <a:lvl3pPr marL="987227" indent="0" algn="ctr">
              <a:buNone/>
              <a:defRPr sz="1945"/>
            </a:lvl3pPr>
            <a:lvl4pPr marL="1480835" indent="0" algn="ctr">
              <a:buNone/>
              <a:defRPr sz="1728"/>
            </a:lvl4pPr>
            <a:lvl5pPr marL="1974450" indent="0" algn="ctr">
              <a:buNone/>
              <a:defRPr sz="1728"/>
            </a:lvl5pPr>
            <a:lvl6pPr marL="2468060" indent="0" algn="ctr">
              <a:buNone/>
              <a:defRPr sz="1728"/>
            </a:lvl6pPr>
            <a:lvl7pPr marL="2961672" indent="0" algn="ctr">
              <a:buNone/>
              <a:defRPr sz="1728"/>
            </a:lvl7pPr>
            <a:lvl8pPr marL="3455284" indent="0" algn="ctr">
              <a:buNone/>
              <a:defRPr sz="1728"/>
            </a:lvl8pPr>
            <a:lvl9pPr marL="3948898" indent="0" algn="ctr">
              <a:buNone/>
              <a:defRPr sz="1728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0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01/10/2021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0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25" y="6273980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00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27556017"/>
      </p:ext>
    </p:extLst>
  </p:cSld>
  <p:clrMapOvr>
    <a:masterClrMapping/>
  </p:clrMapOvr>
  <p:transition advClick="0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0869065"/>
      </p:ext>
    </p:extLst>
  </p:cSld>
  <p:clrMapOvr>
    <a:masterClrMapping/>
  </p:clrMapOvr>
  <p:transition advClick="0" advTm="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99140261"/>
      </p:ext>
    </p:extLst>
  </p:cSld>
  <p:clrMapOvr>
    <a:masterClrMapping/>
  </p:clrMapOvr>
  <p:transition advClick="0" advTm="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419351"/>
      </p:ext>
    </p:extLst>
  </p:cSld>
  <p:clrMapOvr>
    <a:masterClrMapping/>
  </p:clrMapOvr>
  <p:transition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6023927"/>
      </p:ext>
    </p:extLst>
  </p:cSld>
  <p:clrMapOvr>
    <a:masterClrMapping/>
  </p:clrMapOvr>
  <p:transition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9565377"/>
      </p:ext>
    </p:extLst>
  </p:cSld>
  <p:clrMapOvr>
    <a:masterClrMapping/>
  </p:clrMapOvr>
  <p:transition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6232140"/>
      </p:ext>
    </p:extLst>
  </p:cSld>
  <p:clrMapOvr>
    <a:masterClrMapping/>
  </p:clrMapOvr>
  <p:transition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6165582"/>
      </p:ext>
    </p:extLst>
  </p:cSld>
  <p:clrMapOvr>
    <a:masterClrMapping/>
  </p:clrMapOvr>
  <p:transition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9464594"/>
      </p:ext>
    </p:extLst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12805156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4085" y="361039"/>
            <a:ext cx="10961356" cy="130746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4092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3BED4874-415F-4462-8CBD-90FA9588F1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10355" y="6274354"/>
            <a:ext cx="4288817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236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8C92ADDF-ABC6-4EEC-846D-A1AE2D4106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3738597"/>
      </p:ext>
    </p:extLst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5141219"/>
      </p:ext>
    </p:extLst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8074511"/>
      </p:ext>
    </p:extLst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0519243"/>
      </p:ext>
    </p:extLst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3399362"/>
      </p:ext>
    </p:extLst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74909"/>
      </p:ext>
    </p:extLst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88370293"/>
      </p:ext>
    </p:extLst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7255767"/>
      </p:ext>
    </p:extLst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408983"/>
      </p:ext>
    </p:extLst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2694074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15" y="2102810"/>
            <a:ext cx="10803097" cy="14509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4"/>
            <a:ext cx="8896668" cy="1729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0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8B4E67A1-5C53-42BD-AB2C-709FEF61F26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5A80EFF5-4C64-44AF-903C-4654B01C43E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184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11224816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87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6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7" r:id="rId3"/>
    <p:sldLayoutId id="2147484390" r:id="rId4"/>
    <p:sldLayoutId id="2147484391" r:id="rId5"/>
    <p:sldLayoutId id="2147484392" r:id="rId6"/>
    <p:sldLayoutId id="2147484393" r:id="rId7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58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</p:sldLayoutIdLs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5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</p:sldLayoutIdLs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  <p:sldLayoutId id="2147484460" r:id="rId12"/>
    <p:sldLayoutId id="2147484462" r:id="rId13"/>
    <p:sldLayoutId id="2147484463" r:id="rId14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6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2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990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  <p:sldLayoutId id="2147484521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5009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audio" Target="NUL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5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5" Type="http://schemas.openxmlformats.org/officeDocument/2006/relationships/audio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5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-1" y="0"/>
            <a:ext cx="12709525" cy="67691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229689" y="362261"/>
            <a:ext cx="8457724" cy="4279408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0255" tIns="45127" rIns="90255" bIns="45127" numCol="1" anchor="t" anchorCtr="0" compatLnSpc="1"/>
          <a:lstStyle/>
          <a:p>
            <a:pPr defTabSz="902513"/>
            <a:endParaRPr lang="zh-CN" altLang="en-US" sz="1777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131018" y="362261"/>
            <a:ext cx="10782041" cy="2482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968463" y="421593"/>
            <a:ext cx="1437898" cy="13013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741950" y="3962230"/>
            <a:ext cx="1780088" cy="17119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798552" y="3085992"/>
            <a:ext cx="1127655" cy="114257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593482" y="1143887"/>
            <a:ext cx="3926835" cy="1020853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760"/>
            <a:r>
              <a:rPr lang="en-US" sz="6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CHUÛ ÑEÀ 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23543" y="2301710"/>
            <a:ext cx="5494572" cy="1451740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760"/>
            <a:r>
              <a:rPr lang="en-US" sz="8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BEÙ VAØ BAØ</a:t>
            </a:r>
          </a:p>
        </p:txBody>
      </p:sp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8" y="3675818"/>
            <a:ext cx="4584102" cy="32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CDF578-7ADA-49F4-A784-C737B3B94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57069" r="48887" b="18527"/>
          <a:stretch/>
        </p:blipFill>
        <p:spPr>
          <a:xfrm>
            <a:off x="30059" y="792262"/>
            <a:ext cx="6324703" cy="4680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39D2C2-9490-44B4-8199-493515357A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7" t="59697" r="2640" b="18527"/>
          <a:stretch/>
        </p:blipFill>
        <p:spPr>
          <a:xfrm>
            <a:off x="6349738" y="792262"/>
            <a:ext cx="632470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1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9" y="4016779"/>
            <a:ext cx="12062811" cy="27523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131" y="2099113"/>
            <a:ext cx="4809475" cy="34837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167" y="3127689"/>
            <a:ext cx="3727598" cy="336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361914" y="-324336"/>
            <a:ext cx="8347688" cy="709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ectangle 31"/>
          <p:cNvSpPr/>
          <p:nvPr/>
        </p:nvSpPr>
        <p:spPr>
          <a:xfrm>
            <a:off x="1006530" y="2775808"/>
            <a:ext cx="6076475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9600" b="1" kern="0" dirty="0" err="1">
                <a:solidFill>
                  <a:srgbClr val="FF0000"/>
                </a:solidFill>
                <a:latin typeface="VNI-Avo" pitchFamily="2" charset="0"/>
              </a:rPr>
              <a:t>Nghe</a:t>
            </a:r>
            <a:r>
              <a:rPr lang="en-US" sz="96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VNI-Avo" pitchFamily="2" charset="0"/>
              </a:rPr>
              <a:t>keå</a:t>
            </a:r>
            <a:endParaRPr lang="en-US" sz="96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997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86B4CB-34A0-423E-9420-48E3FEC5E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̀nh trang số_2">
            <a:hlinkClick r:id="" action="ppaction://media"/>
            <a:extLst>
              <a:ext uri="{FF2B5EF4-FFF2-40B4-BE49-F238E27FC236}">
                <a16:creationId xmlns="" xmlns:a16="http://schemas.microsoft.com/office/drawing/2014/main" id="{6D407D6C-D5E9-414A-A051-B5D793AD2188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432" end="139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709525" cy="6734526"/>
          </a:xfrm>
        </p:spPr>
      </p:pic>
    </p:spTree>
    <p:extLst>
      <p:ext uri="{BB962C8B-B14F-4D97-AF65-F5344CB8AC3E}">
        <p14:creationId xmlns:p14="http://schemas.microsoft.com/office/powerpoint/2010/main" val="183879867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C52363F-6A20-4A43-B3AA-00EFEF8CE1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4469" r="48507" b="50000"/>
          <a:stretch/>
        </p:blipFill>
        <p:spPr>
          <a:xfrm>
            <a:off x="3402434" y="3576655"/>
            <a:ext cx="3892125" cy="3013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5E779CA-84E5-471F-8B6F-2DC5F112E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 t="25906" r="3754" b="48563"/>
          <a:stretch/>
        </p:blipFill>
        <p:spPr>
          <a:xfrm>
            <a:off x="7222923" y="179187"/>
            <a:ext cx="3892125" cy="3013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D314987-9076-49B2-A206-782A44D0D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57069" r="48887" b="18527"/>
          <a:stretch/>
        </p:blipFill>
        <p:spPr>
          <a:xfrm>
            <a:off x="326993" y="202700"/>
            <a:ext cx="4299577" cy="3181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C7D9878-BE65-4437-85D8-BC6F99BFD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7" t="59697" r="2640" b="18527"/>
          <a:stretch/>
        </p:blipFill>
        <p:spPr>
          <a:xfrm>
            <a:off x="8154962" y="3576655"/>
            <a:ext cx="4071762" cy="301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58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30226" y="6007459"/>
            <a:ext cx="9649072" cy="761641"/>
            <a:chOff x="1901193" y="5665121"/>
            <a:chExt cx="9649072" cy="761641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1901193" y="5665121"/>
              <a:ext cx="9649072" cy="7616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29938" y="5696586"/>
              <a:ext cx="9391581" cy="6987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Baø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thöôøng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ñoïc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truyeän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cho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Na Nghe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90601A5-D328-4738-B140-E0287B4B5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4469" r="48507" b="50000"/>
          <a:stretch/>
        </p:blipFill>
        <p:spPr>
          <a:xfrm>
            <a:off x="2497799" y="0"/>
            <a:ext cx="7713924" cy="597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4082" y="5874385"/>
            <a:ext cx="12475443" cy="761641"/>
            <a:chOff x="594122" y="5360681"/>
            <a:chExt cx="12735709" cy="761641"/>
          </a:xfrm>
          <a:solidFill>
            <a:schemeClr val="bg1"/>
          </a:solidFill>
        </p:grpSpPr>
        <p:sp>
          <p:nvSpPr>
            <p:cNvPr id="11" name="Rounded Rectangle 10"/>
            <p:cNvSpPr/>
            <p:nvPr/>
          </p:nvSpPr>
          <p:spPr>
            <a:xfrm>
              <a:off x="1890266" y="5360681"/>
              <a:ext cx="9649072" cy="7616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94122" y="5422524"/>
              <a:ext cx="12735709" cy="6379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Caû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nhaø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chaêm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soùc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baø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khi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baø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bò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beänh</a:t>
              </a:r>
              <a:endParaRPr lang="en-US" sz="3553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78D4F5-9E39-4D7E-A508-3080F20AE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 t="25906" r="3754" b="48563"/>
          <a:stretch/>
        </p:blipFill>
        <p:spPr>
          <a:xfrm>
            <a:off x="2718358" y="133817"/>
            <a:ext cx="7272808" cy="56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2179" y="5986709"/>
            <a:ext cx="11635910" cy="780111"/>
            <a:chOff x="1242194" y="5374157"/>
            <a:chExt cx="11635910" cy="780111"/>
          </a:xfrm>
          <a:solidFill>
            <a:schemeClr val="bg1"/>
          </a:solidFill>
        </p:grpSpPr>
        <p:sp>
          <p:nvSpPr>
            <p:cNvPr id="10" name="Rounded Rectangle 9"/>
            <p:cNvSpPr/>
            <p:nvPr/>
          </p:nvSpPr>
          <p:spPr>
            <a:xfrm>
              <a:off x="2106290" y="5392627"/>
              <a:ext cx="9649072" cy="76164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42194" y="5374157"/>
              <a:ext cx="11635910" cy="69871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Baø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daàn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khoeû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leân</a:t>
              </a:r>
              <a:endParaRPr lang="en-US" sz="3948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E2FAFC-0299-4C9B-AE61-C46059877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57069" r="48887" b="18527"/>
          <a:stretch/>
        </p:blipFill>
        <p:spPr>
          <a:xfrm>
            <a:off x="2425698" y="196716"/>
            <a:ext cx="7848872" cy="58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807" y="5832822"/>
            <a:ext cx="11635910" cy="698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02513"/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Nhôø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Na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vaø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caû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nhaø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baø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khoûi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beänh</a:t>
            </a:r>
            <a:endParaRPr lang="en-US" sz="3948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1E5825D-7E65-44D6-B1A0-654963D44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7" t="59697" r="2640" b="18527"/>
          <a:stretch/>
        </p:blipFill>
        <p:spPr>
          <a:xfrm>
            <a:off x="2574342" y="237568"/>
            <a:ext cx="7560840" cy="55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32" y="213200"/>
            <a:ext cx="11995902" cy="66182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0580" y="4156266"/>
            <a:ext cx="4863909" cy="2835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364" y="2916241"/>
            <a:ext cx="2960161" cy="3860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78298" y="957960"/>
            <a:ext cx="7690164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3"/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Qua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bieát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theâm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baø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8298" y="2801671"/>
            <a:ext cx="7690164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3"/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thích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nhaân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vaät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nhaát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?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Vì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latin typeface="VNI-Avo" pitchFamily="2" charset="0"/>
              </a:rPr>
              <a:t>sao</a:t>
            </a:r>
            <a:r>
              <a:rPr lang="en-US" sz="3948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1767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66" y="0"/>
            <a:ext cx="12619459" cy="67691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err="1" smtClean="0"/>
              <a:t>Thứ</a:t>
            </a:r>
            <a:r>
              <a:rPr lang="en-US" sz="5400" dirty="0" smtClean="0"/>
              <a:t> </a:t>
            </a:r>
            <a:r>
              <a:rPr lang="en-US" sz="5400" dirty="0" err="1" smtClean="0"/>
              <a:t>sáu</a:t>
            </a:r>
            <a:r>
              <a:rPr lang="en-US" sz="5400" dirty="0" smtClean="0"/>
              <a:t> </a:t>
            </a:r>
            <a:r>
              <a:rPr lang="en-US" sz="5400" dirty="0" err="1" smtClean="0"/>
              <a:t>ngày</a:t>
            </a:r>
            <a:r>
              <a:rPr lang="en-US" sz="5400" dirty="0" smtClean="0"/>
              <a:t> 01 </a:t>
            </a:r>
            <a:r>
              <a:rPr lang="en-US" sz="5400" dirty="0" err="1" smtClean="0"/>
              <a:t>tháng</a:t>
            </a:r>
            <a:r>
              <a:rPr lang="en-US" sz="5400" dirty="0" smtClean="0"/>
              <a:t> 10 </a:t>
            </a:r>
            <a:r>
              <a:rPr lang="en-US" sz="5400" dirty="0" err="1" smtClean="0"/>
              <a:t>năm</a:t>
            </a:r>
            <a:r>
              <a:rPr lang="en-US" sz="5400" dirty="0" smtClean="0"/>
              <a:t> 2021</a:t>
            </a:r>
          </a:p>
          <a:p>
            <a:pPr marL="0" indent="0" algn="ctr">
              <a:buNone/>
            </a:pPr>
            <a:r>
              <a:rPr lang="en-US" sz="5400" u="sng" dirty="0" err="1" smtClean="0"/>
              <a:t>Môn</a:t>
            </a:r>
            <a:r>
              <a:rPr lang="en-US" sz="5400" dirty="0" smtClean="0"/>
              <a:t>:  </a:t>
            </a:r>
            <a:r>
              <a:rPr lang="en-US" sz="5400" dirty="0" err="1" smtClean="0">
                <a:solidFill>
                  <a:srgbClr val="00B0F0"/>
                </a:solidFill>
              </a:rPr>
              <a:t>Tiếng</a:t>
            </a:r>
            <a:r>
              <a:rPr lang="en-US" sz="5400" dirty="0" smtClean="0">
                <a:solidFill>
                  <a:srgbClr val="00B0F0"/>
                </a:solidFill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</a:rPr>
              <a:t>Việt</a:t>
            </a:r>
            <a:r>
              <a:rPr lang="en-US" sz="5400" dirty="0" smtClean="0">
                <a:solidFill>
                  <a:srgbClr val="00B0F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5400" u="sng" dirty="0" err="1" smtClean="0"/>
              <a:t>Bài</a:t>
            </a:r>
            <a:r>
              <a:rPr lang="en-US" sz="5400" u="sng" dirty="0" smtClean="0"/>
              <a:t> 5</a:t>
            </a:r>
            <a:r>
              <a:rPr lang="en-US" sz="5400" dirty="0" smtClean="0"/>
              <a:t> : </a:t>
            </a:r>
            <a:r>
              <a:rPr lang="en-US" sz="5400" dirty="0" err="1" smtClean="0">
                <a:solidFill>
                  <a:srgbClr val="FF0000"/>
                </a:solidFill>
              </a:rPr>
              <a:t>Ôn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tập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và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kể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chuyện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38B2AB34-C141-4042-A186-2D267FF72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13832" r="3716" b="60638"/>
          <a:stretch/>
        </p:blipFill>
        <p:spPr>
          <a:xfrm>
            <a:off x="-125958" y="0"/>
            <a:ext cx="12835483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38B2AB34-C141-4042-A186-2D267FF72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13832" r="3716" b="60638"/>
          <a:stretch/>
        </p:blipFill>
        <p:spPr>
          <a:xfrm>
            <a:off x="0" y="0"/>
            <a:ext cx="12709525" cy="676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8218" y="2808486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b</a:t>
            </a:r>
            <a:r>
              <a:rPr lang="en-US" sz="4400" dirty="0" err="1" smtClean="0">
                <a:solidFill>
                  <a:srgbClr val="FF0000"/>
                </a:solidFill>
              </a:rPr>
              <a:t>ơ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6531" y="2808486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b</a:t>
            </a:r>
            <a:r>
              <a:rPr lang="en-US" sz="4000" dirty="0" err="1" smtClean="0">
                <a:solidFill>
                  <a:srgbClr val="FF0000"/>
                </a:solidFill>
              </a:rPr>
              <a:t>ọ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0826" y="2808486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ô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83154" y="3144862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c</a:t>
            </a:r>
            <a:r>
              <a:rPr lang="en-US" sz="4400" dirty="0" err="1" smtClean="0">
                <a:solidFill>
                  <a:srgbClr val="FF0000"/>
                </a:solidFill>
              </a:rPr>
              <a:t>ỗ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8218" y="5256758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v</a:t>
            </a:r>
            <a:r>
              <a:rPr lang="en-US" sz="4400" dirty="0" err="1" smtClean="0"/>
              <a:t>ỏ</a:t>
            </a:r>
            <a:endParaRPr lang="vi-VN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82554" y="5472782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b</a:t>
            </a:r>
            <a:r>
              <a:rPr lang="en-US" sz="4400" dirty="0" err="1" smtClean="0">
                <a:solidFill>
                  <a:srgbClr val="FF0000"/>
                </a:solidFill>
              </a:rPr>
              <a:t>é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82854" y="5256758"/>
            <a:ext cx="118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b</a:t>
            </a:r>
            <a:r>
              <a:rPr lang="en-US" sz="4400" dirty="0" err="1" smtClean="0">
                <a:solidFill>
                  <a:srgbClr val="FF0000"/>
                </a:solidFill>
              </a:rPr>
              <a:t>ế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FBB0FCD8-C473-444A-97D2-619D2CF67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38299" r="6702" b="25533"/>
          <a:stretch/>
        </p:blipFill>
        <p:spPr>
          <a:xfrm>
            <a:off x="0" y="0"/>
            <a:ext cx="12835482" cy="67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0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709525" cy="67691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600" dirty="0" smtClean="0"/>
          </a:p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r>
              <a:rPr lang="en-US" sz="9600" dirty="0" err="1" smtClean="0"/>
              <a:t>Bố</a:t>
            </a:r>
            <a:r>
              <a:rPr lang="en-US" sz="9600" dirty="0" smtClean="0"/>
              <a:t> </a:t>
            </a:r>
            <a:r>
              <a:rPr lang="en-US" sz="9600" dirty="0" err="1" smtClean="0"/>
              <a:t>và</a:t>
            </a:r>
            <a:r>
              <a:rPr lang="en-US" sz="9600" dirty="0" smtClean="0"/>
              <a:t> </a:t>
            </a:r>
            <a:r>
              <a:rPr lang="en-US" sz="9600" dirty="0" err="1" smtClean="0"/>
              <a:t>bé</a:t>
            </a:r>
            <a:r>
              <a:rPr lang="en-US" sz="9600" dirty="0" smtClean="0"/>
              <a:t> </a:t>
            </a:r>
            <a:r>
              <a:rPr lang="en-US" sz="9600" dirty="0" err="1" smtClean="0"/>
              <a:t>vẽ</a:t>
            </a:r>
            <a:r>
              <a:rPr lang="en-US" sz="9600" dirty="0" smtClean="0"/>
              <a:t> </a:t>
            </a:r>
            <a:r>
              <a:rPr lang="en-US" sz="9600" dirty="0" err="1" smtClean="0"/>
              <a:t>cò</a:t>
            </a:r>
            <a:r>
              <a:rPr lang="en-US" sz="9600" dirty="0" smtClean="0"/>
              <a:t>.</a:t>
            </a:r>
            <a:endParaRPr lang="vi-VN" sz="9600" dirty="0"/>
          </a:p>
        </p:txBody>
      </p:sp>
    </p:spTree>
    <p:extLst>
      <p:ext uri="{BB962C8B-B14F-4D97-AF65-F5344CB8AC3E}">
        <p14:creationId xmlns:p14="http://schemas.microsoft.com/office/powerpoint/2010/main" val="12807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卫生间&#10;&#10;自动生成的说明">
            <a:extLst>
              <a:ext uri="{FF2B5EF4-FFF2-40B4-BE49-F238E27FC236}">
                <a16:creationId xmlns="" xmlns:a16="http://schemas.microsoft.com/office/drawing/2014/main" id="{03463513-E6FA-4ADE-A429-C66541C16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 rot="10800000">
            <a:off x="-1" y="0"/>
            <a:ext cx="12709525" cy="61619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04C5DC3-403C-4206-868E-89700B3F0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r="21290" b="11807"/>
          <a:stretch/>
        </p:blipFill>
        <p:spPr>
          <a:xfrm>
            <a:off x="882154" y="244539"/>
            <a:ext cx="6552728" cy="65994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DDF8EDC-8EC9-4CAA-959D-5000810D1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88" y="1504053"/>
            <a:ext cx="4713224" cy="53399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2154" y="2520454"/>
            <a:ext cx="6057207" cy="2737882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8472" b="1" dirty="0">
                <a:ln/>
                <a:solidFill>
                  <a:srgbClr val="FF0000"/>
                </a:solidFill>
                <a:latin typeface="VNI-Avo" pitchFamily="2" charset="0"/>
              </a:rPr>
              <a:t> 5</a:t>
            </a:r>
          </a:p>
          <a:p>
            <a:pPr algn="ctr"/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Keå</a:t>
            </a:r>
            <a:r>
              <a:rPr lang="en-US" sz="8472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chuyeän</a:t>
            </a:r>
            <a:endParaRPr lang="en-US" sz="8472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56FF12-E7BD-44D7-A4DF-DD265B8B2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" y="0"/>
            <a:ext cx="12694144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6810" y="360214"/>
            <a:ext cx="6336704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Beù</a:t>
            </a:r>
            <a:r>
              <a:rPr kumimoji="0" lang="en-US" sz="7000" b="1" i="0" u="none" strike="noStrike" kern="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7000" b="1" i="0" u="none" strike="noStrike" kern="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baø</a:t>
            </a:r>
            <a:endParaRPr kumimoji="0" lang="en-US" sz="7000" b="1" i="0" u="none" strike="noStrike" kern="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8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1128D78-F159-4113-986E-915D0DAB4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4469" r="48507" b="50000"/>
          <a:stretch/>
        </p:blipFill>
        <p:spPr>
          <a:xfrm>
            <a:off x="30059" y="792262"/>
            <a:ext cx="6324703" cy="4896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30D657-1FCE-4854-8696-7586880FB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 t="25906" r="3754" b="48563"/>
          <a:stretch/>
        </p:blipFill>
        <p:spPr>
          <a:xfrm>
            <a:off x="6349738" y="792262"/>
            <a:ext cx="632470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40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409501&quot;&gt;&lt;object type=&quot;3&quot; unique_id=&quot;409502&quot;&gt;&lt;property id=&quot;20148&quot; value=&quot;5&quot;/&gt;&lt;property id=&quot;20300&quot; value=&quot;Slide 1&quot;/&gt;&lt;property id=&quot;20307&quot; value=&quot;575&quot;/&gt;&lt;/object&gt;&lt;object type=&quot;3&quot; unique_id=&quot;409503&quot;&gt;&lt;property id=&quot;20148&quot; value=&quot;5&quot;/&gt;&lt;property id=&quot;20300&quot; value=&quot;Slide 2&quot;/&gt;&lt;property id=&quot;20307&quot; value=&quot;576&quot;/&gt;&lt;/object&gt;&lt;object type=&quot;3&quot; unique_id=&quot;409504&quot;&gt;&lt;property id=&quot;20148&quot; value=&quot;5&quot;/&gt;&lt;property id=&quot;20300&quot; value=&quot;Slide 3&quot;/&gt;&lt;property id=&quot;20307&quot; value=&quot;577&quot;/&gt;&lt;/object&gt;&lt;object type=&quot;3&quot; unique_id=&quot;409505&quot;&gt;&lt;property id=&quot;20148&quot; value=&quot;5&quot;/&gt;&lt;property id=&quot;20300&quot; value=&quot;Slide 4&quot;/&gt;&lt;property id=&quot;20307&quot; value=&quot;508&quot;/&gt;&lt;/object&gt;&lt;object type=&quot;3&quot; unique_id=&quot;409506&quot;&gt;&lt;property id=&quot;20148&quot; value=&quot;5&quot;/&gt;&lt;property id=&quot;20300&quot; value=&quot;Slide 5&quot;/&gt;&lt;property id=&quot;20307&quot; value=&quot;578&quot;/&gt;&lt;/object&gt;&lt;object type=&quot;3&quot; unique_id=&quot;409507&quot;&gt;&lt;property id=&quot;20148&quot; value=&quot;5&quot;/&gt;&lt;property id=&quot;20300&quot; value=&quot;Slide 6&quot;/&gt;&lt;property id=&quot;20307&quot; value=&quot;561&quot;/&gt;&lt;/object&gt;&lt;object type=&quot;3&quot; unique_id=&quot;409508&quot;&gt;&lt;property id=&quot;20148&quot; value=&quot;5&quot;/&gt;&lt;property id=&quot;20300&quot; value=&quot;Slide 7&quot;/&gt;&lt;property id=&quot;20307&quot; value=&quot;562&quot;/&gt;&lt;/object&gt;&lt;object type=&quot;3&quot; unique_id=&quot;409509&quot;&gt;&lt;property id=&quot;20148&quot; value=&quot;5&quot;/&gt;&lt;property id=&quot;20300&quot; value=&quot;Slide 8&quot;/&gt;&lt;property id=&quot;20307&quot; value=&quot;563&quot;/&gt;&lt;/object&gt;&lt;object type=&quot;3&quot; unique_id=&quot;409510&quot;&gt;&lt;property id=&quot;20148&quot; value=&quot;5&quot;/&gt;&lt;property id=&quot;20300&quot; value=&quot;Slide 9&quot;/&gt;&lt;property id=&quot;20307&quot; value=&quot;579&quot;/&gt;&lt;/object&gt;&lt;object type=&quot;3&quot; unique_id=&quot;409511&quot;&gt;&lt;property id=&quot;20148&quot; value=&quot;5&quot;/&gt;&lt;property id=&quot;20300&quot; value=&quot;Slide 10&quot;/&gt;&lt;property id=&quot;20307&quot; value=&quot;567&quot;/&gt;&lt;/object&gt;&lt;object type=&quot;3&quot; unique_id=&quot;409512&quot;&gt;&lt;property id=&quot;20148&quot; value=&quot;5&quot;/&gt;&lt;property id=&quot;20300&quot; value=&quot;Slide 11&quot;/&gt;&lt;property id=&quot;20307&quot; value=&quot;568&quot;/&gt;&lt;/object&gt;&lt;object type=&quot;3&quot; unique_id=&quot;409513&quot;&gt;&lt;property id=&quot;20148&quot; value=&quot;5&quot;/&gt;&lt;property id=&quot;20300&quot; value=&quot;Slide 12&quot;/&gt;&lt;property id=&quot;20307&quot; value=&quot;537&quot;/&gt;&lt;/object&gt;&lt;object type=&quot;3&quot; unique_id=&quot;409514&quot;&gt;&lt;property id=&quot;20148&quot; value=&quot;5&quot;/&gt;&lt;property id=&quot;20300&quot; value=&quot;Slide 13&quot;/&gt;&lt;property id=&quot;20307&quot; value=&quot;574&quot;/&gt;&lt;/object&gt;&lt;object type=&quot;3&quot; unique_id=&quot;409515&quot;&gt;&lt;property id=&quot;20148&quot; value=&quot;5&quot;/&gt;&lt;property id=&quot;20300&quot; value=&quot;Slide 14&quot;/&gt;&lt;property id=&quot;20307&quot; value=&quot;566&quot;/&gt;&lt;/object&gt;&lt;object type=&quot;3&quot; unique_id=&quot;409516&quot;&gt;&lt;property id=&quot;20148&quot; value=&quot;5&quot;/&gt;&lt;property id=&quot;20300&quot; value=&quot;Slide 15&quot;/&gt;&lt;property id=&quot;20307&quot; value=&quot;570&quot;/&gt;&lt;/object&gt;&lt;object type=&quot;3&quot; unique_id=&quot;409517&quot;&gt;&lt;property id=&quot;20148&quot; value=&quot;5&quot;/&gt;&lt;property id=&quot;20300&quot; value=&quot;Slide 16&quot;/&gt;&lt;property id=&quot;20307&quot; value=&quot;571&quot;/&gt;&lt;/object&gt;&lt;object type=&quot;3&quot; unique_id=&quot;409518&quot;&gt;&lt;property id=&quot;20148&quot; value=&quot;5&quot;/&gt;&lt;property id=&quot;20300&quot; value=&quot;Slide 17&quot;/&gt;&lt;property id=&quot;20307&quot; value=&quot;572&quot;/&gt;&lt;/object&gt;&lt;object type=&quot;3&quot; unique_id=&quot;409519&quot;&gt;&lt;property id=&quot;20148&quot; value=&quot;5&quot;/&gt;&lt;property id=&quot;20300&quot; value=&quot;Slide 18&quot;/&gt;&lt;property id=&quot;20307&quot; value=&quot;573&quot;/&gt;&lt;/object&gt;&lt;object type=&quot;3&quot; unique_id=&quot;409520&quot;&gt;&lt;property id=&quot;20148&quot; value=&quot;5&quot;/&gt;&lt;property id=&quot;20300&quot; value=&quot;Slide 19&quot;/&gt;&lt;property id=&quot;20307&quot; value=&quot;581&quot;/&gt;&lt;/object&gt;&lt;object type=&quot;3&quot; unique_id=&quot;409521&quot;&gt;&lt;property id=&quot;20148&quot; value=&quot;5&quot;/&gt;&lt;property id=&quot;20300&quot; value=&quot;Slide 20&quot;/&gt;&lt;property id=&quot;20307&quot; value=&quot;580&quot;/&gt;&lt;/object&gt;&lt;object type=&quot;3&quot; unique_id=&quot;409522&quot;&gt;&lt;property id=&quot;20148&quot; value=&quot;5&quot;/&gt;&lt;property id=&quot;20300&quot; value=&quot;Slide 21&quot;/&gt;&lt;property id=&quot;20307&quot; value=&quot;490&quot;/&gt;&lt;/object&gt;&lt;/object&gt;&lt;object type=&quot;8&quot; unique_id=&quot;409545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1_自定义设计方案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3317</TotalTime>
  <Words>143</Words>
  <Application>Microsoft Office PowerPoint</Application>
  <PresentationFormat>Custom</PresentationFormat>
  <Paragraphs>37</Paragraphs>
  <Slides>18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1_自定义设计方案</vt:lpstr>
      <vt:lpstr>2_自定义设计方案</vt:lpstr>
      <vt:lpstr>3_自定义设计方案</vt:lpstr>
      <vt:lpstr>Office 主题​​</vt:lpstr>
      <vt:lpstr>Office Theme</vt:lpstr>
      <vt:lpstr>1_Office 主题</vt:lpstr>
      <vt:lpstr>1_Office Theme</vt:lpstr>
      <vt:lpstr>1_默认设计模板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471</cp:revision>
  <dcterms:created xsi:type="dcterms:W3CDTF">2020-08-29T13:29:14Z</dcterms:created>
  <dcterms:modified xsi:type="dcterms:W3CDTF">2021-10-01T03:00:04Z</dcterms:modified>
</cp:coreProperties>
</file>