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43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2" r:id="rId2"/>
    <p:sldMasterId id="2147483816" r:id="rId3"/>
    <p:sldMasterId id="2147483852" r:id="rId4"/>
    <p:sldMasterId id="2147483984" r:id="rId5"/>
    <p:sldMasterId id="2147483996" r:id="rId6"/>
    <p:sldMasterId id="2147484077" r:id="rId7"/>
    <p:sldMasterId id="2147484088" r:id="rId8"/>
    <p:sldMasterId id="2147484113" r:id="rId9"/>
    <p:sldMasterId id="2147484125" r:id="rId10"/>
  </p:sldMasterIdLst>
  <p:notesMasterIdLst>
    <p:notesMasterId r:id="rId32"/>
  </p:notesMasterIdLst>
  <p:sldIdLst>
    <p:sldId id="633" r:id="rId11"/>
    <p:sldId id="647" r:id="rId12"/>
    <p:sldId id="578" r:id="rId13"/>
    <p:sldId id="592" r:id="rId14"/>
    <p:sldId id="593" r:id="rId15"/>
    <p:sldId id="457" r:id="rId16"/>
    <p:sldId id="432" r:id="rId17"/>
    <p:sldId id="642" r:id="rId18"/>
    <p:sldId id="643" r:id="rId19"/>
    <p:sldId id="644" r:id="rId20"/>
    <p:sldId id="461" r:id="rId21"/>
    <p:sldId id="637" r:id="rId22"/>
    <p:sldId id="645" r:id="rId23"/>
    <p:sldId id="640" r:id="rId24"/>
    <p:sldId id="463" r:id="rId25"/>
    <p:sldId id="646" r:id="rId26"/>
    <p:sldId id="584" r:id="rId27"/>
    <p:sldId id="290" r:id="rId28"/>
    <p:sldId id="473" r:id="rId29"/>
    <p:sldId id="291" r:id="rId30"/>
    <p:sldId id="596" r:id="rId31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FDFF"/>
    <a:srgbClr val="FF99FF"/>
    <a:srgbClr val="FFFF66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>
        <p:scale>
          <a:sx n="66" d="100"/>
          <a:sy n="66" d="100"/>
        </p:scale>
        <p:origin x="-936" y="-180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baseline="0" dirty="0"/>
              <a:t> ý ở SGV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79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63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05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16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52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6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377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459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126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432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404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137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131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68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73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269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68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953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3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8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7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63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77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51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1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3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90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8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9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7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5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4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4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30/09/2021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5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9/30/2021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" y="-8983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69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8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9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7" y="4835185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09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48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22292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9/30/2021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2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" y="242875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918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120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7064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3963300" y="1345987"/>
            <a:ext cx="1920146" cy="1920259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186929" y="3785112"/>
            <a:ext cx="1996142" cy="1996259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369161" y="3006139"/>
            <a:ext cx="2557066" cy="2558783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56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073393" y="2092304"/>
            <a:ext cx="2829217" cy="268477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541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14401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3950243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387948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823789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687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92178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877556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064943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26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7965285" y="1854741"/>
            <a:ext cx="1982559" cy="2283650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30279" y="1616330"/>
            <a:ext cx="2271537" cy="2495914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17150" y="1759154"/>
            <a:ext cx="2240927" cy="2474829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30015" y="1616329"/>
            <a:ext cx="2014689" cy="226826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324123" y="1907878"/>
            <a:ext cx="2197306" cy="2444094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177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50066" y="1630294"/>
            <a:ext cx="2590688" cy="2626483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44506" y="3399809"/>
            <a:ext cx="2029899" cy="2052599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337666" y="1535516"/>
            <a:ext cx="1881303" cy="1948724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7979370" y="1480182"/>
            <a:ext cx="2163737" cy="2267270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9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271674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271674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90258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490258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5248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65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21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001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65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26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16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161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364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524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431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627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237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415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482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864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4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3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8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468251"/>
            <a:ext cx="12033250" cy="300849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974799" y="5893559"/>
            <a:ext cx="2778999" cy="7376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5448" y="214050"/>
            <a:ext cx="1407005" cy="6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5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0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4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30.gif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30.gif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0321" y="23281"/>
            <a:ext cx="601463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45">
              <a:defRPr/>
            </a:pP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2209" y="1446212"/>
            <a:ext cx="729179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822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28695" y="4337513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eá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8073" y="2592462"/>
            <a:ext cx="4248472" cy="3165047"/>
            <a:chOff x="6679346" y="2634855"/>
            <a:chExt cx="3931921" cy="22800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5" y="2634855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eâ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eá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B9327-A27F-46B1-B2ED-ADB5AA56E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2" t="63825" r="23355" b="20467"/>
          <a:stretch/>
        </p:blipFill>
        <p:spPr>
          <a:xfrm>
            <a:off x="6595207" y="493035"/>
            <a:ext cx="3744416" cy="39492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4AC7DD-E21B-4915-9FF2-CE4AC5CDE841}"/>
              </a:ext>
            </a:extLst>
          </p:cNvPr>
          <p:cNvSpPr txBox="1"/>
          <p:nvPr/>
        </p:nvSpPr>
        <p:spPr>
          <a:xfrm>
            <a:off x="2200201" y="605616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eâ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"/>
            <a:ext cx="12033606" cy="6768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8113" y="2322663"/>
            <a:ext cx="6984776" cy="2123971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13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3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13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B632F-D70E-4D39-BCEC-9B5B0EB7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DE918E-C27B-434B-B151-009DC992A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58557C-7CB9-41A5-9FCC-472C80666C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6" name="ee">
            <a:hlinkClick r:id="" action="ppaction://media"/>
            <a:extLst>
              <a:ext uri="{FF2B5EF4-FFF2-40B4-BE49-F238E27FC236}">
                <a16:creationId xmlns:a16="http://schemas.microsoft.com/office/drawing/2014/main" xmlns="" id="{09402C39-F5C2-45E7-AB00-22056BEEF3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8475" y="1296318"/>
            <a:ext cx="5956300" cy="4750470"/>
          </a:xfrm>
        </p:spPr>
      </p:pic>
    </p:spTree>
    <p:extLst>
      <p:ext uri="{BB962C8B-B14F-4D97-AF65-F5344CB8AC3E}">
        <p14:creationId xmlns:p14="http://schemas.microsoft.com/office/powerpoint/2010/main" val="30951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B632F-D70E-4D39-BCEC-9B5B0EB7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DE918E-C27B-434B-B151-009DC992A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58557C-7CB9-41A5-9FCC-472C80666C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5" name="e">
            <a:hlinkClick r:id="" action="ppaction://media"/>
            <a:extLst>
              <a:ext uri="{FF2B5EF4-FFF2-40B4-BE49-F238E27FC236}">
                <a16:creationId xmlns:a16="http://schemas.microsoft.com/office/drawing/2014/main" xmlns="" id="{8ED9A53C-63E7-4FB6-A1AF-339B440F9E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8475" y="1579563"/>
            <a:ext cx="5956300" cy="4467225"/>
          </a:xfrm>
        </p:spPr>
      </p:pic>
    </p:spTree>
    <p:extLst>
      <p:ext uri="{BB962C8B-B14F-4D97-AF65-F5344CB8AC3E}">
        <p14:creationId xmlns:p14="http://schemas.microsoft.com/office/powerpoint/2010/main" val="232688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xmlns="" id="{622612FD-317F-484E-A533-87A1FB4AF8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2075" y="0"/>
            <a:ext cx="67691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37" y="0"/>
            <a:ext cx="7344816" cy="6769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52929" y="2448446"/>
            <a:ext cx="3018993" cy="2304256"/>
            <a:chOff x="8963610" y="2664470"/>
            <a:chExt cx="2808312" cy="2088232"/>
          </a:xfrm>
        </p:grpSpPr>
        <p:sp>
          <p:nvSpPr>
            <p:cNvPr id="2" name="Cloud 1"/>
            <p:cNvSpPr/>
            <p:nvPr/>
          </p:nvSpPr>
          <p:spPr>
            <a:xfrm>
              <a:off x="9245034" y="2664470"/>
              <a:ext cx="2526888" cy="208823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3610" y="3056014"/>
              <a:ext cx="2808312" cy="1059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1" defTabSz="914400"/>
              <a:r>
                <a:rPr lang="en-US" sz="7000" b="1" dirty="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tr.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071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EC2B5FD-E0E9-47DE-B27E-4904843F5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3" t="5321" r="36138" b="74467"/>
          <a:stretch/>
        </p:blipFill>
        <p:spPr>
          <a:xfrm>
            <a:off x="327994" y="504231"/>
            <a:ext cx="3096344" cy="2808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1BA433-10FA-47EA-9EE2-EBC42C17D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9" t="38345" r="7810" b="45175"/>
          <a:stretch/>
        </p:blipFill>
        <p:spPr>
          <a:xfrm>
            <a:off x="687971" y="3620726"/>
            <a:ext cx="3843318" cy="2073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EF6443-3DDB-48E1-ADBB-634BD0270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31241" r="52313" b="44849"/>
          <a:stretch/>
        </p:blipFill>
        <p:spPr>
          <a:xfrm>
            <a:off x="7931804" y="1499748"/>
            <a:ext cx="3600400" cy="37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98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3EF6443-3DDB-48E1-ADBB-634BD0270B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31241" r="52313" b="44849"/>
          <a:stretch/>
        </p:blipFill>
        <p:spPr>
          <a:xfrm>
            <a:off x="7931804" y="1499748"/>
            <a:ext cx="3600400" cy="37696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41BA433-10FA-47EA-9EE2-EBC42C17DB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9" t="38345" r="7810" b="45175"/>
          <a:stretch/>
        </p:blipFill>
        <p:spPr>
          <a:xfrm>
            <a:off x="687971" y="3620726"/>
            <a:ext cx="3843318" cy="2073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C2B5FD-E0E9-47DE-B27E-4904843F5F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3" t="5321" r="36138" b="74467"/>
          <a:stretch/>
        </p:blipFill>
        <p:spPr>
          <a:xfrm>
            <a:off x="777275" y="789012"/>
            <a:ext cx="3257721" cy="2543054"/>
          </a:xfrm>
          <a:prstGeom prst="rect">
            <a:avLst/>
          </a:prstGeom>
        </p:spPr>
      </p:pic>
      <p:pic>
        <p:nvPicPr>
          <p:cNvPr id="18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pic>
        <p:nvPicPr>
          <p:cNvPr id="14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390" y="1"/>
            <a:ext cx="1280451" cy="7202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9991" y="689899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veõ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2569" y="2928270"/>
            <a:ext cx="3357200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veù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38635" y="4813072"/>
            <a:ext cx="3027453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beâ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011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7 -0.07434 L -0.29274 0.352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0" y="21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369E-6 0 L -0.29921 0.3979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0" y="1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8549E-6 2.88931E-6 L 0.25159 0.04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3" y="2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Đám mây 2">
            <a:extLst>
              <a:ext uri="{FF2B5EF4-FFF2-40B4-BE49-F238E27FC236}">
                <a16:creationId xmlns:a16="http://schemas.microsoft.com/office/drawing/2014/main" xmlns="" id="{E57B8281-C89A-4D03-8E7D-04D807EBCB56}"/>
              </a:ext>
            </a:extLst>
          </p:cNvPr>
          <p:cNvSpPr/>
          <p:nvPr/>
        </p:nvSpPr>
        <p:spPr>
          <a:xfrm>
            <a:off x="1710470" y="657477"/>
            <a:ext cx="8612311" cy="435821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en-US" sz="7896" b="1" dirty="0" err="1">
                <a:solidFill>
                  <a:srgbClr val="FF0000"/>
                </a:solidFill>
                <a:latin typeface="VNI-Avo" pitchFamily="2" charset="0"/>
              </a:rPr>
              <a:t>Baø</a:t>
            </a:r>
            <a:r>
              <a:rPr lang="en-US" sz="7896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896" b="1" dirty="0" err="1">
                <a:solidFill>
                  <a:srgbClr val="FF0000"/>
                </a:solidFill>
                <a:latin typeface="VNI-Avo" pitchFamily="2" charset="0"/>
              </a:rPr>
              <a:t>beá</a:t>
            </a:r>
            <a:r>
              <a:rPr lang="en-US" sz="7896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896" b="1" dirty="0" err="1">
                <a:solidFill>
                  <a:srgbClr val="FF0000"/>
                </a:solidFill>
                <a:latin typeface="VNI-Avo" pitchFamily="2" charset="0"/>
              </a:rPr>
              <a:t>beù</a:t>
            </a:r>
            <a:endParaRPr lang="en-US" sz="7896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xmlns="" id="{6440B0C6-83A2-4C9E-9B8C-5D203972C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8583" y="2808486"/>
            <a:ext cx="5378086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Môû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roäng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52BCAC-B199-4A12-A8A6-0CA2612C7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t="9577" r="730" b="52127"/>
          <a:stretch/>
        </p:blipFill>
        <p:spPr>
          <a:xfrm>
            <a:off x="9876" y="30233"/>
            <a:ext cx="12023373" cy="68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76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5A2B73-6372-497E-B114-31CFE4CD9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75531" r="8196" b="8512"/>
          <a:stretch/>
        </p:blipFill>
        <p:spPr>
          <a:xfrm>
            <a:off x="649628" y="792262"/>
            <a:ext cx="10733993" cy="4032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E9F71F-C31A-4543-9EF1-C656A22C6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67435" r="81353" b="21375"/>
          <a:stretch/>
        </p:blipFill>
        <p:spPr>
          <a:xfrm>
            <a:off x="13742" y="360214"/>
            <a:ext cx="1611490" cy="1412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FAD0B2-F5C6-415A-A358-F8E4768394CC}"/>
              </a:ext>
            </a:extLst>
          </p:cNvPr>
          <p:cNvSpPr txBox="1"/>
          <p:nvPr/>
        </p:nvSpPr>
        <p:spPr>
          <a:xfrm>
            <a:off x="1598599" y="4968726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>
              <a:defRPr/>
            </a:pP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xe</a:t>
            </a:r>
            <a:endParaRPr lang="en-US" sz="533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3D7959-45F1-4980-A0E0-9F2402B10C1C}"/>
              </a:ext>
            </a:extLst>
          </p:cNvPr>
          <p:cNvSpPr txBox="1"/>
          <p:nvPr/>
        </p:nvSpPr>
        <p:spPr>
          <a:xfrm>
            <a:off x="4452606" y="5036120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>
              <a:defRPr/>
            </a:pP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chuù</a:t>
            </a:r>
            <a:r>
              <a:rPr lang="en-US" sz="533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heà</a:t>
            </a:r>
            <a:endParaRPr lang="en-US" sz="533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257887-5C59-4B70-8615-4CC5037BD26A}"/>
              </a:ext>
            </a:extLst>
          </p:cNvPr>
          <p:cNvSpPr txBox="1"/>
          <p:nvPr/>
        </p:nvSpPr>
        <p:spPr>
          <a:xfrm>
            <a:off x="8392889" y="4968726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>
              <a:defRPr/>
            </a:pPr>
            <a:r>
              <a:rPr lang="en-US" sz="5330" b="1" dirty="0">
                <a:solidFill>
                  <a:prstClr val="black"/>
                </a:solidFill>
                <a:latin typeface="VNI-Avo" pitchFamily="2" charset="0"/>
              </a:rPr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" y="0"/>
            <a:ext cx="11993287" cy="68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4457" y="1872382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52BCAC-B199-4A12-A8A6-0CA2612C76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t="9577" r="730" b="52127"/>
          <a:stretch/>
        </p:blipFill>
        <p:spPr>
          <a:xfrm>
            <a:off x="9876" y="30233"/>
            <a:ext cx="12023373" cy="680097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422839" y="5971540"/>
            <a:ext cx="2634346" cy="664116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latin typeface="VNI-Avo" pitchFamily="2" charset="0"/>
              </a:rPr>
              <a:t>x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3600" kern="0" dirty="0" err="1">
                <a:latin typeface="VNI-Avo" pitchFamily="2" charset="0"/>
              </a:rPr>
              <a:t>áp</a:t>
            </a:r>
            <a:r>
              <a:rPr lang="en-US" sz="3600" kern="0" dirty="0">
                <a:latin typeface="VNI-Avo" pitchFamily="2" charset="0"/>
              </a:rPr>
              <a:t> </a:t>
            </a:r>
            <a:r>
              <a:rPr lang="en-US" sz="3600" kern="0" dirty="0" err="1">
                <a:latin typeface="VNI-Avo" pitchFamily="2" charset="0"/>
              </a:rPr>
              <a:t>hình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11514811" y="3122390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05057" y="786606"/>
            <a:ext cx="1771887" cy="1589832"/>
            <a:chOff x="3665445" y="4149910"/>
            <a:chExt cx="2858278" cy="1165989"/>
          </a:xfrm>
          <a:solidFill>
            <a:srgbClr val="FFFF00"/>
          </a:solidFill>
        </p:grpSpPr>
        <p:sp>
          <p:nvSpPr>
            <p:cNvPr id="16" name="Rounded Rectangle 15"/>
            <p:cNvSpPr/>
            <p:nvPr/>
          </p:nvSpPr>
          <p:spPr>
            <a:xfrm>
              <a:off x="4549369" y="4149910"/>
              <a:ext cx="1974354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noProof="0" dirty="0" err="1">
                  <a:latin typeface="VNI-Avo" pitchFamily="2" charset="0"/>
                </a:rPr>
                <a:t>v</a:t>
              </a:r>
              <a:r>
                <a:rPr lang="en-US" sz="3600" kern="0" noProof="0" dirty="0" err="1">
                  <a:solidFill>
                    <a:srgbClr val="FF0000"/>
                  </a:solidFill>
                  <a:latin typeface="VNI-Avo" pitchFamily="2" charset="0"/>
                </a:rPr>
                <a:t>e</a:t>
              </a: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õ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 flipH="1">
              <a:off x="3665445" y="4587734"/>
              <a:ext cx="883924" cy="728165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2" name="Oval 21"/>
          <p:cNvSpPr/>
          <p:nvPr/>
        </p:nvSpPr>
        <p:spPr>
          <a:xfrm flipV="1">
            <a:off x="9256985" y="2633171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18B263C-7530-4D1A-A410-29B00ADF0338}"/>
              </a:ext>
            </a:extLst>
          </p:cNvPr>
          <p:cNvGrpSpPr/>
          <p:nvPr/>
        </p:nvGrpSpPr>
        <p:grpSpPr>
          <a:xfrm>
            <a:off x="1768153" y="974806"/>
            <a:ext cx="2694871" cy="2530094"/>
            <a:chOff x="-1339140" y="-351109"/>
            <a:chExt cx="2694871" cy="2530094"/>
          </a:xfrm>
        </p:grpSpPr>
        <p:sp>
          <p:nvSpPr>
            <p:cNvPr id="25" name="Rounded Rectangle 27">
              <a:extLst>
                <a:ext uri="{FF2B5EF4-FFF2-40B4-BE49-F238E27FC236}">
                  <a16:creationId xmlns:a16="http://schemas.microsoft.com/office/drawing/2014/main" xmlns="" id="{42A5BD5F-F60F-4DDE-9BE6-5DDE70D23149}"/>
                </a:ext>
              </a:extLst>
            </p:cNvPr>
            <p:cNvSpPr/>
            <p:nvPr/>
          </p:nvSpPr>
          <p:spPr>
            <a:xfrm>
              <a:off x="131801" y="-351109"/>
              <a:ext cx="1223930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 err="1">
                  <a:latin typeface="VNI-Avo" pitchFamily="2" charset="0"/>
                </a:rPr>
                <a:t>x</a:t>
              </a:r>
              <a:r>
                <a:rPr lang="en-US" sz="4400" kern="0" dirty="0" err="1">
                  <a:solidFill>
                    <a:srgbClr val="FF0000"/>
                  </a:solidFill>
                  <a:latin typeface="VNI-Avo" pitchFamily="2" charset="0"/>
                </a:rPr>
                <a:t>e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1E18AB75-F307-4CC1-9623-B37B7E9394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339140" y="435527"/>
              <a:ext cx="1524983" cy="174345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43E6723-7F1B-4BB1-8BDF-115FFC95007E}"/>
              </a:ext>
            </a:extLst>
          </p:cNvPr>
          <p:cNvSpPr/>
          <p:nvPr/>
        </p:nvSpPr>
        <p:spPr>
          <a:xfrm flipV="1">
            <a:off x="1572347" y="3024510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B344C8-3EA8-41B9-A46E-E86603D13961}"/>
              </a:ext>
            </a:extLst>
          </p:cNvPr>
          <p:cNvGrpSpPr/>
          <p:nvPr/>
        </p:nvGrpSpPr>
        <p:grpSpPr>
          <a:xfrm>
            <a:off x="10453014" y="2931989"/>
            <a:ext cx="1223930" cy="1795261"/>
            <a:chOff x="4549369" y="3271083"/>
            <a:chExt cx="1974354" cy="1316651"/>
          </a:xfrm>
          <a:solidFill>
            <a:srgbClr val="FFFF00"/>
          </a:solidFill>
        </p:grpSpPr>
        <p:sp>
          <p:nvSpPr>
            <p:cNvPr id="23" name="Rounded Rectangle 15">
              <a:extLst>
                <a:ext uri="{FF2B5EF4-FFF2-40B4-BE49-F238E27FC236}">
                  <a16:creationId xmlns:a16="http://schemas.microsoft.com/office/drawing/2014/main" xmlns="" id="{AC9AD066-FB62-4C84-A84D-0E749B6C58D0}"/>
                </a:ext>
              </a:extLst>
            </p:cNvPr>
            <p:cNvSpPr/>
            <p:nvPr/>
          </p:nvSpPr>
          <p:spPr>
            <a:xfrm>
              <a:off x="4549369" y="4149910"/>
              <a:ext cx="1974354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noProof="0" dirty="0" err="1">
                  <a:latin typeface="VNI-Avo" pitchFamily="2" charset="0"/>
                </a:rPr>
                <a:t>gh</a:t>
              </a:r>
              <a:r>
                <a:rPr lang="en-US" sz="3600" kern="0" noProof="0" dirty="0" err="1">
                  <a:solidFill>
                    <a:srgbClr val="FF0000"/>
                  </a:solidFill>
                  <a:latin typeface="VNI-Avo" pitchFamily="2" charset="0"/>
                </a:rPr>
                <a:t>e</a:t>
              </a:r>
              <a:r>
                <a:rPr lang="en-US" sz="3600" kern="0" noProof="0" dirty="0" err="1">
                  <a:latin typeface="VNI-Avo" pitchFamily="2" charset="0"/>
                </a:rPr>
                <a:t>ï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048A9491-3C42-47F2-916E-5B07C8193C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23973" y="3271083"/>
              <a:ext cx="232316" cy="878828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58912CD7-1AB8-4062-884A-56B10945F54E}"/>
              </a:ext>
            </a:extLst>
          </p:cNvPr>
          <p:cNvSpPr/>
          <p:nvPr/>
        </p:nvSpPr>
        <p:spPr>
          <a:xfrm flipV="1">
            <a:off x="7960841" y="620571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93B9E84-2D77-4012-9AA3-1449D2987B60}"/>
              </a:ext>
            </a:extLst>
          </p:cNvPr>
          <p:cNvGrpSpPr/>
          <p:nvPr/>
        </p:nvGrpSpPr>
        <p:grpSpPr>
          <a:xfrm>
            <a:off x="6641793" y="457865"/>
            <a:ext cx="1895112" cy="1702549"/>
            <a:chOff x="4549369" y="4149910"/>
            <a:chExt cx="3057056" cy="1248656"/>
          </a:xfrm>
          <a:solidFill>
            <a:srgbClr val="FFFF00"/>
          </a:solidFill>
        </p:grpSpPr>
        <p:sp>
          <p:nvSpPr>
            <p:cNvPr id="31" name="Rounded Rectangle 15">
              <a:extLst>
                <a:ext uri="{FF2B5EF4-FFF2-40B4-BE49-F238E27FC236}">
                  <a16:creationId xmlns:a16="http://schemas.microsoft.com/office/drawing/2014/main" xmlns="" id="{1D73B332-9EC8-4FD5-AB66-DF4EAF491D98}"/>
                </a:ext>
              </a:extLst>
            </p:cNvPr>
            <p:cNvSpPr/>
            <p:nvPr/>
          </p:nvSpPr>
          <p:spPr>
            <a:xfrm>
              <a:off x="4549369" y="4149910"/>
              <a:ext cx="1974354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noProof="0" dirty="0" err="1">
                  <a:latin typeface="VNI-Avo" pitchFamily="2" charset="0"/>
                </a:rPr>
                <a:t>kh</a:t>
              </a:r>
              <a:r>
                <a:rPr lang="en-US" sz="3600" kern="0" noProof="0" dirty="0" err="1">
                  <a:solidFill>
                    <a:srgbClr val="FF0000"/>
                  </a:solidFill>
                  <a:latin typeface="VNI-Avo" pitchFamily="2" charset="0"/>
                </a:rPr>
                <a:t>e</a:t>
              </a:r>
              <a:r>
                <a:rPr lang="en-US" sz="3600" kern="0" noProof="0" dirty="0" err="1">
                  <a:latin typeface="VNI-Avo" pitchFamily="2" charset="0"/>
                </a:rPr>
                <a:t>á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B5E75E40-98C0-4784-8A31-F002D570AEF8}"/>
                </a:ext>
              </a:extLst>
            </p:cNvPr>
            <p:cNvCxnSpPr>
              <a:cxnSpLocks/>
            </p:cNvCxnSpPr>
            <p:nvPr/>
          </p:nvCxnSpPr>
          <p:spPr>
            <a:xfrm>
              <a:off x="5488214" y="4628723"/>
              <a:ext cx="2118211" cy="769843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B55338BA-AB20-4EC4-9996-2227A86D3AD2}"/>
              </a:ext>
            </a:extLst>
          </p:cNvPr>
          <p:cNvSpPr/>
          <p:nvPr/>
        </p:nvSpPr>
        <p:spPr>
          <a:xfrm flipV="1">
            <a:off x="7458364" y="2437411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F9A887E-67DE-4D25-938E-21393F65CBB2}"/>
              </a:ext>
            </a:extLst>
          </p:cNvPr>
          <p:cNvGrpSpPr/>
          <p:nvPr/>
        </p:nvGrpSpPr>
        <p:grpSpPr>
          <a:xfrm>
            <a:off x="81421" y="289686"/>
            <a:ext cx="2392845" cy="1298065"/>
            <a:chOff x="4549367" y="4149910"/>
            <a:chExt cx="3859962" cy="952006"/>
          </a:xfrm>
          <a:solidFill>
            <a:srgbClr val="FFFF00"/>
          </a:solidFill>
        </p:grpSpPr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xmlns="" id="{5A064D4F-663C-4031-A8FE-7CBE38E869F2}"/>
                </a:ext>
              </a:extLst>
            </p:cNvPr>
            <p:cNvSpPr/>
            <p:nvPr/>
          </p:nvSpPr>
          <p:spPr>
            <a:xfrm>
              <a:off x="4549367" y="4149910"/>
              <a:ext cx="3859962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noProof="0" dirty="0" err="1">
                  <a:latin typeface="VNI-Avo" pitchFamily="2" charset="0"/>
                </a:rPr>
                <a:t>k</a:t>
              </a:r>
              <a:r>
                <a:rPr lang="en-US" sz="3600" kern="0" noProof="0" dirty="0" err="1">
                  <a:solidFill>
                    <a:srgbClr val="FF0000"/>
                  </a:solidFill>
                  <a:latin typeface="VNI-Avo" pitchFamily="2" charset="0"/>
                </a:rPr>
                <a:t>eä</a:t>
              </a:r>
              <a:r>
                <a:rPr lang="en-US" sz="3600" kern="0" noProof="0" dirty="0">
                  <a:latin typeface="VNI-Avo" pitchFamily="2" charset="0"/>
                </a:rPr>
                <a:t> </a:t>
              </a:r>
              <a:r>
                <a:rPr lang="en-US" sz="3600" kern="0" noProof="0" dirty="0" err="1">
                  <a:latin typeface="VNI-Avo" pitchFamily="2" charset="0"/>
                </a:rPr>
                <a:t>saùch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B1E0A6D0-871C-404D-93F5-724A17562594}"/>
                </a:ext>
              </a:extLst>
            </p:cNvPr>
            <p:cNvCxnSpPr>
              <a:cxnSpLocks/>
            </p:cNvCxnSpPr>
            <p:nvPr/>
          </p:nvCxnSpPr>
          <p:spPr>
            <a:xfrm>
              <a:off x="5488215" y="4628723"/>
              <a:ext cx="640248" cy="473193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2934A8B-BFFB-45B9-BFF1-4F8CD0478F51}"/>
              </a:ext>
            </a:extLst>
          </p:cNvPr>
          <p:cNvSpPr/>
          <p:nvPr/>
        </p:nvSpPr>
        <p:spPr>
          <a:xfrm flipV="1">
            <a:off x="776835" y="173638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B58CF5B-6456-4149-9CE3-A1D71931E3CD}"/>
              </a:ext>
            </a:extLst>
          </p:cNvPr>
          <p:cNvGrpSpPr/>
          <p:nvPr/>
        </p:nvGrpSpPr>
        <p:grpSpPr>
          <a:xfrm>
            <a:off x="2056186" y="5306899"/>
            <a:ext cx="3960439" cy="612946"/>
            <a:chOff x="-2265622" y="679375"/>
            <a:chExt cx="3960439" cy="612946"/>
          </a:xfrm>
        </p:grpSpPr>
        <p:sp>
          <p:nvSpPr>
            <p:cNvPr id="39" name="Rounded Rectangle 27">
              <a:extLst>
                <a:ext uri="{FF2B5EF4-FFF2-40B4-BE49-F238E27FC236}">
                  <a16:creationId xmlns:a16="http://schemas.microsoft.com/office/drawing/2014/main" xmlns="" id="{5CC8090C-BC76-4179-AF49-E4ED4206F355}"/>
                </a:ext>
              </a:extLst>
            </p:cNvPr>
            <p:cNvSpPr/>
            <p:nvPr/>
          </p:nvSpPr>
          <p:spPr>
            <a:xfrm>
              <a:off x="-588279" y="679375"/>
              <a:ext cx="2283096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 err="1">
                  <a:latin typeface="VNI-Avo" pitchFamily="2" charset="0"/>
                </a:rPr>
                <a:t>quaû</a:t>
              </a:r>
              <a:r>
                <a:rPr lang="en-US" sz="4400" kern="0" dirty="0">
                  <a:latin typeface="VNI-Avo" pitchFamily="2" charset="0"/>
                </a:rPr>
                <a:t> </a:t>
              </a:r>
              <a:r>
                <a:rPr lang="en-US" sz="4400" kern="0" dirty="0" err="1">
                  <a:latin typeface="VNI-Avo" pitchFamily="2" charset="0"/>
                </a:rPr>
                <a:t>l</a:t>
              </a:r>
              <a:r>
                <a:rPr lang="en-US" sz="4400" kern="0" dirty="0" err="1">
                  <a:solidFill>
                    <a:srgbClr val="FF0000"/>
                  </a:solidFill>
                  <a:latin typeface="VNI-Avo" pitchFamily="2" charset="0"/>
                </a:rPr>
                <a:t>e</a:t>
              </a:r>
              <a:r>
                <a:rPr lang="en-US" sz="4400" kern="0" dirty="0" err="1">
                  <a:latin typeface="VNI-Avo" pitchFamily="2" charset="0"/>
                </a:rPr>
                <a:t>â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396EE021-4354-427F-8AB2-430D01443C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65622" y="985848"/>
              <a:ext cx="1584175" cy="18092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73704375-669F-4B01-B7D8-FF8AA5A8B53D}"/>
              </a:ext>
            </a:extLst>
          </p:cNvPr>
          <p:cNvSpPr/>
          <p:nvPr/>
        </p:nvSpPr>
        <p:spPr>
          <a:xfrm flipV="1">
            <a:off x="2428230" y="5948374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85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ckground Infantil|Fundo de video - YouTub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8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0008D9F-747C-40AE-A3BE-13520D27D89F}"/>
              </a:ext>
            </a:extLst>
          </p:cNvPr>
          <p:cNvGrpSpPr/>
          <p:nvPr/>
        </p:nvGrpSpPr>
        <p:grpSpPr>
          <a:xfrm>
            <a:off x="4432449" y="-15080"/>
            <a:ext cx="2592288" cy="2448272"/>
            <a:chOff x="4576465" y="0"/>
            <a:chExt cx="3312368" cy="3240360"/>
          </a:xfrm>
        </p:grpSpPr>
        <p:pic>
          <p:nvPicPr>
            <p:cNvPr id="7" name="Picture 4" descr="San Francisco Transparent Stickers | Redbubble">
              <a:extLst>
                <a:ext uri="{FF2B5EF4-FFF2-40B4-BE49-F238E27FC236}">
                  <a16:creationId xmlns:a16="http://schemas.microsoft.com/office/drawing/2014/main" xmlns="" id="{38342359-9235-45B9-B806-0B29A8F440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67" b="96000" l="3000" r="100000">
                          <a14:foregroundMark x1="24167" y1="20833" x2="51167" y2="34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 t="10526" r="8772" b="10526"/>
            <a:stretch/>
          </p:blipFill>
          <p:spPr bwMode="auto">
            <a:xfrm>
              <a:off x="4576465" y="0"/>
              <a:ext cx="3312368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88E39A7-066F-486A-9544-DFD5572EF940}"/>
                </a:ext>
              </a:extLst>
            </p:cNvPr>
            <p:cNvSpPr/>
            <p:nvPr/>
          </p:nvSpPr>
          <p:spPr>
            <a:xfrm>
              <a:off x="5571873" y="890250"/>
              <a:ext cx="1321553" cy="1588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2514"/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Baøi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</a:p>
            <a:p>
              <a:pPr algn="ctr" defTabSz="902514"/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FE3950-42FA-4B3F-A8D4-3B063A5415D2}"/>
              </a:ext>
            </a:extLst>
          </p:cNvPr>
          <p:cNvSpPr txBox="1"/>
          <p:nvPr/>
        </p:nvSpPr>
        <p:spPr>
          <a:xfrm>
            <a:off x="3280321" y="2326707"/>
            <a:ext cx="978001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4"/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02514"/>
            <a:r>
              <a:rPr lang="en-US" sz="11000" b="1" dirty="0">
                <a:solidFill>
                  <a:srgbClr val="FF0000"/>
                </a:solidFill>
                <a:latin typeface="VNI-Avo" pitchFamily="2" charset="0"/>
              </a:rPr>
              <a:t>E-e  EÂ-</a:t>
            </a:r>
            <a:r>
              <a:rPr lang="en-US" sz="11000" b="1" dirty="0" err="1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11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4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5379" y="2232422"/>
            <a:ext cx="4626588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 -e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07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081" y="355811"/>
            <a:ext cx="10513168" cy="6053075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6375430" y="1471807"/>
            <a:ext cx="495543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6000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</a:t>
            </a:r>
          </a:p>
        </p:txBody>
      </p:sp>
      <p:sp>
        <p:nvSpPr>
          <p:cNvPr id="25" name="Viết tay">
            <a:extLst>
              <a:ext uri="{FF2B5EF4-FFF2-40B4-BE49-F238E27FC236}">
                <a16:creationId xmlns:a16="http://schemas.microsoft.com/office/drawing/2014/main" xmlns="" id="{B654A699-2162-4B3B-BE3E-F2F3F136BE9F}"/>
              </a:ext>
            </a:extLst>
          </p:cNvPr>
          <p:cNvSpPr txBox="1"/>
          <p:nvPr/>
        </p:nvSpPr>
        <p:spPr>
          <a:xfrm>
            <a:off x="6301684" y="3466791"/>
            <a:ext cx="496855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US" sz="20000" kern="0" dirty="0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e</a:t>
            </a:r>
            <a:endParaRPr lang="en-GB" sz="20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2" y="144190"/>
            <a:ext cx="1224136" cy="1204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4E2D3E-F027-42C4-AEDF-A7AA004D0608}"/>
              </a:ext>
            </a:extLst>
          </p:cNvPr>
          <p:cNvSpPr txBox="1"/>
          <p:nvPr/>
        </p:nvSpPr>
        <p:spPr>
          <a:xfrm>
            <a:off x="2782445" y="319661"/>
            <a:ext cx="9137562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6570">
              <a:buClr>
                <a:srgbClr val="000000"/>
              </a:buClr>
              <a:defRPr/>
            </a:pPr>
            <a:r>
              <a:rPr lang="en-GB" sz="13000" kern="0" dirty="0">
                <a:solidFill>
                  <a:srgbClr val="00B05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8B2566-799F-483F-A5AD-BBC15C09C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22" y="951642"/>
            <a:ext cx="4001508" cy="49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006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28695" y="4337513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1500" b="1" dirty="0" err="1"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115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eù</a:t>
            </a:r>
            <a:endParaRPr lang="en-US" sz="115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5986" y="2467665"/>
            <a:ext cx="4248472" cy="3165047"/>
            <a:chOff x="6679346" y="2634855"/>
            <a:chExt cx="3931921" cy="22800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tx1"/>
                  </a:solidFill>
                  <a:latin typeface="VNI-Avo" pitchFamily="2" charset="0"/>
                </a:rPr>
                <a:t>b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5" y="2634855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rgbClr val="FF0000"/>
                  </a:solidFill>
                  <a:latin typeface="VNI-Avo" pitchFamily="2" charset="0"/>
                </a:rPr>
                <a:t>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 err="1">
                  <a:solidFill>
                    <a:schemeClr val="tx1"/>
                  </a:solidFill>
                  <a:latin typeface="VNI-Avo" pitchFamily="2" charset="0"/>
                </a:rPr>
                <a:t>b</a:t>
              </a: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eù</a:t>
              </a:r>
              <a:endParaRPr lang="en-US" sz="8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940061" y="622229"/>
            <a:ext cx="28803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0000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CB9327-A27F-46B1-B2ED-ADB5AA56E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t="64078" r="54479" b="20214"/>
          <a:stretch/>
        </p:blipFill>
        <p:spPr>
          <a:xfrm>
            <a:off x="6595207" y="493035"/>
            <a:ext cx="3744416" cy="394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29530" y="2448446"/>
            <a:ext cx="4038285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200" b="1" dirty="0">
                <a:solidFill>
                  <a:srgbClr val="FFFF00"/>
                </a:solidFill>
                <a:latin typeface="VNI-Avo" pitchFamily="2" charset="0"/>
              </a:rPr>
              <a:t>EÂ</a:t>
            </a:r>
            <a:r>
              <a:rPr kumimoji="0" lang="en-US" sz="1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-</a:t>
            </a:r>
            <a:r>
              <a:rPr kumimoji="0" lang="en-US" sz="14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</a:t>
            </a:r>
            <a:endParaRPr kumimoji="0" lang="en-US" sz="14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081" y="355811"/>
            <a:ext cx="10513168" cy="6053075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6375430" y="1471807"/>
            <a:ext cx="495543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60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</a:t>
            </a:r>
            <a:endParaRPr kumimoji="0" lang="en-GB" sz="1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5" name="Viết tay">
            <a:extLst>
              <a:ext uri="{FF2B5EF4-FFF2-40B4-BE49-F238E27FC236}">
                <a16:creationId xmlns:a16="http://schemas.microsoft.com/office/drawing/2014/main" xmlns="" id="{B654A699-2162-4B3B-BE3E-F2F3F136BE9F}"/>
              </a:ext>
            </a:extLst>
          </p:cNvPr>
          <p:cNvSpPr txBox="1"/>
          <p:nvPr/>
        </p:nvSpPr>
        <p:spPr>
          <a:xfrm>
            <a:off x="6301684" y="3466791"/>
            <a:ext cx="496855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0" kern="0" dirty="0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ê</a:t>
            </a:r>
            <a:endParaRPr kumimoji="0" lang="en-GB" sz="2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2" y="144190"/>
            <a:ext cx="1224136" cy="1204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4E2D3E-F027-42C4-AEDF-A7AA004D0608}"/>
              </a:ext>
            </a:extLst>
          </p:cNvPr>
          <p:cNvSpPr txBox="1"/>
          <p:nvPr/>
        </p:nvSpPr>
        <p:spPr>
          <a:xfrm>
            <a:off x="2782445" y="319661"/>
            <a:ext cx="9137562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6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3000" kern="0" dirty="0">
                <a:solidFill>
                  <a:srgbClr val="00B05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</a:t>
            </a:r>
            <a:endParaRPr kumimoji="0" lang="en-GB" sz="13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AC184C-E561-4FCA-AE50-EF3CB3108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69" y="1366101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5006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8237</TotalTime>
  <Words>134</Words>
  <Application>Microsoft Office PowerPoint</Application>
  <PresentationFormat>Custom</PresentationFormat>
  <Paragraphs>63</Paragraphs>
  <Slides>21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Office Theme</vt:lpstr>
      <vt:lpstr>4_Office Theme</vt:lpstr>
      <vt:lpstr>1_Office Theme</vt:lpstr>
      <vt:lpstr>8_Office Theme</vt:lpstr>
      <vt:lpstr>3_Office 主题​​</vt:lpstr>
      <vt:lpstr>Office 主题</vt:lpstr>
      <vt:lpstr>Office 主题​​</vt:lpstr>
      <vt:lpstr>5_Office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21AK22</cp:lastModifiedBy>
  <cp:revision>746</cp:revision>
  <dcterms:created xsi:type="dcterms:W3CDTF">2020-08-29T13:29:14Z</dcterms:created>
  <dcterms:modified xsi:type="dcterms:W3CDTF">2021-09-30T02:56:39Z</dcterms:modified>
</cp:coreProperties>
</file>