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8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51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5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16" r:id="rId4"/>
    <p:sldMasterId id="2147483852" r:id="rId5"/>
    <p:sldMasterId id="2147483984" r:id="rId6"/>
    <p:sldMasterId id="2147483996" r:id="rId7"/>
    <p:sldMasterId id="2147484077" r:id="rId8"/>
    <p:sldMasterId id="2147484088" r:id="rId9"/>
    <p:sldMasterId id="2147484100" r:id="rId10"/>
    <p:sldMasterId id="2147484113" r:id="rId11"/>
  </p:sldMasterIdLst>
  <p:notesMasterIdLst>
    <p:notesMasterId r:id="rId31"/>
  </p:notesMasterIdLst>
  <p:sldIdLst>
    <p:sldId id="633" r:id="rId12"/>
    <p:sldId id="578" r:id="rId13"/>
    <p:sldId id="592" r:id="rId14"/>
    <p:sldId id="582" r:id="rId15"/>
    <p:sldId id="457" r:id="rId16"/>
    <p:sldId id="432" r:id="rId17"/>
    <p:sldId id="543" r:id="rId18"/>
    <p:sldId id="580" r:id="rId19"/>
    <p:sldId id="461" r:id="rId20"/>
    <p:sldId id="637" r:id="rId21"/>
    <p:sldId id="639" r:id="rId22"/>
    <p:sldId id="640" r:id="rId23"/>
    <p:sldId id="463" r:id="rId24"/>
    <p:sldId id="634" r:id="rId25"/>
    <p:sldId id="618" r:id="rId26"/>
    <p:sldId id="290" r:id="rId27"/>
    <p:sldId id="473" r:id="rId28"/>
    <p:sldId id="291" r:id="rId29"/>
    <p:sldId id="596" r:id="rId30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FDFF"/>
    <a:srgbClr val="FF99FF"/>
    <a:srgbClr val="FFFF66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77" d="100"/>
          <a:sy n="77" d="100"/>
        </p:scale>
        <p:origin x="-498" y="204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baseline="0" dirty="0"/>
              <a:t> ý ở SGV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79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7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6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95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26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0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9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61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6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50A86-CA9E-46F6-B3A2-4481A8696540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3C3D8-761E-488A-B4F5-65BC2510EB2C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1678F-C6DE-48B3-BCC2-D0E398061D4B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6C307-0E17-4CBE-903F-7DB4272E7770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9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  <a:prstGeom prst="rect">
            <a:avLst/>
          </a:prstGeo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9"/>
            </a:lvl1pPr>
            <a:lvl2pPr marL="451256" indent="0">
              <a:buNone/>
              <a:defRPr sz="1974"/>
            </a:lvl2pPr>
            <a:lvl3pPr marL="902513" indent="0">
              <a:buNone/>
              <a:defRPr sz="1777"/>
            </a:lvl3pPr>
            <a:lvl4pPr marL="1353769" indent="0">
              <a:buNone/>
              <a:defRPr sz="1579"/>
            </a:lvl4pPr>
            <a:lvl5pPr marL="1805026" indent="0">
              <a:buNone/>
              <a:defRPr sz="1579"/>
            </a:lvl5pPr>
            <a:lvl6pPr marL="2256282" indent="0">
              <a:buNone/>
              <a:defRPr sz="1579"/>
            </a:lvl6pPr>
            <a:lvl7pPr marL="2707538" indent="0">
              <a:buNone/>
              <a:defRPr sz="1579"/>
            </a:lvl7pPr>
            <a:lvl8pPr marL="3158795" indent="0">
              <a:buNone/>
              <a:defRPr sz="1579"/>
            </a:lvl8pPr>
            <a:lvl9pPr marL="3610051" indent="0">
              <a:buNone/>
              <a:defRPr sz="1579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957D9-C18E-49F2-8146-E0B1D203B0B4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5119A-0FF1-4E4F-BDF5-1EB6DE19D800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60"/>
            <a:ext cx="5114131" cy="4294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7E8E1-78CB-4EA2-AA74-6A5634F8F305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A6918-70ED-4FED-B45C-AA376312B807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5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F2B0-0CB5-424D-9960-9A406CE42BE9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576E8-F44B-4F3C-BD58-5EE348D0B8F8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71184-1E00-470E-88DD-88B1BA8BD820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77C25-40BB-4749-8446-53E7005D323C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70038-E06B-40D3-B4E2-85630B4D25C8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5FECB-06FC-4200-B138-DFA7416FE344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9"/>
          </a:xfrm>
          <a:prstGeom prst="rect">
            <a:avLst/>
          </a:prstGeo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CA61E-1621-46A7-9234-F75D0595DFFA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2325F-E04C-499E-BD69-E415C2066707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6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3FF2D-6E41-435D-9EE3-A832BE682682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59978-DC1A-423E-9FE5-12280FFB872A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C9220-4D8C-43A3-85C6-B33A9719E26B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C291D-655F-45C4-85AF-3B8EB1EE9994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8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5" y="360393"/>
            <a:ext cx="2594670" cy="57365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7" y="360393"/>
            <a:ext cx="7633593" cy="573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19A43-19FF-4A90-B9B3-78DBABFBA6A2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C38CC-6D95-4270-9C59-A27560EBB165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0059B-5318-48EE-B15A-4A9CC8016B68}" type="datetime1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B2CFA-FD71-4B54-9F99-A0E2BDBFB6F2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524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431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627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237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4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482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864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408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6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377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45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85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7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63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51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28/09/2021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9/28/2021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9/28/2021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918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205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064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3963300" y="1345987"/>
            <a:ext cx="1920146" cy="192025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186929" y="3785112"/>
            <a:ext cx="1996142" cy="1996259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369161" y="3006139"/>
            <a:ext cx="2557066" cy="2558783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560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073393" y="2092304"/>
            <a:ext cx="2829217" cy="268477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541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14401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950243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387948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823789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687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92178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877556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064943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26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7965285" y="1854741"/>
            <a:ext cx="1982559" cy="2283650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30279" y="1616330"/>
            <a:ext cx="2271537" cy="2495914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17150" y="1759154"/>
            <a:ext cx="2240927" cy="2474829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30015" y="1616329"/>
            <a:ext cx="2014689" cy="226826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324123" y="1907878"/>
            <a:ext cx="2197306" cy="2444094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17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50066" y="1630294"/>
            <a:ext cx="2590688" cy="262648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44506" y="3399809"/>
            <a:ext cx="2029899" cy="2052599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337666" y="1535516"/>
            <a:ext cx="1881303" cy="1948724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979370" y="1480182"/>
            <a:ext cx="2163737" cy="2267270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91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271674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271674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90258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490258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5248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65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21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00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6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16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5.emf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2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50162" y="104770"/>
            <a:ext cx="1936639" cy="11165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572471" y="663037"/>
            <a:ext cx="1460779" cy="97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1256" algn="l" rtl="0" fontAlgn="base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02513" algn="l" rtl="0" fontAlgn="base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53769" algn="l" rtl="0" fontAlgn="base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05026" algn="l" rtl="0" fontAlgn="base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5628" indent="-225628" algn="l" rtl="0" eaLnBrk="0" fontAlgn="base" hangingPunct="0">
        <a:lnSpc>
          <a:spcPct val="90000"/>
        </a:lnSpc>
        <a:spcBef>
          <a:spcPts val="987"/>
        </a:spcBef>
        <a:spcAft>
          <a:spcPct val="0"/>
        </a:spcAft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5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68251"/>
            <a:ext cx="12033250" cy="300849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74799" y="5893559"/>
            <a:ext cx="2778999" cy="7376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5448" y="214050"/>
            <a:ext cx="1407005" cy="6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5351" y="1446212"/>
            <a:ext cx="1144789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2021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Ô  -  ô  -   ~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o">
            <a:hlinkClick r:id="" action="ppaction://media"/>
            <a:extLst>
              <a:ext uri="{FF2B5EF4-FFF2-40B4-BE49-F238E27FC236}">
                <a16:creationId xmlns="" xmlns:a16="http://schemas.microsoft.com/office/drawing/2014/main" id="{49265A47-BBE0-4138-99B9-F1041D3341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8475" y="1579563"/>
            <a:ext cx="5956300" cy="4467225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DE918E-C27B-434B-B151-009DC992A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58557C-7CB9-41A5-9FCC-472C80666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69536" y="1399205"/>
          <a:ext cx="10801200" cy="5112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5075">
                  <a:extLst>
                    <a:ext uri="{9D8B030D-6E8A-4147-A177-3AD203B41FA5}">
                      <a16:colId xmlns="" xmlns:a16="http://schemas.microsoft.com/office/drawing/2014/main" val="1895160968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241996217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1337087442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1481220513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909310799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425198789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4294324764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678912067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2018419441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401022921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679903894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1014042238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26307267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239579871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350041768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616921658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223893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09550658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7136335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09900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442799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6214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388674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3496345" y="2804694"/>
            <a:ext cx="777686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cỗ</a:t>
            </a:r>
            <a:endParaRPr kumimoji="0" lang="en-US" sz="2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7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  <a:extLst>
              <a:ext uri="{FF2B5EF4-FFF2-40B4-BE49-F238E27FC236}">
                <a16:creationId xmlns="" xmlns:a16="http://schemas.microsoft.com/office/drawing/2014/main" id="{FE1A58E0-88AA-4CF4-A214-0D5BC1D530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2075" y="0"/>
            <a:ext cx="67691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0"/>
            <a:ext cx="734481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52929" y="2448446"/>
            <a:ext cx="3018993" cy="2304256"/>
            <a:chOff x="8963610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3610" y="3056014"/>
              <a:ext cx="2808312" cy="105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defTabSz="914400"/>
              <a:r>
                <a:rPr lang="en-US" sz="7000" b="1" dirty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71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40560" y="2448446"/>
            <a:ext cx="30283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Tieát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895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5678" y="3166758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oâ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0380" y="5723435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VNI-Avo" pitchFamily="2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oå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0921" y="3582256"/>
            <a:ext cx="3643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VNI-Avo" pitchFamily="2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oá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3C1FF8-ED3E-48C0-A429-CE92017CF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5321" r="38056" b="75531"/>
          <a:stretch/>
        </p:blipFill>
        <p:spPr>
          <a:xfrm>
            <a:off x="327993" y="140568"/>
            <a:ext cx="3240360" cy="2916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B1B4D3C-6460-4479-AEC7-0E8B8F635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26026" r="56802" b="52487"/>
          <a:stretch/>
        </p:blipFill>
        <p:spPr>
          <a:xfrm>
            <a:off x="3868924" y="2232422"/>
            <a:ext cx="3643764" cy="3272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28DC5C9-86A4-4C7D-843B-24876D4F3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9" t="26361" r="11941" b="53049"/>
          <a:stretch/>
        </p:blipFill>
        <p:spPr>
          <a:xfrm>
            <a:off x="7512688" y="30703"/>
            <a:ext cx="3240360" cy="3136055"/>
          </a:xfrm>
          <a:prstGeom prst="rect">
            <a:avLst/>
          </a:prstGeom>
        </p:spPr>
      </p:pic>
      <p:pic>
        <p:nvPicPr>
          <p:cNvPr id="15" name="Kí hiệu sách - đọc">
            <a:extLst>
              <a:ext uri="{FF2B5EF4-FFF2-40B4-BE49-F238E27FC236}">
                <a16:creationId xmlns="" xmlns:a16="http://schemas.microsoft.com/office/drawing/2014/main" id="{71B1B345-F715-4F4D-85B5-485A0889D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Đám mây 2">
            <a:extLst>
              <a:ext uri="{FF2B5EF4-FFF2-40B4-BE49-F238E27FC236}">
                <a16:creationId xmlns="" xmlns:a16="http://schemas.microsoft.com/office/drawing/2014/main" id="{E57B8281-C89A-4D03-8E7D-04D807EBCB56}"/>
              </a:ext>
            </a:extLst>
          </p:cNvPr>
          <p:cNvSpPr/>
          <p:nvPr/>
        </p:nvSpPr>
        <p:spPr>
          <a:xfrm>
            <a:off x="1710470" y="657477"/>
            <a:ext cx="8612311" cy="435821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7896" b="1">
                <a:solidFill>
                  <a:prstClr val="black"/>
                </a:solidFill>
                <a:latin typeface="VNI-Avo" pitchFamily="2" charset="0"/>
              </a:rPr>
              <a:t>Baø coù c</a:t>
            </a:r>
            <a:r>
              <a:rPr lang="en-US" sz="7896" b="1">
                <a:solidFill>
                  <a:srgbClr val="FF0000"/>
                </a:solidFill>
                <a:latin typeface="VNI-Avo" pitchFamily="2" charset="0"/>
              </a:rPr>
              <a:t>oã</a:t>
            </a:r>
            <a:r>
              <a:rPr lang="en-US" sz="7896" b="1">
                <a:solidFill>
                  <a:prstClr val="black"/>
                </a:solidFill>
                <a:latin typeface="VNI-Avo" pitchFamily="2" charset="0"/>
              </a:rPr>
              <a:t>.</a:t>
            </a:r>
            <a:endParaRPr lang="en-US" sz="7896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4" name="Kí hiệu sách - đọc">
            <a:extLst>
              <a:ext uri="{FF2B5EF4-FFF2-40B4-BE49-F238E27FC236}">
                <a16:creationId xmlns="" xmlns:a16="http://schemas.microsoft.com/office/drawing/2014/main" id="{6440B0C6-83A2-4C9E-9B8C-5D203972C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8583" y="2808486"/>
            <a:ext cx="5378086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E9F71F-C31A-4543-9EF1-C656A22C6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67435" r="81353" b="21375"/>
          <a:stretch/>
        </p:blipFill>
        <p:spPr>
          <a:xfrm>
            <a:off x="0" y="-9268"/>
            <a:ext cx="1611490" cy="1412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4DFC3E-95CF-4546-AD21-AA16D9C7F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0" t="68084" r="23125" b="7449"/>
          <a:stretch/>
        </p:blipFill>
        <p:spPr>
          <a:xfrm>
            <a:off x="1476590" y="636634"/>
            <a:ext cx="9796619" cy="59295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2209" y="6048846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Ô </a:t>
            </a:r>
            <a:r>
              <a:rPr lang="en-US" sz="4000" dirty="0" err="1" smtClean="0"/>
              <a:t>tô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" y="0"/>
            <a:ext cx="11993287" cy="68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4457" y="1872382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6DC367-4801-4974-A5CD-5FC682AD1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12054" r="-1239" b="54350"/>
          <a:stretch/>
        </p:blipFill>
        <p:spPr>
          <a:xfrm>
            <a:off x="-5349" y="-8502"/>
            <a:ext cx="12127269" cy="677760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568354" y="2757749"/>
            <a:ext cx="2100340" cy="664116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</a:rPr>
              <a:t>naáu</a:t>
            </a:r>
            <a:r>
              <a:rPr lang="en-US" sz="360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</a:rPr>
              <a:t>c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o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</a:rPr>
              <a:t>ã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5866071" y="2561989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722308" y="5955677"/>
            <a:ext cx="2006286" cy="648246"/>
            <a:chOff x="4722635" y="3850087"/>
            <a:chExt cx="2286685" cy="648246"/>
          </a:xfrm>
          <a:solidFill>
            <a:srgbClr val="FFFF00"/>
          </a:solidFill>
        </p:grpSpPr>
        <p:sp>
          <p:nvSpPr>
            <p:cNvPr id="16" name="Rounded Rectangle 15"/>
            <p:cNvSpPr/>
            <p:nvPr/>
          </p:nvSpPr>
          <p:spPr>
            <a:xfrm>
              <a:off x="4722635" y="3850087"/>
              <a:ext cx="1439238" cy="64824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r>
                <a:rPr lang="en-US" sz="3600" kern="0" noProof="0" dirty="0" err="1">
                  <a:solidFill>
                    <a:srgbClr val="FF0000"/>
                  </a:solidFill>
                  <a:latin typeface="VNI-Avo" pitchFamily="2" charset="0"/>
                </a:rPr>
                <a:t>o</a:t>
              </a: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â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 flipV="1">
              <a:off x="6161873" y="3850088"/>
              <a:ext cx="847447" cy="324122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2" name="Oval 21"/>
          <p:cNvSpPr/>
          <p:nvPr/>
        </p:nvSpPr>
        <p:spPr>
          <a:xfrm flipV="1">
            <a:off x="5626180" y="6343981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77" y="0"/>
            <a:ext cx="1223929" cy="1110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416462" y="3745988"/>
            <a:ext cx="1946385" cy="1942818"/>
            <a:chOff x="185843" y="3210388"/>
            <a:chExt cx="1946385" cy="1942818"/>
          </a:xfrm>
        </p:grpSpPr>
        <p:sp>
          <p:nvSpPr>
            <p:cNvPr id="28" name="Rounded Rectangle 27"/>
            <p:cNvSpPr/>
            <p:nvPr/>
          </p:nvSpPr>
          <p:spPr>
            <a:xfrm>
              <a:off x="185843" y="3210388"/>
              <a:ext cx="1946385" cy="78663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caù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r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o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â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9" name="Straight Arrow Connector 28"/>
            <p:cNvCxnSpPr>
              <a:cxnSpLocks/>
              <a:stCxn id="28" idx="2"/>
            </p:cNvCxnSpPr>
            <p:nvPr/>
          </p:nvCxnSpPr>
          <p:spPr>
            <a:xfrm flipH="1">
              <a:off x="329622" y="3997024"/>
              <a:ext cx="829414" cy="115618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4" name="Oval 33"/>
          <p:cNvSpPr/>
          <p:nvPr/>
        </p:nvSpPr>
        <p:spPr>
          <a:xfrm flipV="1">
            <a:off x="3221512" y="575991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18B263C-7530-4D1A-A410-29B00ADF0338}"/>
              </a:ext>
            </a:extLst>
          </p:cNvPr>
          <p:cNvGrpSpPr/>
          <p:nvPr/>
        </p:nvGrpSpPr>
        <p:grpSpPr>
          <a:xfrm>
            <a:off x="133227" y="4308746"/>
            <a:ext cx="1946385" cy="1119231"/>
            <a:chOff x="185843" y="3210388"/>
            <a:chExt cx="1946385" cy="1119231"/>
          </a:xfrm>
        </p:grpSpPr>
        <p:sp>
          <p:nvSpPr>
            <p:cNvPr id="25" name="Rounded Rectangle 27">
              <a:extLst>
                <a:ext uri="{FF2B5EF4-FFF2-40B4-BE49-F238E27FC236}">
                  <a16:creationId xmlns="" xmlns:a16="http://schemas.microsoft.com/office/drawing/2014/main" id="{42A5BD5F-F60F-4DDE-9BE6-5DDE70D23149}"/>
                </a:ext>
              </a:extLst>
            </p:cNvPr>
            <p:cNvSpPr/>
            <p:nvPr/>
          </p:nvSpPr>
          <p:spPr>
            <a:xfrm>
              <a:off x="185843" y="3210388"/>
              <a:ext cx="1946385" cy="78663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caù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h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o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á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1E18AB75-F307-4CC1-9623-B37B7E939482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>
              <a:off x="1159036" y="3997024"/>
              <a:ext cx="967225" cy="33259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643E6723-7F1B-4BB1-8BDF-115FFC95007E}"/>
              </a:ext>
            </a:extLst>
          </p:cNvPr>
          <p:cNvSpPr/>
          <p:nvPr/>
        </p:nvSpPr>
        <p:spPr>
          <a:xfrm flipV="1">
            <a:off x="1192795" y="5428363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8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ound Infantil|Fundo de video - YouTub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8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0008D9F-747C-40AE-A3BE-13520D27D89F}"/>
              </a:ext>
            </a:extLst>
          </p:cNvPr>
          <p:cNvGrpSpPr/>
          <p:nvPr/>
        </p:nvGrpSpPr>
        <p:grpSpPr>
          <a:xfrm>
            <a:off x="4432449" y="25935"/>
            <a:ext cx="2592288" cy="2448272"/>
            <a:chOff x="4576465" y="0"/>
            <a:chExt cx="3312368" cy="3240360"/>
          </a:xfrm>
        </p:grpSpPr>
        <p:pic>
          <p:nvPicPr>
            <p:cNvPr id="7" name="Picture 4" descr="San Francisco Transparent Stickers | Redbubble">
              <a:extLst>
                <a:ext uri="{FF2B5EF4-FFF2-40B4-BE49-F238E27FC236}">
                  <a16:creationId xmlns="" xmlns:a16="http://schemas.microsoft.com/office/drawing/2014/main" id="{38342359-9235-45B9-B806-0B29A8F440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67" b="96000" l="3000" r="100000">
                          <a14:foregroundMark x1="24167" y1="20833" x2="51167" y2="34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t="10526" r="8772" b="10526"/>
            <a:stretch/>
          </p:blipFill>
          <p:spPr bwMode="auto">
            <a:xfrm>
              <a:off x="4576465" y="0"/>
              <a:ext cx="3312368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488E39A7-066F-486A-9544-DFD5572EF940}"/>
                </a:ext>
              </a:extLst>
            </p:cNvPr>
            <p:cNvSpPr/>
            <p:nvPr/>
          </p:nvSpPr>
          <p:spPr>
            <a:xfrm>
              <a:off x="5571873" y="890250"/>
              <a:ext cx="1321553" cy="1588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2514"/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Baøi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</a:p>
            <a:p>
              <a:pPr algn="ctr" defTabSz="902514"/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C2F2F38-AD81-4831-9012-B618F8AA9926}"/>
              </a:ext>
            </a:extLst>
          </p:cNvPr>
          <p:cNvGrpSpPr/>
          <p:nvPr/>
        </p:nvGrpSpPr>
        <p:grpSpPr>
          <a:xfrm>
            <a:off x="1552129" y="1800374"/>
            <a:ext cx="9937104" cy="2954655"/>
            <a:chOff x="2488233" y="1800374"/>
            <a:chExt cx="9780014" cy="2954655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1FE3950-42FA-4B3F-A8D4-3B063A5415D2}"/>
                </a:ext>
              </a:extLst>
            </p:cNvPr>
            <p:cNvSpPr txBox="1"/>
            <p:nvPr/>
          </p:nvSpPr>
          <p:spPr>
            <a:xfrm>
              <a:off x="2488233" y="1800374"/>
              <a:ext cx="9780014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2514"/>
              <a:endParaRPr lang="en-US" sz="5400" b="1" dirty="0">
                <a:solidFill>
                  <a:srgbClr val="FF0000"/>
                </a:solidFill>
                <a:latin typeface="VNI-Avo" pitchFamily="2" charset="0"/>
              </a:endParaRPr>
            </a:p>
            <a:p>
              <a:pPr defTabSz="902514"/>
              <a:r>
                <a:rPr lang="en-US" sz="13200" b="1" dirty="0">
                  <a:solidFill>
                    <a:srgbClr val="FF0000"/>
                  </a:solidFill>
                  <a:latin typeface="VNI-Avo" pitchFamily="2" charset="0"/>
                </a:rPr>
                <a:t>OÂ – </a:t>
              </a:r>
              <a:r>
                <a:rPr lang="en-US" sz="13200" b="1" dirty="0" err="1">
                  <a:solidFill>
                    <a:srgbClr val="FF0000"/>
                  </a:solidFill>
                  <a:latin typeface="VNI-Avo" pitchFamily="2" charset="0"/>
                </a:rPr>
                <a:t>oâ</a:t>
              </a:r>
              <a:r>
                <a:rPr lang="en-US" sz="13200" b="1" dirty="0">
                  <a:solidFill>
                    <a:srgbClr val="FF0000"/>
                  </a:solidFill>
                  <a:latin typeface="VNI-Avo" pitchFamily="2" charset="0"/>
                </a:rPr>
                <a:t> -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FAD751C-DE16-47E0-9DE8-BEA81858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3667" r="94444">
                          <a14:foregroundMark x1="3667" y1="49219" x2="10444" y2="46875"/>
                          <a14:foregroundMark x1="10444" y1="46875" x2="10444" y2="46875"/>
                          <a14:foregroundMark x1="91000" y1="46094" x2="94444" y2="45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283" y="3024510"/>
              <a:ext cx="2007467" cy="1427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84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12534" y="4767022"/>
            <a:ext cx="12045785" cy="2014944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249" tIns="45125" rIns="90249" bIns="4512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70" y="2137355"/>
            <a:ext cx="3331080" cy="461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219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641" y="701545"/>
            <a:ext cx="6220312" cy="458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-6268" y="4258842"/>
            <a:ext cx="12045786" cy="2494392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4513341" y="1515744"/>
            <a:ext cx="5358457" cy="2098464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834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OÂ</a:t>
            </a:r>
            <a:endParaRPr kumimoji="0" lang="en-US" sz="10695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081" y="355811"/>
            <a:ext cx="10513168" cy="6053075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6375430" y="1471807"/>
            <a:ext cx="495543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60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</a:t>
            </a:r>
            <a:endParaRPr lang="en-GB" sz="160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5" name="Viết tay">
            <a:extLst>
              <a:ext uri="{FF2B5EF4-FFF2-40B4-BE49-F238E27FC236}">
                <a16:creationId xmlns="" xmlns:a16="http://schemas.microsoft.com/office/drawing/2014/main" id="{B654A699-2162-4B3B-BE3E-F2F3F136BE9F}"/>
              </a:ext>
            </a:extLst>
          </p:cNvPr>
          <p:cNvSpPr txBox="1"/>
          <p:nvPr/>
        </p:nvSpPr>
        <p:spPr>
          <a:xfrm>
            <a:off x="6301684" y="3466791"/>
            <a:ext cx="496855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US" sz="20000" kern="0" dirty="0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ô</a:t>
            </a:r>
            <a:endParaRPr lang="en-GB" sz="20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2" y="144190"/>
            <a:ext cx="1224136" cy="1204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2782445" y="319661"/>
            <a:ext cx="9137562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6570">
              <a:buClr>
                <a:srgbClr val="000000"/>
              </a:buClr>
              <a:defRPr/>
            </a:pPr>
            <a:r>
              <a:rPr lang="en-GB" sz="13000" kern="0" dirty="0">
                <a:solidFill>
                  <a:srgbClr val="00B05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4A7500-1083-4155-879B-ABD63EDEA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17" y="1180791"/>
            <a:ext cx="45053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006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28695" y="4337513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1500" b="1" dirty="0" err="1"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</a:t>
            </a:r>
            <a:endParaRPr lang="en-US" sz="115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5986" y="2467665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tx1"/>
                  </a:solidFill>
                  <a:latin typeface="VNI-Avo" pitchFamily="2" charset="0"/>
                </a:rPr>
                <a:t>c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oâ</a:t>
              </a:r>
              <a:endParaRPr lang="en-US" sz="8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err="1">
                  <a:solidFill>
                    <a:schemeClr val="tx1"/>
                  </a:solidFill>
                  <a:latin typeface="VNI-Avo" pitchFamily="2" charset="0"/>
                </a:rPr>
                <a:t>c</a:t>
              </a: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oâ</a:t>
              </a:r>
              <a:endParaRPr lang="en-US" sz="8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40061" y="622229"/>
            <a:ext cx="28803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00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</a:t>
            </a:r>
            <a:endParaRPr lang="en-GB" sz="100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7B2136-C077-4C04-98A5-DD5DD394C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t="61854" r="58957" b="20214"/>
          <a:stretch/>
        </p:blipFill>
        <p:spPr>
          <a:xfrm>
            <a:off x="6628695" y="622229"/>
            <a:ext cx="3420378" cy="384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2467" cy="676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5CB255-6A87-439B-A11B-E84080E5B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667" r="94444">
                        <a14:foregroundMark x1="3667" y1="49219" x2="10444" y2="46875"/>
                        <a14:foregroundMark x1="10444" y1="46875" x2="10444" y2="46875"/>
                        <a14:foregroundMark x1="91000" y1="46094" x2="94444" y2="45469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21" y="2160414"/>
            <a:ext cx="2583531" cy="183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9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8580" y="2414142"/>
            <a:ext cx="4937498" cy="3672408"/>
            <a:chOff x="6679345" y="2634855"/>
            <a:chExt cx="3931921" cy="2268583"/>
          </a:xfrm>
          <a:solidFill>
            <a:srgbClr val="ABFD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782264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prstClr val="black"/>
                  </a:solidFill>
                  <a:latin typeface="VNI-Avo" pitchFamily="2" charset="0"/>
                </a:rPr>
                <a:t>c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50630" y="2634855"/>
              <a:ext cx="2060636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</a:rPr>
                <a:t>oâ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 err="1">
                  <a:solidFill>
                    <a:schemeClr val="tx1"/>
                  </a:solidFill>
                  <a:latin typeface="VNI-Avo" pitchFamily="2" charset="0"/>
                </a:rPr>
                <a:t>coâ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951676" cy="9364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7B4BCC1-0489-4C63-8FF2-DCE414E2AFCC}"/>
              </a:ext>
            </a:extLst>
          </p:cNvPr>
          <p:cNvSpPr txBox="1"/>
          <p:nvPr/>
        </p:nvSpPr>
        <p:spPr>
          <a:xfrm>
            <a:off x="6754742" y="4647330"/>
            <a:ext cx="4297531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coâ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531141-466C-46B9-96C0-2B15DB6B1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99" b="80498" l="77689" r="89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20" t="59574" r="9092" b="17177"/>
          <a:stretch/>
        </p:blipFill>
        <p:spPr>
          <a:xfrm>
            <a:off x="2200201" y="813582"/>
            <a:ext cx="2238073" cy="1992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3E92FE5-BA7D-4340-B143-119496D0B1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99" b="80498" l="77689" r="89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20" t="59574" r="9092" b="17177"/>
          <a:stretch/>
        </p:blipFill>
        <p:spPr>
          <a:xfrm>
            <a:off x="2827329" y="4307658"/>
            <a:ext cx="741852" cy="6605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595BF68-F0CA-41DA-9267-9F0209BFA0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99" b="80498" l="77689" r="89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20" t="59574" r="9092" b="17177"/>
          <a:stretch/>
        </p:blipFill>
        <p:spPr>
          <a:xfrm>
            <a:off x="8532581" y="4548451"/>
            <a:ext cx="741852" cy="660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4FABBB4-2CAE-4A7A-A181-240D921B4E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8" t="63033" r="12502" b="19774"/>
          <a:stretch/>
        </p:blipFill>
        <p:spPr>
          <a:xfrm>
            <a:off x="6019778" y="813582"/>
            <a:ext cx="5045974" cy="368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2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"/>
            <a:ext cx="12033606" cy="676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8113" y="2322663"/>
            <a:ext cx="6984776" cy="212397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Tập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 </a:t>
            </a:r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viết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13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8237</TotalTime>
  <Words>129</Words>
  <Application>Microsoft Office PowerPoint</Application>
  <PresentationFormat>Custom</PresentationFormat>
  <Paragraphs>54</Paragraphs>
  <Slides>19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Office Theme</vt:lpstr>
      <vt:lpstr>3_Office Theme</vt:lpstr>
      <vt:lpstr>4_Office Theme</vt:lpstr>
      <vt:lpstr>1_Office Theme</vt:lpstr>
      <vt:lpstr>8_Office Theme</vt:lpstr>
      <vt:lpstr>3_Office 主题​​</vt:lpstr>
      <vt:lpstr>Office 主题</vt:lpstr>
      <vt:lpstr>Office 主题​​</vt:lpstr>
      <vt:lpstr>5_Office Theme</vt:lpstr>
      <vt:lpstr>1_Office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21AK22</cp:lastModifiedBy>
  <cp:revision>729</cp:revision>
  <dcterms:created xsi:type="dcterms:W3CDTF">2020-08-29T13:29:14Z</dcterms:created>
  <dcterms:modified xsi:type="dcterms:W3CDTF">2021-09-28T03:03:06Z</dcterms:modified>
</cp:coreProperties>
</file>