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9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50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5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  <p:sldMasterId id="2147483816" r:id="rId4"/>
    <p:sldMasterId id="2147483852" r:id="rId5"/>
    <p:sldMasterId id="2147483984" r:id="rId6"/>
    <p:sldMasterId id="2147483996" r:id="rId7"/>
    <p:sldMasterId id="2147484077" r:id="rId8"/>
    <p:sldMasterId id="2147484088" r:id="rId9"/>
    <p:sldMasterId id="2147484100" r:id="rId10"/>
    <p:sldMasterId id="2147484113" r:id="rId11"/>
  </p:sldMasterIdLst>
  <p:notesMasterIdLst>
    <p:notesMasterId r:id="rId31"/>
  </p:notesMasterIdLst>
  <p:sldIdLst>
    <p:sldId id="633" r:id="rId12"/>
    <p:sldId id="578" r:id="rId13"/>
    <p:sldId id="455" r:id="rId14"/>
    <p:sldId id="582" r:id="rId15"/>
    <p:sldId id="592" r:id="rId16"/>
    <p:sldId id="457" r:id="rId17"/>
    <p:sldId id="432" r:id="rId18"/>
    <p:sldId id="543" r:id="rId19"/>
    <p:sldId id="580" r:id="rId20"/>
    <p:sldId id="461" r:id="rId21"/>
    <p:sldId id="637" r:id="rId22"/>
    <p:sldId id="639" r:id="rId23"/>
    <p:sldId id="640" r:id="rId24"/>
    <p:sldId id="463" r:id="rId25"/>
    <p:sldId id="618" r:id="rId26"/>
    <p:sldId id="604" r:id="rId27"/>
    <p:sldId id="473" r:id="rId28"/>
    <p:sldId id="291" r:id="rId29"/>
    <p:sldId id="596" r:id="rId30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BFDFF"/>
    <a:srgbClr val="FF99FF"/>
    <a:srgbClr val="FFFF66"/>
    <a:srgbClr val="FC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>
      <p:cViewPr>
        <p:scale>
          <a:sx n="77" d="100"/>
          <a:sy n="77" d="100"/>
        </p:scale>
        <p:origin x="-498" y="12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67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6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07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baseline="0" dirty="0"/>
              <a:t> ý ở SGV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6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6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95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08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691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161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36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3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4"/>
            <a:ext cx="9024938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50A86-CA9E-46F6-B3A2-4481A8696540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3C3D8-761E-488A-B4F5-65BC2510EB2C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1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1678F-C6DE-48B3-BCC2-D0E398061D4B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6C307-0E17-4CBE-903F-7DB4272E7770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9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  <a:prstGeom prst="rect">
            <a:avLst/>
          </a:prstGeo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9"/>
            </a:lvl1pPr>
            <a:lvl2pPr marL="451256" indent="0">
              <a:buNone/>
              <a:defRPr sz="1974"/>
            </a:lvl2pPr>
            <a:lvl3pPr marL="902513" indent="0">
              <a:buNone/>
              <a:defRPr sz="1777"/>
            </a:lvl3pPr>
            <a:lvl4pPr marL="1353769" indent="0">
              <a:buNone/>
              <a:defRPr sz="1579"/>
            </a:lvl4pPr>
            <a:lvl5pPr marL="1805026" indent="0">
              <a:buNone/>
              <a:defRPr sz="1579"/>
            </a:lvl5pPr>
            <a:lvl6pPr marL="2256282" indent="0">
              <a:buNone/>
              <a:defRPr sz="1579"/>
            </a:lvl6pPr>
            <a:lvl7pPr marL="2707538" indent="0">
              <a:buNone/>
              <a:defRPr sz="1579"/>
            </a:lvl7pPr>
            <a:lvl8pPr marL="3158795" indent="0">
              <a:buNone/>
              <a:defRPr sz="1579"/>
            </a:lvl8pPr>
            <a:lvl9pPr marL="3610051" indent="0">
              <a:buNone/>
              <a:defRPr sz="1579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957D9-C18E-49F2-8146-E0B1D203B0B4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5119A-0FF1-4E4F-BDF5-1EB6DE19D800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60"/>
            <a:ext cx="5114131" cy="42949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60"/>
            <a:ext cx="5114131" cy="42949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7E8E1-78CB-4EA2-AA74-6A5634F8F305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A6918-70ED-4FED-B45C-AA376312B807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5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F2B0-0CB5-424D-9960-9A406CE42BE9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576E8-F44B-4F3C-BD58-5EE348D0B8F8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8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71184-1E00-470E-88DD-88B1BA8BD820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77C25-40BB-4749-8446-53E7005D323C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70038-E06B-40D3-B4E2-85630B4D25C8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5FECB-06FC-4200-B138-DFA7416FE344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  <a:prstGeom prst="rect">
            <a:avLst/>
          </a:prstGeo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9"/>
          </a:xfrm>
          <a:prstGeom prst="rect">
            <a:avLst/>
          </a:prstGeo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CA61E-1621-46A7-9234-F75D0595DFFA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2325F-E04C-499E-BD69-E415C2066707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6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  <a:prstGeom prst="rect">
            <a:avLst/>
          </a:prstGeo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3FF2D-6E41-435D-9EE3-A832BE682682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59978-DC1A-423E-9FE5-12280FFB872A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C9220-4D8C-43A3-85C6-B33A9719E26B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C291D-655F-45C4-85AF-3B8EB1EE9994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8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5" y="360393"/>
            <a:ext cx="2594670" cy="57365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7" y="360393"/>
            <a:ext cx="7633593" cy="573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19A43-19FF-4A90-B9B3-78DBABFBA6A2}" type="datetimeFigureOut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DC38CC-6D95-4270-9C59-A27560EBB165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0059B-5318-48EE-B15A-4A9CC8016B68}" type="datetime1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36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B2CFA-FD71-4B54-9F99-A0E2BDBFB6F2}" type="slidenum">
              <a:rPr kumimoji="0" lang="zh-CN" altLang="en-US" sz="2369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9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35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086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445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626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24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2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5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01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102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088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46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361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001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02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4" cy="1480740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70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4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5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6" y="1515215"/>
            <a:ext cx="531886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3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6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4" y="269511"/>
            <a:ext cx="3958856" cy="1146986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9" y="269514"/>
            <a:ext cx="6726921" cy="5777239"/>
          </a:xfrm>
        </p:spPr>
        <p:txBody>
          <a:bodyPr/>
          <a:lstStyle>
            <a:lvl1pPr>
              <a:defRPr sz="3158"/>
            </a:lvl1pPr>
            <a:lvl2pPr>
              <a:defRPr sz="2763"/>
            </a:lvl2pPr>
            <a:lvl3pPr>
              <a:defRPr sz="2369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4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2"/>
            <a:ext cx="7219950" cy="559391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3"/>
            </a:lvl2pPr>
            <a:lvl3pPr marL="902514" indent="0">
              <a:buNone/>
              <a:defRPr sz="2369"/>
            </a:lvl3pPr>
            <a:lvl4pPr marL="1353770" indent="0">
              <a:buNone/>
              <a:defRPr sz="1975"/>
            </a:lvl4pPr>
            <a:lvl5pPr marL="1805028" indent="0">
              <a:buNone/>
              <a:defRPr sz="1975"/>
            </a:lvl5pPr>
            <a:lvl6pPr marL="2256285" indent="0">
              <a:buNone/>
              <a:defRPr sz="1975"/>
            </a:lvl6pPr>
            <a:lvl7pPr marL="2707541" indent="0">
              <a:buNone/>
              <a:defRPr sz="1975"/>
            </a:lvl7pPr>
            <a:lvl8pPr marL="3158799" indent="0">
              <a:buNone/>
              <a:defRPr sz="1975"/>
            </a:lvl8pPr>
            <a:lvl9pPr marL="361005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85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8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47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63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9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7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2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6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51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81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43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892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90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48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99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5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08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53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4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4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92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27/09/2021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56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9/27/2021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73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" y="-8983"/>
            <a:ext cx="12017321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" y="0"/>
            <a:ext cx="12021286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88" y="5348169"/>
            <a:ext cx="2813836" cy="1420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55"/>
            <a:ext cx="2951907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861" y="1917912"/>
            <a:ext cx="4358388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74999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033251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9" y="2378749"/>
            <a:ext cx="5095329" cy="4390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461515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1133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3250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57" y="4835185"/>
            <a:ext cx="3779193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921"/>
            <a:ext cx="3139926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85354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730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09"/>
            <a:ext cx="2406651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4" y="5033648"/>
            <a:ext cx="5452566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622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22292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9/27/2021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2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1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033250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李旭科漫画体v1.0" panose="020F0502020204030204"/>
              <a:ea typeface="李旭科漫画体v1.0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5" y="242875"/>
            <a:ext cx="1464463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1480"/>
            <a:ext cx="1326583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9180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1205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7064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3963300" y="1345987"/>
            <a:ext cx="1920146" cy="1920259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186929" y="3785112"/>
            <a:ext cx="1996142" cy="1996259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369161" y="3006139"/>
            <a:ext cx="2557066" cy="2558783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1560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073393" y="2092304"/>
            <a:ext cx="2829217" cy="268477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5414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14401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3950243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387948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823789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687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92178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877556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064943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6262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7965285" y="1854741"/>
            <a:ext cx="1982559" cy="2283650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30279" y="1616330"/>
            <a:ext cx="2271537" cy="2495914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17150" y="1759154"/>
            <a:ext cx="2240927" cy="2474829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30015" y="1616329"/>
            <a:ext cx="2014689" cy="226826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324123" y="1907878"/>
            <a:ext cx="2197306" cy="2444094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17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50066" y="1630294"/>
            <a:ext cx="2590688" cy="2626483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44506" y="3399809"/>
            <a:ext cx="2029899" cy="2052599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337666" y="1535516"/>
            <a:ext cx="1881303" cy="1948724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7979370" y="1480182"/>
            <a:ext cx="2163737" cy="2267270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1916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271674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271674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90258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490258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15248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65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521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001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65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26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16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image" Target="../media/image27.emf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5.emf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24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23.jp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50162" y="104770"/>
            <a:ext cx="1936639" cy="11165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572471" y="663037"/>
            <a:ext cx="1460779" cy="97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1256" algn="l" rtl="0" fontAlgn="base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02513" algn="l" rtl="0" fontAlgn="base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53769" algn="l" rtl="0" fontAlgn="base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05026" algn="l" rtl="0" fontAlgn="base">
        <a:lnSpc>
          <a:spcPct val="90000"/>
        </a:lnSpc>
        <a:spcBef>
          <a:spcPct val="0"/>
        </a:spcBef>
        <a:spcAft>
          <a:spcPct val="0"/>
        </a:spcAft>
        <a:defRPr sz="4343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5628" indent="-225628" algn="l" rtl="0" eaLnBrk="0" fontAlgn="base" hangingPunct="0">
        <a:lnSpc>
          <a:spcPct val="90000"/>
        </a:lnSpc>
        <a:spcBef>
          <a:spcPts val="987"/>
        </a:spcBef>
        <a:spcAft>
          <a:spcPct val="0"/>
        </a:spcAft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3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0"/>
            <a:ext cx="10829926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58"/>
            <a:ext cx="10829926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02514" rtl="0" eaLnBrk="1" latinLnBrk="0" hangingPunct="1">
        <a:spcBef>
          <a:spcPct val="0"/>
        </a:spcBef>
        <a:buNone/>
        <a:defRPr sz="4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3" indent="-338443" algn="l" defTabSz="902514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4" rtl="0" eaLnBrk="1" latinLnBrk="0" hangingPunct="1">
        <a:spcBef>
          <a:spcPct val="20000"/>
        </a:spcBef>
        <a:buFont typeface="Arial" pitchFamily="34" charset="0"/>
        <a:buChar char="–"/>
        <a:defRPr sz="2763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2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9" indent="-225629" algn="l" defTabSz="9025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6" indent="-225629" algn="l" defTabSz="9025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3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171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7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684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4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7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8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41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9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9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81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468251"/>
            <a:ext cx="12033250" cy="300849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974799" y="5893559"/>
            <a:ext cx="2778999" cy="7376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5448" y="214050"/>
            <a:ext cx="1407005" cy="64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jpg"/><Relationship Id="rId5" Type="http://schemas.microsoft.com/office/2007/relationships/hdphoto" Target="../media/hdphoto8.wdp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7.xml"/><Relationship Id="rId6" Type="http://schemas.microsoft.com/office/2007/relationships/hdphoto" Target="../media/hdphoto10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0321" y="23281"/>
            <a:ext cx="601463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45">
              <a:defRPr/>
            </a:pPr>
            <a:r>
              <a:rPr lang="en-US" sz="3159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159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59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3159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59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r>
              <a:rPr lang="en-US" sz="3159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2209" y="1446212"/>
            <a:ext cx="729179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</p:txBody>
      </p:sp>
    </p:spTree>
    <p:extLst>
      <p:ext uri="{BB962C8B-B14F-4D97-AF65-F5344CB8AC3E}">
        <p14:creationId xmlns:p14="http://schemas.microsoft.com/office/powerpoint/2010/main" val="8221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"/>
            <a:ext cx="12033606" cy="6768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8113" y="2322663"/>
            <a:ext cx="6984776" cy="2123971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174"/>
            <a:r>
              <a:rPr lang="en-US" sz="13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3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ȫ</a:t>
            </a:r>
            <a:r>
              <a:rPr lang="el-GR" sz="13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13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ết</a:t>
            </a:r>
            <a:r>
              <a:rPr lang="en-US" sz="13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3B632F-D70E-4D39-BCEC-9B5B0EB7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w">
            <a:hlinkClick r:id="" action="ppaction://media"/>
            <a:extLst>
              <a:ext uri="{FF2B5EF4-FFF2-40B4-BE49-F238E27FC236}">
                <a16:creationId xmlns="" xmlns:a16="http://schemas.microsoft.com/office/drawing/2014/main" id="{A34BA6EB-5993-431F-87BE-6A82CCBFC0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8313" y="1150937"/>
            <a:ext cx="5956300" cy="4467225"/>
          </a:xfrm>
        </p:spPr>
      </p:pic>
    </p:spTree>
    <p:extLst>
      <p:ext uri="{BB962C8B-B14F-4D97-AF65-F5344CB8AC3E}">
        <p14:creationId xmlns:p14="http://schemas.microsoft.com/office/powerpoint/2010/main" val="30951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69536" y="1399205"/>
          <a:ext cx="10801200" cy="5112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5075">
                  <a:extLst>
                    <a:ext uri="{9D8B030D-6E8A-4147-A177-3AD203B41FA5}">
                      <a16:colId xmlns="" xmlns:a16="http://schemas.microsoft.com/office/drawing/2014/main" val="1895160968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241996217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1337087442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1481220513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909310799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425198789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4294324764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678912067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2018419441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401022921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3679903894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1014042238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326307267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239579871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3350041768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3616921658"/>
                    </a:ext>
                  </a:extLst>
                </a:gridCol>
              </a:tblGrid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62238937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09550658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7136335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0990069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94427997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621469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388674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7AEFB9D-DA78-48D6-A771-A700D0F56D31}"/>
              </a:ext>
            </a:extLst>
          </p:cNvPr>
          <p:cNvSpPr txBox="1"/>
          <p:nvPr/>
        </p:nvSpPr>
        <p:spPr>
          <a:xfrm>
            <a:off x="3136305" y="2829560"/>
            <a:ext cx="777686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b</a:t>
            </a:r>
            <a:r>
              <a:rPr kumimoji="0" lang="vi-VN" sz="2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ơ</a:t>
            </a:r>
            <a:endParaRPr kumimoji="0" lang="en-US" sz="2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174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69536" y="1399205"/>
          <a:ext cx="10801200" cy="5112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5075">
                  <a:extLst>
                    <a:ext uri="{9D8B030D-6E8A-4147-A177-3AD203B41FA5}">
                      <a16:colId xmlns="" xmlns:a16="http://schemas.microsoft.com/office/drawing/2014/main" val="1895160968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241996217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1337087442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1481220513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909310799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425198789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4294324764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678912067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2018419441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401022921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3679903894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1014042238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326307267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2395798715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3350041768"/>
                    </a:ext>
                  </a:extLst>
                </a:gridCol>
                <a:gridCol w="675075">
                  <a:extLst>
                    <a:ext uri="{9D8B030D-6E8A-4147-A177-3AD203B41FA5}">
                      <a16:colId xmlns="" xmlns:a16="http://schemas.microsoft.com/office/drawing/2014/main" val="3616921658"/>
                    </a:ext>
                  </a:extLst>
                </a:gridCol>
              </a:tblGrid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62238937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09550658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7136335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0990069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94427997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621469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388674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7AEFB9D-DA78-48D6-A771-A700D0F56D31}"/>
              </a:ext>
            </a:extLst>
          </p:cNvPr>
          <p:cNvSpPr txBox="1"/>
          <p:nvPr/>
        </p:nvSpPr>
        <p:spPr>
          <a:xfrm>
            <a:off x="3424337" y="2804694"/>
            <a:ext cx="777686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cọ</a:t>
            </a:r>
            <a:endParaRPr kumimoji="0" lang="en-US" sz="2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33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37" y="0"/>
            <a:ext cx="7344816" cy="6769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52929" y="2448446"/>
            <a:ext cx="3018993" cy="2304256"/>
            <a:chOff x="8963610" y="2664470"/>
            <a:chExt cx="2808312" cy="2088232"/>
          </a:xfrm>
        </p:grpSpPr>
        <p:sp>
          <p:nvSpPr>
            <p:cNvPr id="2" name="Cloud 1"/>
            <p:cNvSpPr/>
            <p:nvPr/>
          </p:nvSpPr>
          <p:spPr>
            <a:xfrm>
              <a:off x="9245034" y="2664470"/>
              <a:ext cx="2526888" cy="208823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3610" y="3056014"/>
              <a:ext cx="2808312" cy="1059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1" defTabSz="914400"/>
              <a:r>
                <a:rPr lang="en-US" sz="7000" b="1" dirty="0">
                  <a:solidFill>
                    <a:srgbClr val="002060"/>
                  </a:solidFill>
                  <a:latin typeface="VNI-Avo" pitchFamily="2" charset="0"/>
                  <a:cs typeface="Times New Roman" panose="02020603050405020304" pitchFamily="18" charset="0"/>
                </a:rPr>
                <a:t>tr.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071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07662" y="382751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VNI-Avo" pitchFamily="2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ô</a:t>
            </a:r>
            <a:r>
              <a:rPr lang="en-US" sz="4800" b="1" dirty="0" err="1">
                <a:latin typeface="VNI-Avo" pitchFamily="2" charset="0"/>
              </a:rPr>
              <a:t>ø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024" y="5863620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caù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ô</a:t>
            </a:r>
            <a:r>
              <a:rPr lang="en-US" sz="4000" b="1" dirty="0" err="1">
                <a:latin typeface="VNI-Avo" pitchFamily="2" charset="0"/>
              </a:rPr>
              <a:t>ø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5969" y="3037905"/>
            <a:ext cx="364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VNI-Avo" pitchFamily="2" charset="0"/>
              </a:rPr>
              <a:t>boï</a:t>
            </a:r>
            <a:endParaRPr lang="en-US" sz="4800" b="1" dirty="0">
              <a:latin typeface="VNI-Av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9CA48D-213C-4355-8581-0477553F5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93" y="231299"/>
            <a:ext cx="3222104" cy="3222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2E9FB92-7E91-4C53-8D8C-008971A002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0" b="85938" l="2344" r="91016">
                        <a14:foregroundMark x1="3906" y1="13672" x2="13965" y2="23828"/>
                        <a14:foregroundMark x1="2441" y1="63411" x2="7813" y2="63411"/>
                        <a14:foregroundMark x1="82129" y1="52604" x2="91113" y2="57422"/>
                        <a14:foregroundMark x1="3027" y1="12500" x2="3906" y2="13281"/>
                      </a14:backgroundRemoval>
                    </a14:imgEffect>
                  </a14:imgLayer>
                </a14:imgProps>
              </a:ext>
            </a:extLst>
          </a:blip>
          <a:srcRect l="1912" t="6856" r="5737" b="5271"/>
          <a:stretch/>
        </p:blipFill>
        <p:spPr>
          <a:xfrm>
            <a:off x="4894982" y="3671308"/>
            <a:ext cx="3265445" cy="2330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D3A62F-64DD-40BF-9148-ABA63DC5EC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7" t="7361" r="21633" b="69771"/>
          <a:stretch/>
        </p:blipFill>
        <p:spPr>
          <a:xfrm>
            <a:off x="292872" y="1224310"/>
            <a:ext cx="4920966" cy="26445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5768E81-1BEF-40F7-BA97-4DFC25AFA6FE}"/>
              </a:ext>
            </a:extLst>
          </p:cNvPr>
          <p:cNvSpPr txBox="1"/>
          <p:nvPr/>
        </p:nvSpPr>
        <p:spPr>
          <a:xfrm>
            <a:off x="8385969" y="3037904"/>
            <a:ext cx="364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VNI-Avo" pitchFamily="2" charset="0"/>
              </a:rPr>
              <a:t>bo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ï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0" name="Kí hiệu sách - đọc">
            <a:extLst>
              <a:ext uri="{FF2B5EF4-FFF2-40B4-BE49-F238E27FC236}">
                <a16:creationId xmlns="" xmlns:a16="http://schemas.microsoft.com/office/drawing/2014/main" id="{EF2183DF-ED48-4022-B1B8-CD2DA1EEE9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="" xmlns:a16="http://schemas.microsoft.com/office/drawing/2014/main" id="{055347C5-2D68-4EC8-BAF0-A3FF3708C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="" xmlns:a16="http://schemas.microsoft.com/office/drawing/2014/main" id="{D0466AF7-E6AD-4C87-9AC7-F6070B992ED7}"/>
              </a:ext>
            </a:extLst>
          </p:cNvPr>
          <p:cNvSpPr/>
          <p:nvPr/>
        </p:nvSpPr>
        <p:spPr>
          <a:xfrm>
            <a:off x="2524237" y="2160414"/>
            <a:ext cx="6984776" cy="1948021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kern="0" dirty="0" err="1">
                <a:solidFill>
                  <a:srgbClr val="FF0000"/>
                </a:solidFill>
                <a:latin typeface="VNI-Avo" pitchFamily="2" charset="0"/>
              </a:rPr>
              <a:t>baø</a:t>
            </a:r>
            <a:r>
              <a:rPr lang="en-US" sz="80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kern="0" dirty="0" err="1">
                <a:solidFill>
                  <a:srgbClr val="FF0000"/>
                </a:solidFill>
                <a:latin typeface="VNI-Avo" pitchFamily="2" charset="0"/>
              </a:rPr>
              <a:t>coù</a:t>
            </a:r>
            <a:r>
              <a:rPr lang="en-US" sz="80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kern="0" dirty="0" err="1">
                <a:solidFill>
                  <a:srgbClr val="FF0000"/>
                </a:solidFill>
                <a:latin typeface="VNI-Avo" pitchFamily="2" charset="0"/>
              </a:rPr>
              <a:t>bô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ành trang số">
            <a:hlinkClick r:id="" action="ppaction://media"/>
            <a:extLst>
              <a:ext uri="{FF2B5EF4-FFF2-40B4-BE49-F238E27FC236}">
                <a16:creationId xmlns="" xmlns:a16="http://schemas.microsoft.com/office/drawing/2014/main" id="{6E594FA0-A75B-4764-BC8F-D477C7057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7322" y="4968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ckground infantil jardim - Fundo animado infantil | Fundo animado, Fundos  em movimento, Fundo de tela animad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8583" y="2808486"/>
            <a:ext cx="5378086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Môû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roäng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4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251068"/>
            <a:ext cx="12033250" cy="72696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173926"/>
            <a:ext cx="1203325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055170"/>
            <a:ext cx="1203325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10334" r="9473" b="16550"/>
          <a:stretch/>
        </p:blipFill>
        <p:spPr>
          <a:xfrm>
            <a:off x="269403" y="1625170"/>
            <a:ext cx="3855780" cy="3625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86" y="2234389"/>
            <a:ext cx="3496354" cy="233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0" b="97959" l="4055" r="95539">
                        <a14:foregroundMark x1="17518" y1="9847" x2="41768" y2="21684"/>
                        <a14:foregroundMark x1="44850" y1="12959" x2="68613" y2="13265"/>
                        <a14:foregroundMark x1="48013" y1="5918" x2="65045" y2="7347"/>
                        <a14:foregroundMark x1="26034" y1="37500" x2="25142" y2="40000"/>
                        <a14:foregroundMark x1="22952" y1="36071" x2="24736" y2="40000"/>
                        <a14:foregroundMark x1="71290" y1="51837" x2="68208" y2="59745"/>
                        <a14:backgroundMark x1="72668" y1="71327" x2="85239" y2="68776"/>
                        <a14:backgroundMark x1="12165" y1="24796" x2="11273" y2="3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6905" y="821391"/>
            <a:ext cx="2747801" cy="43679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94B2596-7429-400E-8939-B76FA6CBEC5E}"/>
              </a:ext>
            </a:extLst>
          </p:cNvPr>
          <p:cNvSpPr txBox="1"/>
          <p:nvPr/>
        </p:nvSpPr>
        <p:spPr>
          <a:xfrm>
            <a:off x="1480121" y="5328209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nô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9E6E96B-B48C-4DEA-B7EB-ED6C5566B8E8}"/>
              </a:ext>
            </a:extLst>
          </p:cNvPr>
          <p:cNvSpPr txBox="1"/>
          <p:nvPr/>
        </p:nvSpPr>
        <p:spPr>
          <a:xfrm>
            <a:off x="5015667" y="5322157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laù</a:t>
            </a:r>
            <a:r>
              <a:rPr lang="en-US" sz="4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côø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B419AD2-2F01-4493-9EC6-C219F7035C1A}"/>
              </a:ext>
            </a:extLst>
          </p:cNvPr>
          <p:cNvSpPr txBox="1"/>
          <p:nvPr/>
        </p:nvSpPr>
        <p:spPr>
          <a:xfrm>
            <a:off x="9484506" y="538306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loï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E9F71F-C31A-4543-9EF1-C656A22C60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67435" r="81353" b="21375"/>
          <a:stretch/>
        </p:blipFill>
        <p:spPr>
          <a:xfrm>
            <a:off x="0" y="-9268"/>
            <a:ext cx="1611490" cy="141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" y="0"/>
            <a:ext cx="11993287" cy="68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4457" y="1872382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6B41237-6AE9-4755-AB4B-7BE562852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18397" r="8320" b="45134"/>
          <a:stretch/>
        </p:blipFill>
        <p:spPr>
          <a:xfrm>
            <a:off x="-10909" y="0"/>
            <a:ext cx="12034282" cy="665334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928043" y="3177255"/>
            <a:ext cx="1946385" cy="553425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</a:rPr>
              <a:t>ch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ô</a:t>
            </a: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</a:rPr>
              <a:t>ï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9839811" y="2836409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785357" y="5716750"/>
            <a:ext cx="1920765" cy="884637"/>
            <a:chOff x="3972661" y="3613696"/>
            <a:chExt cx="2189212" cy="884637"/>
          </a:xfrm>
          <a:solidFill>
            <a:srgbClr val="FFFF00"/>
          </a:solidFill>
        </p:grpSpPr>
        <p:sp>
          <p:nvSpPr>
            <p:cNvPr id="16" name="Rounded Rectangle 15"/>
            <p:cNvSpPr/>
            <p:nvPr/>
          </p:nvSpPr>
          <p:spPr>
            <a:xfrm>
              <a:off x="4722635" y="3850087"/>
              <a:ext cx="1439238" cy="64824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noProof="0" dirty="0" err="1">
                  <a:solidFill>
                    <a:prstClr val="black"/>
                  </a:solidFill>
                  <a:latin typeface="VNI-Avo" pitchFamily="2" charset="0"/>
                </a:rPr>
                <a:t>b</a:t>
              </a:r>
              <a:r>
                <a:rPr lang="en-US" sz="3600" kern="0" noProof="0" dirty="0" err="1">
                  <a:solidFill>
                    <a:srgbClr val="FF0000"/>
                  </a:solidFill>
                  <a:latin typeface="VNI-Avo" pitchFamily="2" charset="0"/>
                </a:rPr>
                <a:t>ô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 flipH="1" flipV="1">
              <a:off x="3972661" y="3613696"/>
              <a:ext cx="1644297" cy="236391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2" name="Oval 21"/>
          <p:cNvSpPr/>
          <p:nvPr/>
        </p:nvSpPr>
        <p:spPr>
          <a:xfrm flipV="1">
            <a:off x="4415388" y="5520990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77" y="0"/>
            <a:ext cx="1223929" cy="1110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764332" y="428054"/>
            <a:ext cx="3163711" cy="2662039"/>
            <a:chOff x="-833698" y="3082161"/>
            <a:chExt cx="3163711" cy="2662039"/>
          </a:xfrm>
        </p:grpSpPr>
        <p:sp>
          <p:nvSpPr>
            <p:cNvPr id="28" name="Rounded Rectangle 27"/>
            <p:cNvSpPr/>
            <p:nvPr/>
          </p:nvSpPr>
          <p:spPr>
            <a:xfrm>
              <a:off x="889853" y="3082161"/>
              <a:ext cx="1440160" cy="553425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n</a:t>
              </a: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ô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29" name="Straight Arrow Connector 28"/>
            <p:cNvCxnSpPr>
              <a:cxnSpLocks/>
            </p:cNvCxnSpPr>
            <p:nvPr/>
          </p:nvCxnSpPr>
          <p:spPr>
            <a:xfrm flipH="1">
              <a:off x="-833698" y="3658813"/>
              <a:ext cx="2256706" cy="208538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4" name="Oval 33"/>
          <p:cNvSpPr/>
          <p:nvPr/>
        </p:nvSpPr>
        <p:spPr>
          <a:xfrm flipV="1">
            <a:off x="6232649" y="3090093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85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68"/>
            <a:ext cx="12033250" cy="67137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2369" y="1643127"/>
            <a:ext cx="978001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4"/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02514"/>
            <a:r>
              <a:rPr lang="en-US" sz="13200" b="1" dirty="0">
                <a:solidFill>
                  <a:srgbClr val="FF0000"/>
                </a:solidFill>
                <a:latin typeface="VNI-Avo" pitchFamily="2" charset="0"/>
              </a:rPr>
              <a:t>Ô – ô -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20481" y="16768"/>
            <a:ext cx="2592288" cy="2448272"/>
            <a:chOff x="4576465" y="0"/>
            <a:chExt cx="3312368" cy="3240360"/>
          </a:xfrm>
        </p:grpSpPr>
        <p:pic>
          <p:nvPicPr>
            <p:cNvPr id="3076" name="Picture 4" descr="San Francisco Transparent Stickers | Redbubbl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167" b="96000" l="3000" r="100000">
                          <a14:foregroundMark x1="24167" y1="20833" x2="51167" y2="34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6" t="10526" r="8772" b="10526"/>
            <a:stretch/>
          </p:blipFill>
          <p:spPr bwMode="auto">
            <a:xfrm>
              <a:off x="4576465" y="0"/>
              <a:ext cx="3312368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571873" y="890250"/>
              <a:ext cx="1321553" cy="1588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02514"/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Baøi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</a:p>
            <a:p>
              <a:pPr lvl="0" algn="ctr" defTabSz="902514"/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1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="" xmlns:a16="http://schemas.microsoft.com/office/drawing/2014/main" id="{61A09802-4CC6-46E7-ABF6-26CBE93E6559}"/>
              </a:ext>
            </a:extLst>
          </p:cNvPr>
          <p:cNvSpPr/>
          <p:nvPr/>
        </p:nvSpPr>
        <p:spPr>
          <a:xfrm>
            <a:off x="9617025" y="3397862"/>
            <a:ext cx="648072" cy="5040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-12534" y="4767022"/>
            <a:ext cx="12045785" cy="2014944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249" tIns="45125" rIns="90249" bIns="4512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03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70" y="2137355"/>
            <a:ext cx="3331080" cy="461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图片 219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9641" y="701545"/>
            <a:ext cx="6220312" cy="458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-6268" y="4258842"/>
            <a:ext cx="12045786" cy="2494392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49" tIns="45125" rIns="90249" bIns="451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0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7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4513341" y="1515744"/>
            <a:ext cx="5358457" cy="2098464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834" b="1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Ô</a:t>
            </a:r>
            <a:endParaRPr kumimoji="0" lang="en-US" sz="10695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ckground Infantil|Fundo de video - YouTub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8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B09BFD2-779B-4698-917C-7484C3165FF0}"/>
              </a:ext>
            </a:extLst>
          </p:cNvPr>
          <p:cNvSpPr/>
          <p:nvPr/>
        </p:nvSpPr>
        <p:spPr>
          <a:xfrm>
            <a:off x="4864497" y="1794504"/>
            <a:ext cx="1846980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ô</a:t>
            </a:r>
            <a:endParaRPr kumimoji="0" lang="en-US" sz="20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444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081" y="355811"/>
            <a:ext cx="10513168" cy="6053075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7128321" y="1471807"/>
            <a:ext cx="495543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6000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ô</a:t>
            </a:r>
          </a:p>
        </p:txBody>
      </p:sp>
      <p:sp>
        <p:nvSpPr>
          <p:cNvPr id="25" name="Viết tay">
            <a:extLst>
              <a:ext uri="{FF2B5EF4-FFF2-40B4-BE49-F238E27FC236}">
                <a16:creationId xmlns="" xmlns:a16="http://schemas.microsoft.com/office/drawing/2014/main" id="{B654A699-2162-4B3B-BE3E-F2F3F136BE9F}"/>
              </a:ext>
            </a:extLst>
          </p:cNvPr>
          <p:cNvSpPr txBox="1"/>
          <p:nvPr/>
        </p:nvSpPr>
        <p:spPr>
          <a:xfrm>
            <a:off x="7054575" y="3466791"/>
            <a:ext cx="496855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US" sz="20000" kern="0" dirty="0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ơ</a:t>
            </a:r>
            <a:endParaRPr lang="en-GB" sz="200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32" y="144190"/>
            <a:ext cx="1224136" cy="1204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4E2D3E-F027-42C4-AEDF-A7AA004D0608}"/>
              </a:ext>
            </a:extLst>
          </p:cNvPr>
          <p:cNvSpPr txBox="1"/>
          <p:nvPr/>
        </p:nvSpPr>
        <p:spPr>
          <a:xfrm>
            <a:off x="3535336" y="319661"/>
            <a:ext cx="9137562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6570">
              <a:buClr>
                <a:srgbClr val="000000"/>
              </a:buClr>
              <a:defRPr/>
            </a:pPr>
            <a:r>
              <a:rPr lang="en-GB" sz="13000" kern="0" dirty="0">
                <a:solidFill>
                  <a:srgbClr val="00B05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Ô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2D5ACBF-0885-4DAD-90FF-62E24042E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51" y="2010202"/>
            <a:ext cx="5004070" cy="34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006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76665" y="3418508"/>
            <a:ext cx="832088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7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5986" y="2467665"/>
            <a:ext cx="4248472" cy="3165047"/>
            <a:chOff x="6679346" y="2634855"/>
            <a:chExt cx="3931921" cy="228004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6"/>
              <a:ext cx="1830806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tx1"/>
                  </a:solidFill>
                  <a:latin typeface="VNI-Avo" pitchFamily="2" charset="0"/>
                </a:rPr>
                <a:t>b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67405" y="2634855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rgbClr val="FF0000"/>
                  </a:solidFill>
                  <a:latin typeface="VNI-Avo" pitchFamily="2" charset="0"/>
                </a:rPr>
                <a:t>ô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 err="1">
                  <a:solidFill>
                    <a:schemeClr val="tx1"/>
                  </a:solidFill>
                  <a:latin typeface="VNI-Avo" pitchFamily="2" charset="0"/>
                </a:rPr>
                <a:t>b</a:t>
              </a: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ô</a:t>
              </a:r>
              <a:endParaRPr lang="en-US" sz="8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940061" y="622229"/>
            <a:ext cx="288032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0000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ô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655AAEC-65AC-4DCD-A7ED-6C6A93543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0" t="69082" r="58957" b="19150"/>
          <a:stretch/>
        </p:blipFill>
        <p:spPr>
          <a:xfrm>
            <a:off x="6016625" y="419634"/>
            <a:ext cx="5183875" cy="409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22467" cy="6769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19AAD177-C481-40CE-BE30-1C28C8CD0E28}"/>
              </a:ext>
            </a:extLst>
          </p:cNvPr>
          <p:cNvSpPr/>
          <p:nvPr/>
        </p:nvSpPr>
        <p:spPr>
          <a:xfrm>
            <a:off x="4360441" y="2893128"/>
            <a:ext cx="648072" cy="5040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95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58580" y="2414142"/>
            <a:ext cx="4937498" cy="3672408"/>
            <a:chOff x="6679345" y="2634855"/>
            <a:chExt cx="3931921" cy="2268583"/>
          </a:xfrm>
          <a:solidFill>
            <a:srgbClr val="ABFD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782264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prstClr val="black"/>
                  </a:solidFill>
                  <a:latin typeface="VNI-Avo" pitchFamily="2" charset="0"/>
                </a:rPr>
                <a:t>c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50630" y="2634855"/>
              <a:ext cx="2060636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chemeClr val="tx1"/>
                  </a:solidFill>
                  <a:latin typeface="VNI-Avo" pitchFamily="2" charset="0"/>
                </a:rPr>
                <a:t>o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 err="1">
                  <a:solidFill>
                    <a:srgbClr val="FF0000"/>
                  </a:solidFill>
                  <a:latin typeface="VNI-Avo" pitchFamily="2" charset="0"/>
                </a:rPr>
                <a:t>coï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94163" y="4422160"/>
            <a:ext cx="4297531" cy="157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951676" cy="93645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="" xmlns:a16="http://schemas.microsoft.com/office/drawing/2014/main" id="{2FD72C3C-26B2-4D2C-BCA9-6D09BA36E294}"/>
              </a:ext>
            </a:extLst>
          </p:cNvPr>
          <p:cNvSpPr/>
          <p:nvPr/>
        </p:nvSpPr>
        <p:spPr>
          <a:xfrm>
            <a:off x="2596654" y="1584350"/>
            <a:ext cx="416618" cy="3240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39897F4-C78F-4D13-885D-35B64E0DCB1A}"/>
              </a:ext>
            </a:extLst>
          </p:cNvPr>
          <p:cNvSpPr txBox="1"/>
          <p:nvPr/>
        </p:nvSpPr>
        <p:spPr>
          <a:xfrm>
            <a:off x="6709405" y="4752702"/>
            <a:ext cx="4297531" cy="157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coï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7B4BCC1-0489-4C63-8FF2-DCE414E2AFCC}"/>
              </a:ext>
            </a:extLst>
          </p:cNvPr>
          <p:cNvSpPr txBox="1"/>
          <p:nvPr/>
        </p:nvSpPr>
        <p:spPr>
          <a:xfrm>
            <a:off x="6709405" y="4752702"/>
            <a:ext cx="4297531" cy="157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7FA92FE-FA37-4654-8F20-63DA310CE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665" y="576238"/>
            <a:ext cx="4391947" cy="43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29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8036</TotalTime>
  <Words>97</Words>
  <Application>Microsoft Office PowerPoint</Application>
  <PresentationFormat>Custom</PresentationFormat>
  <Paragraphs>54</Paragraphs>
  <Slides>19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Office Theme</vt:lpstr>
      <vt:lpstr>3_Office Theme</vt:lpstr>
      <vt:lpstr>4_Office Theme</vt:lpstr>
      <vt:lpstr>1_Office Theme</vt:lpstr>
      <vt:lpstr>8_Office Theme</vt:lpstr>
      <vt:lpstr>3_Office 主题​​</vt:lpstr>
      <vt:lpstr>Office 主题</vt:lpstr>
      <vt:lpstr>Office 主题​​</vt:lpstr>
      <vt:lpstr>5_Office Theme</vt:lpstr>
      <vt:lpstr>1_Office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21AK22</cp:lastModifiedBy>
  <cp:revision>711</cp:revision>
  <dcterms:created xsi:type="dcterms:W3CDTF">2020-08-29T13:29:14Z</dcterms:created>
  <dcterms:modified xsi:type="dcterms:W3CDTF">2021-09-27T13:09:38Z</dcterms:modified>
</cp:coreProperties>
</file>