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6" r:id="rId2"/>
    <p:sldId id="289" r:id="rId3"/>
    <p:sldId id="279" r:id="rId4"/>
    <p:sldId id="288" r:id="rId5"/>
    <p:sldId id="294" r:id="rId6"/>
    <p:sldId id="291" r:id="rId7"/>
    <p:sldId id="280" r:id="rId8"/>
    <p:sldId id="281" r:id="rId9"/>
    <p:sldId id="295" r:id="rId10"/>
    <p:sldId id="276" r:id="rId11"/>
    <p:sldId id="293" r:id="rId12"/>
    <p:sldId id="277" r:id="rId13"/>
    <p:sldId id="292" r:id="rId14"/>
    <p:sldId id="287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716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D9206-ADEF-4BAF-807B-69961517FC9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286E7-6641-4B3D-8D2F-3AF0395A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286E7-6641-4B3D-8D2F-3AF0395A97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87" y="4945062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00" y="1378702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64904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335088" y="1756193"/>
            <a:ext cx="6324600" cy="48985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</a:t>
            </a:r>
            <a:r>
              <a:rPr lang="vi-VN" sz="4400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 LÝ THƯỜNG KIỆT</a:t>
            </a:r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628650" y="116632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TX PHÚ MỸ–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TỈNH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BÀ RỊA – VŨNG TÀU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33391" y="4815376"/>
            <a:ext cx="9144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hiện:LÊ</a:t>
            </a:r>
            <a:r>
              <a:rPr lang="en-US" altLang="en-US" sz="4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THỊ HƯƠNG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ĐT: 0907181206</a:t>
            </a:r>
            <a:endParaRPr lang="en-US" alt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37318" y="2320131"/>
            <a:ext cx="8869363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2701" y="1851660"/>
            <a:ext cx="29893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155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4" y="116632"/>
            <a:ext cx="1126447" cy="11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" y="116632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24" y="2636912"/>
            <a:ext cx="141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cò</a:t>
            </a:r>
            <a:endParaRPr lang="vi-VN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762159" y="2683078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cáo</a:t>
            </a:r>
            <a:endParaRPr lang="vi-VN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5229200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cua</a:t>
            </a:r>
            <a:endParaRPr lang="vi-VN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200464" y="5445224"/>
            <a:ext cx="149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cam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27694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6" y="116633"/>
            <a:ext cx="9131424" cy="6741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err="1">
                <a:solidFill>
                  <a:srgbClr val="FF0000"/>
                </a:solidFill>
              </a:rPr>
              <a:t>c</a:t>
            </a:r>
            <a:r>
              <a:rPr lang="en-US" sz="6600" dirty="0" err="1" smtClean="0"/>
              <a:t>ò</a:t>
            </a:r>
            <a:r>
              <a:rPr lang="en-US" sz="6600" dirty="0" smtClean="0"/>
              <a:t> </a:t>
            </a:r>
          </a:p>
          <a:p>
            <a:pPr marL="0" indent="0" algn="ctr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c</a:t>
            </a:r>
            <a:r>
              <a:rPr lang="en-US" sz="6600" dirty="0" err="1" smtClean="0"/>
              <a:t>áo</a:t>
            </a:r>
            <a:r>
              <a:rPr lang="en-US" sz="6600" dirty="0" smtClean="0"/>
              <a:t> 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FF0000"/>
                </a:solidFill>
              </a:rPr>
              <a:t>c</a:t>
            </a:r>
            <a:r>
              <a:rPr lang="en-US" sz="6600" dirty="0" smtClean="0"/>
              <a:t>am </a:t>
            </a:r>
          </a:p>
          <a:p>
            <a:pPr marL="0" indent="0" algn="ctr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c</a:t>
            </a:r>
            <a:r>
              <a:rPr lang="en-US" sz="6600" dirty="0" err="1" smtClean="0"/>
              <a:t>ua</a:t>
            </a:r>
            <a:endParaRPr lang="en-US" sz="6600" dirty="0" smtClean="0"/>
          </a:p>
        </p:txBody>
      </p:sp>
    </p:spTree>
    <p:extLst>
      <p:ext uri="{BB962C8B-B14F-4D97-AF65-F5344CB8AC3E}">
        <p14:creationId xmlns:p14="http://schemas.microsoft.com/office/powerpoint/2010/main" val="26602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9214"/>
            <a:ext cx="1152128" cy="113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9288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1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 smtClean="0"/>
          </a:p>
          <a:p>
            <a:pPr marL="0" indent="0" algn="ctr">
              <a:buNone/>
            </a:pPr>
            <a:r>
              <a:rPr lang="en-US" sz="8800" dirty="0" err="1" smtClean="0">
                <a:solidFill>
                  <a:srgbClr val="FF0000"/>
                </a:solidFill>
              </a:rPr>
              <a:t>c</a:t>
            </a:r>
            <a:r>
              <a:rPr lang="en-US" sz="8800" dirty="0" err="1" smtClean="0"/>
              <a:t>ào</a:t>
            </a:r>
            <a:r>
              <a:rPr lang="en-US" sz="8800" dirty="0" smtClean="0"/>
              <a:t> </a:t>
            </a:r>
            <a:r>
              <a:rPr lang="en-US" sz="8800" dirty="0" err="1" smtClean="0">
                <a:solidFill>
                  <a:srgbClr val="FF0000"/>
                </a:solidFill>
              </a:rPr>
              <a:t>c</a:t>
            </a:r>
            <a:r>
              <a:rPr lang="en-US" sz="8800" dirty="0" err="1" smtClean="0"/>
              <a:t>ào</a:t>
            </a:r>
            <a:endParaRPr lang="vi-VN" sz="8800" dirty="0"/>
          </a:p>
        </p:txBody>
      </p:sp>
    </p:spTree>
    <p:extLst>
      <p:ext uri="{BB962C8B-B14F-4D97-AF65-F5344CB8AC3E}">
        <p14:creationId xmlns:p14="http://schemas.microsoft.com/office/powerpoint/2010/main" val="1932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WordArt 5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7924800" cy="3505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CÁC EM !</a:t>
            </a:r>
          </a:p>
        </p:txBody>
      </p:sp>
      <p:pic>
        <p:nvPicPr>
          <p:cNvPr id="5" name="Picture 11" descr="bd1373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71813"/>
            <a:ext cx="63246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8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22 </a:t>
            </a:r>
            <a:r>
              <a:rPr lang="en-US" dirty="0" err="1" smtClean="0"/>
              <a:t>tháng</a:t>
            </a:r>
            <a:r>
              <a:rPr lang="en-US" dirty="0" smtClean="0"/>
              <a:t> 09 </a:t>
            </a:r>
            <a:r>
              <a:rPr lang="en-US" dirty="0" err="1" smtClean="0"/>
              <a:t>năm</a:t>
            </a:r>
            <a:r>
              <a:rPr lang="en-US" dirty="0" smtClean="0"/>
              <a:t> 2021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Môn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00B050"/>
                </a:solidFill>
              </a:rPr>
              <a:t>Tiếng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Việt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Bài</a:t>
            </a:r>
            <a:r>
              <a:rPr lang="en-US" dirty="0" smtClean="0">
                <a:solidFill>
                  <a:schemeClr val="tx2"/>
                </a:solidFill>
              </a:rPr>
              <a:t> 3</a:t>
            </a:r>
            <a:r>
              <a:rPr lang="en-US" dirty="0" smtClean="0"/>
              <a:t>: </a:t>
            </a:r>
            <a:r>
              <a:rPr lang="en-US" sz="6600" dirty="0" smtClean="0">
                <a:solidFill>
                  <a:srgbClr val="FF0000"/>
                </a:solidFill>
              </a:rPr>
              <a:t>C    </a:t>
            </a:r>
            <a:r>
              <a:rPr lang="en-US" sz="6600" dirty="0" err="1" smtClean="0">
                <a:solidFill>
                  <a:srgbClr val="FF0000"/>
                </a:solidFill>
              </a:rPr>
              <a:t>c</a:t>
            </a:r>
            <a:r>
              <a:rPr lang="en-US" sz="6600" dirty="0" smtClean="0"/>
              <a:t>   </a:t>
            </a:r>
            <a:endParaRPr lang="vi-VN" sz="6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300192" y="1971395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984268" y="1988840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489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4" y="1487745"/>
            <a:ext cx="8091532" cy="486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36496" cy="6957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ò</a:t>
            </a:r>
            <a:r>
              <a:rPr lang="en-US" sz="5400" dirty="0" smtClean="0"/>
              <a:t> </a:t>
            </a:r>
          </a:p>
          <a:p>
            <a:pPr marL="0" indent="0" algn="ctr">
              <a:buNone/>
            </a:pPr>
            <a:r>
              <a:rPr lang="en-US" sz="5400" dirty="0" smtClean="0"/>
              <a:t>    </a:t>
            </a:r>
            <a:r>
              <a:rPr lang="en-US" sz="5400" dirty="0" err="1" smtClean="0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ông</a:t>
            </a:r>
            <a:r>
              <a:rPr lang="en-US" sz="5400" dirty="0" smtClean="0"/>
              <a:t> </a:t>
            </a:r>
          </a:p>
          <a:p>
            <a:pPr marL="0" indent="0" algn="ctr">
              <a:buNone/>
            </a:pPr>
            <a:r>
              <a:rPr lang="en-US" sz="5400" dirty="0" err="1" smtClean="0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á</a:t>
            </a:r>
            <a:r>
              <a:rPr lang="en-US" sz="5400" dirty="0" smtClean="0"/>
              <a:t> </a:t>
            </a:r>
          </a:p>
          <a:p>
            <a:pPr marL="0" indent="0" algn="ctr">
              <a:buNone/>
            </a:pPr>
            <a:r>
              <a:rPr lang="en-US" sz="5400" dirty="0" err="1" smtClean="0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ỏ</a:t>
            </a:r>
            <a:r>
              <a:rPr lang="en-US" sz="5400" dirty="0" smtClean="0"/>
              <a:t> </a:t>
            </a:r>
          </a:p>
          <a:p>
            <a:pPr marL="0" indent="0" algn="ctr">
              <a:buNone/>
            </a:pPr>
            <a:r>
              <a:rPr lang="en-US" sz="5400" dirty="0" err="1" smtClean="0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ây</a:t>
            </a:r>
            <a:r>
              <a:rPr lang="en-US" sz="5400" dirty="0" smtClean="0"/>
              <a:t> </a:t>
            </a:r>
          </a:p>
          <a:p>
            <a:pPr marL="0" indent="0" algn="ctr">
              <a:buNone/>
            </a:pPr>
            <a:r>
              <a:rPr lang="en-US" sz="5400" dirty="0" err="1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ua</a:t>
            </a:r>
            <a:r>
              <a:rPr lang="en-US" sz="5400" dirty="0" smtClean="0"/>
              <a:t> </a:t>
            </a:r>
          </a:p>
          <a:p>
            <a:pPr marL="0" indent="0" algn="ctr">
              <a:buNone/>
            </a:pPr>
            <a:r>
              <a:rPr lang="en-US" sz="5400" dirty="0" smtClean="0"/>
              <a:t>      </a:t>
            </a:r>
            <a:r>
              <a:rPr lang="en-US" sz="5400" dirty="0" err="1" smtClean="0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ào</a:t>
            </a:r>
            <a:r>
              <a:rPr lang="en-US" sz="5400" dirty="0" smtClean="0"/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</a:t>
            </a:r>
            <a:r>
              <a:rPr lang="en-US" sz="5400" dirty="0" err="1" smtClean="0"/>
              <a:t>ào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33838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43608" y="2767281"/>
            <a:ext cx="74168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C      </a:t>
            </a:r>
            <a:r>
              <a:rPr lang="en-US" sz="6600" dirty="0" err="1" smtClean="0">
                <a:solidFill>
                  <a:srgbClr val="FF0000"/>
                </a:solidFill>
              </a:rPr>
              <a:t>c</a:t>
            </a:r>
            <a:r>
              <a:rPr lang="en-US" sz="4400" dirty="0" smtClean="0"/>
              <a:t>   </a:t>
            </a:r>
            <a:endParaRPr lang="vi-VN" sz="4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516216" y="3152001"/>
            <a:ext cx="288032" cy="204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236296" y="3152001"/>
            <a:ext cx="288032" cy="204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5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2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5" y="260649"/>
            <a:ext cx="910423" cy="10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5" y="1371361"/>
            <a:ext cx="7730896" cy="472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ết chữ C_c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1844824"/>
            <a:ext cx="4038600" cy="4038600"/>
          </a:xfrm>
        </p:spPr>
      </p:pic>
      <p:pic>
        <p:nvPicPr>
          <p:cNvPr id="9" name="Viết chữ Cá_b3_ca_kn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4008" y="2420888"/>
            <a:ext cx="4038600" cy="2868613"/>
          </a:xfrm>
        </p:spPr>
      </p:pic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93752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4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37717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9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69</Words>
  <Application>Microsoft Office PowerPoint</Application>
  <PresentationFormat>On-screen Show (4:3)</PresentationFormat>
  <Paragraphs>29</Paragraphs>
  <Slides>14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48</cp:revision>
  <dcterms:created xsi:type="dcterms:W3CDTF">2020-08-13T15:29:03Z</dcterms:created>
  <dcterms:modified xsi:type="dcterms:W3CDTF">2021-09-22T02:14:05Z</dcterms:modified>
</cp:coreProperties>
</file>