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6" r:id="rId4"/>
    <p:sldId id="270" r:id="rId5"/>
    <p:sldId id="257" r:id="rId6"/>
    <p:sldId id="272" r:id="rId7"/>
    <p:sldId id="269" r:id="rId8"/>
    <p:sldId id="260" r:id="rId9"/>
    <p:sldId id="261" r:id="rId10"/>
    <p:sldId id="259" r:id="rId11"/>
    <p:sldId id="263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7E4"/>
    <a:srgbClr val="EDE6D6"/>
    <a:srgbClr val="ECE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65" autoAdjust="0"/>
    <p:restoredTop sz="94660"/>
  </p:normalViewPr>
  <p:slideViewPr>
    <p:cSldViewPr snapToGrid="0">
      <p:cViewPr>
        <p:scale>
          <a:sx n="46" d="100"/>
          <a:sy n="46" d="100"/>
        </p:scale>
        <p:origin x="-1488" y="-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2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7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2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5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7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9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2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5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B2545-6EC8-43D4-B722-B6DCC699E596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DA350-8EE4-477E-A6CE-71C70580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9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4KJdxTA14SyBEAm7x2c09w?sub_confirmation=1" TargetMode="External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channel/UC4KJdxTA14SyBEAm7x2c09w?sub_confirmation=1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youtube.com/channel/UC4KJdxTA14SyBEAm7x2c09w?sub_confirmation=1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FE374F-8A23-4D61-B75F-A3D2ADC0E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xmlns="" id="{5640B971-3C60-4922-AD68-257D07D87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8640" cy="9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EE06EB-42DC-483C-AAAD-B60C6A102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0" t="15099" r="7590" b="43112"/>
          <a:stretch/>
        </p:blipFill>
        <p:spPr>
          <a:xfrm>
            <a:off x="654518" y="827774"/>
            <a:ext cx="11078678" cy="4186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216A8C2-898D-42FE-A149-B0FC2E84D2E0}"/>
              </a:ext>
            </a:extLst>
          </p:cNvPr>
          <p:cNvSpPr txBox="1"/>
          <p:nvPr/>
        </p:nvSpPr>
        <p:spPr>
          <a:xfrm>
            <a:off x="1616908" y="4927208"/>
            <a:ext cx="4290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a ba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9792174-A98B-4C66-B690-5E9D57219902}"/>
              </a:ext>
            </a:extLst>
          </p:cNvPr>
          <p:cNvCxnSpPr/>
          <p:nvPr/>
        </p:nvCxnSpPr>
        <p:spPr>
          <a:xfrm>
            <a:off x="2473693" y="3368843"/>
            <a:ext cx="914400" cy="1395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D1CEBB8-11D8-4F18-A4A3-A688908A47BB}"/>
              </a:ext>
            </a:extLst>
          </p:cNvPr>
          <p:cNvSpPr/>
          <p:nvPr/>
        </p:nvSpPr>
        <p:spPr>
          <a:xfrm>
            <a:off x="1616908" y="4989772"/>
            <a:ext cx="9428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546CC43-41B5-48D3-A371-22E72E50186B}"/>
              </a:ext>
            </a:extLst>
          </p:cNvPr>
          <p:cNvSpPr/>
          <p:nvPr/>
        </p:nvSpPr>
        <p:spPr>
          <a:xfrm>
            <a:off x="3436218" y="4990235"/>
            <a:ext cx="94288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xmlns="" id="{FDC6A8F7-F9F4-460C-9B2E-EDA3ED803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8640" cy="976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B9222C-8364-48FB-B871-8E884E6E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63" y="1774807"/>
            <a:ext cx="7001852" cy="4544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09A92B-8678-4F40-95BF-7D59FACFF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57" y="1511294"/>
            <a:ext cx="738574" cy="8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9600" dirty="0" err="1" smtClean="0">
                <a:solidFill>
                  <a:srgbClr val="FF0000"/>
                </a:solidFill>
              </a:rPr>
              <a:t>b</a:t>
            </a:r>
            <a:r>
              <a:rPr lang="en-US" sz="9600" dirty="0" err="1" smtClean="0"/>
              <a:t>úp</a:t>
            </a:r>
            <a:r>
              <a:rPr lang="en-US" sz="9600" dirty="0" smtClean="0"/>
              <a:t> </a:t>
            </a:r>
            <a:r>
              <a:rPr lang="en-US" sz="9600" dirty="0" err="1" smtClean="0">
                <a:solidFill>
                  <a:srgbClr val="FF0000"/>
                </a:solidFill>
              </a:rPr>
              <a:t>b</a:t>
            </a:r>
            <a:r>
              <a:rPr lang="en-US" sz="9600" dirty="0" err="1" smtClean="0"/>
              <a:t>ê</a:t>
            </a:r>
            <a:r>
              <a:rPr lang="en-US" sz="9600" dirty="0" smtClean="0"/>
              <a:t> </a:t>
            </a:r>
          </a:p>
          <a:p>
            <a:pPr marL="0" indent="0" algn="ctr">
              <a:buNone/>
            </a:pPr>
            <a:r>
              <a:rPr lang="en-US" sz="9600" dirty="0" err="1" smtClean="0">
                <a:solidFill>
                  <a:srgbClr val="FF0000"/>
                </a:solidFill>
              </a:rPr>
              <a:t>b</a:t>
            </a:r>
            <a:r>
              <a:rPr lang="en-US" sz="9600" dirty="0" err="1" smtClean="0"/>
              <a:t>ươm</a:t>
            </a:r>
            <a:r>
              <a:rPr lang="en-US" sz="9600" dirty="0" smtClean="0"/>
              <a:t> </a:t>
            </a:r>
            <a:r>
              <a:rPr lang="en-US" sz="9600" dirty="0" err="1" smtClean="0">
                <a:solidFill>
                  <a:srgbClr val="FF0000"/>
                </a:solidFill>
              </a:rPr>
              <a:t>b</a:t>
            </a:r>
            <a:r>
              <a:rPr lang="en-US" sz="9600" dirty="0" err="1" smtClean="0"/>
              <a:t>ướm</a:t>
            </a:r>
            <a:endParaRPr lang="vi-VN" sz="9600" dirty="0"/>
          </a:p>
        </p:txBody>
      </p:sp>
    </p:spTree>
    <p:extLst>
      <p:ext uri="{BB962C8B-B14F-4D97-AF65-F5344CB8AC3E}">
        <p14:creationId xmlns:p14="http://schemas.microsoft.com/office/powerpoint/2010/main" val="7056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9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chào</a:t>
            </a:r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9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endParaRPr lang="vi-VN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9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 err="1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à</a:t>
            </a:r>
            <a:r>
              <a:rPr lang="en-US" sz="6000" dirty="0" smtClean="0"/>
              <a:t> </a:t>
            </a:r>
          </a:p>
          <a:p>
            <a:pPr marL="0" indent="0" algn="ctr">
              <a:buNone/>
            </a:pPr>
            <a:r>
              <a:rPr lang="en-US" sz="6000" dirty="0" err="1" smtClean="0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a</a:t>
            </a: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ạn</a:t>
            </a: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          </a:t>
            </a:r>
            <a:r>
              <a:rPr lang="en-US" sz="6000" dirty="0" err="1" smtClean="0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iểu</a:t>
            </a:r>
            <a:r>
              <a:rPr lang="en-US" sz="6000" dirty="0" smtClean="0"/>
              <a:t> </a:t>
            </a:r>
            <a:r>
              <a:rPr lang="en-US" sz="6000" dirty="0" err="1" smtClean="0"/>
              <a:t>diễn</a:t>
            </a:r>
            <a:r>
              <a:rPr lang="en-US" sz="6000" dirty="0" smtClean="0"/>
              <a:t> </a:t>
            </a:r>
          </a:p>
          <a:p>
            <a:pPr marL="0" indent="0" algn="ctr">
              <a:buNone/>
            </a:pPr>
            <a:r>
              <a:rPr lang="en-US" sz="6000" dirty="0" smtClean="0"/>
              <a:t>     </a:t>
            </a:r>
            <a:r>
              <a:rPr lang="en-US" sz="6000" dirty="0" err="1" smtClean="0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ài</a:t>
            </a:r>
            <a:r>
              <a:rPr lang="en-US" sz="6000" dirty="0" smtClean="0"/>
              <a:t> </a:t>
            </a:r>
            <a:r>
              <a:rPr lang="en-US" sz="6000" dirty="0" err="1" smtClean="0"/>
              <a:t>hát</a:t>
            </a:r>
            <a:r>
              <a:rPr lang="en-US" sz="6000" dirty="0" smtClean="0"/>
              <a:t> </a:t>
            </a:r>
          </a:p>
          <a:p>
            <a:pPr marL="0" indent="0" algn="ctr">
              <a:buNone/>
            </a:pPr>
            <a:r>
              <a:rPr lang="en-US" sz="6000" dirty="0" smtClean="0"/>
              <a:t>  </a:t>
            </a:r>
            <a:r>
              <a:rPr lang="en-US" sz="6000" dirty="0" err="1" smtClean="0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ế</a:t>
            </a:r>
            <a:r>
              <a:rPr lang="en-US" sz="6000" dirty="0" smtClean="0"/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b</a:t>
            </a:r>
            <a:r>
              <a:rPr lang="en-US" sz="6000" dirty="0" err="1" smtClean="0"/>
              <a:t>é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16625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16"/>
            <a:ext cx="12192000" cy="6729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/>
              <a:t>Thứ</a:t>
            </a:r>
            <a:r>
              <a:rPr lang="en-US" sz="6600" dirty="0" smtClean="0"/>
              <a:t> </a:t>
            </a:r>
            <a:r>
              <a:rPr lang="en-US" sz="6600" dirty="0" err="1" smtClean="0"/>
              <a:t>ba</a:t>
            </a:r>
            <a:r>
              <a:rPr lang="en-US" sz="6600" dirty="0" smtClean="0"/>
              <a:t> </a:t>
            </a:r>
            <a:r>
              <a:rPr lang="en-US" sz="6600" dirty="0" err="1" smtClean="0"/>
              <a:t>ngày</a:t>
            </a:r>
            <a:r>
              <a:rPr lang="en-US" sz="6600" dirty="0" smtClean="0"/>
              <a:t> 21 </a:t>
            </a:r>
            <a:r>
              <a:rPr lang="en-US" sz="6600" dirty="0" err="1" smtClean="0"/>
              <a:t>tháng</a:t>
            </a:r>
            <a:r>
              <a:rPr lang="en-US" sz="6600" dirty="0" smtClean="0"/>
              <a:t> 09 </a:t>
            </a:r>
            <a:r>
              <a:rPr lang="en-US" sz="6600" dirty="0" err="1" smtClean="0"/>
              <a:t>năm</a:t>
            </a:r>
            <a:r>
              <a:rPr lang="en-US" sz="6600" dirty="0" smtClean="0"/>
              <a:t> 2021</a:t>
            </a:r>
          </a:p>
          <a:p>
            <a:pPr marL="0" indent="0" algn="ctr">
              <a:buNone/>
            </a:pPr>
            <a:r>
              <a:rPr lang="en-US" sz="6600" dirty="0" err="1" smtClean="0">
                <a:solidFill>
                  <a:srgbClr val="00B050"/>
                </a:solidFill>
              </a:rPr>
              <a:t>Môn</a:t>
            </a:r>
            <a:r>
              <a:rPr lang="en-US" sz="6600" dirty="0" smtClean="0"/>
              <a:t> : </a:t>
            </a:r>
            <a:r>
              <a:rPr lang="en-US" sz="6600" dirty="0" err="1">
                <a:solidFill>
                  <a:schemeClr val="accent5"/>
                </a:solidFill>
              </a:rPr>
              <a:t>T</a:t>
            </a:r>
            <a:r>
              <a:rPr lang="en-US" sz="6600" dirty="0" err="1" smtClean="0">
                <a:solidFill>
                  <a:schemeClr val="accent5"/>
                </a:solidFill>
              </a:rPr>
              <a:t>iếng</a:t>
            </a:r>
            <a:r>
              <a:rPr lang="en-US" sz="6600" dirty="0" smtClean="0">
                <a:solidFill>
                  <a:schemeClr val="accent5"/>
                </a:solidFill>
              </a:rPr>
              <a:t> </a:t>
            </a:r>
            <a:r>
              <a:rPr lang="en-US" sz="6600" dirty="0" err="1" smtClean="0">
                <a:solidFill>
                  <a:schemeClr val="accent5"/>
                </a:solidFill>
              </a:rPr>
              <a:t>Việt</a:t>
            </a:r>
            <a:endParaRPr lang="en-US" sz="6600" dirty="0" smtClean="0">
              <a:solidFill>
                <a:schemeClr val="accent5"/>
              </a:solidFill>
            </a:endParaRPr>
          </a:p>
          <a:p>
            <a:pPr marL="0" indent="0" algn="ctr">
              <a:buNone/>
            </a:pPr>
            <a:r>
              <a:rPr lang="en-US" sz="6600" dirty="0" err="1" smtClean="0">
                <a:solidFill>
                  <a:srgbClr val="00B050"/>
                </a:solidFill>
              </a:rPr>
              <a:t>Bài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smtClean="0">
                <a:solidFill>
                  <a:srgbClr val="00B050"/>
                </a:solidFill>
              </a:rPr>
              <a:t>2</a:t>
            </a:r>
            <a:r>
              <a:rPr lang="en-US" sz="6600" dirty="0" smtClean="0"/>
              <a:t>:  </a:t>
            </a:r>
            <a:r>
              <a:rPr lang="en-US" sz="8000" dirty="0" smtClean="0">
                <a:solidFill>
                  <a:srgbClr val="FF0000"/>
                </a:solidFill>
              </a:rPr>
              <a:t>B           a</a:t>
            </a:r>
            <a:endParaRPr lang="vi-VN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EFDA69FC-C13B-4C5E-BF98-AE2E66DF4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8640" cy="97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FF3BC1-81E6-4AE2-9CF3-066C990372B1}"/>
              </a:ext>
            </a:extLst>
          </p:cNvPr>
          <p:cNvSpPr txBox="1"/>
          <p:nvPr/>
        </p:nvSpPr>
        <p:spPr>
          <a:xfrm>
            <a:off x="1574609" y="1511166"/>
            <a:ext cx="3334275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E6E593F-6CED-4DCA-9808-BE69DD799601}"/>
              </a:ext>
            </a:extLst>
          </p:cNvPr>
          <p:cNvSpPr txBox="1"/>
          <p:nvPr/>
        </p:nvSpPr>
        <p:spPr>
          <a:xfrm>
            <a:off x="4671952" y="1511165"/>
            <a:ext cx="490518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>
                <a:ln w="38100">
                  <a:solidFill>
                    <a:srgbClr val="0000FF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b</a:t>
            </a:r>
          </a:p>
        </p:txBody>
      </p:sp>
    </p:spTree>
    <p:extLst>
      <p:ext uri="{BB962C8B-B14F-4D97-AF65-F5344CB8AC3E}">
        <p14:creationId xmlns:p14="http://schemas.microsoft.com/office/powerpoint/2010/main" val="18863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/>
            <a:extLst>
              <a:ext uri="{FF2B5EF4-FFF2-40B4-BE49-F238E27FC236}">
                <a16:creationId xmlns:a16="http://schemas.microsoft.com/office/drawing/2014/main" xmlns="" id="{2B40FEEF-1FC4-45A6-A66B-1BBEFA0B2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" y="42162"/>
            <a:ext cx="1308640" cy="9762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8448"/>
            <a:ext cx="666843" cy="590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9761" y="-162918"/>
            <a:ext cx="7789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AB4D5908-7EA4-4397-9C24-CE6922A10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922384"/>
              </p:ext>
            </p:extLst>
          </p:nvPr>
        </p:nvGraphicFramePr>
        <p:xfrm>
          <a:off x="437318" y="2675823"/>
          <a:ext cx="7108886" cy="3650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4443">
                  <a:extLst>
                    <a:ext uri="{9D8B030D-6E8A-4147-A177-3AD203B41FA5}">
                      <a16:colId xmlns:a16="http://schemas.microsoft.com/office/drawing/2014/main" xmlns="" val="228737469"/>
                    </a:ext>
                  </a:extLst>
                </a:gridCol>
                <a:gridCol w="3554443">
                  <a:extLst>
                    <a:ext uri="{9D8B030D-6E8A-4147-A177-3AD203B41FA5}">
                      <a16:colId xmlns:a16="http://schemas.microsoft.com/office/drawing/2014/main" xmlns="" val="3225892531"/>
                    </a:ext>
                  </a:extLst>
                </a:gridCol>
              </a:tblGrid>
              <a:tr h="1825376">
                <a:tc>
                  <a:txBody>
                    <a:bodyPr/>
                    <a:lstStyle/>
                    <a:p>
                      <a:pPr algn="ctr"/>
                      <a:r>
                        <a:rPr lang="en-US" sz="8000">
                          <a:solidFill>
                            <a:srgbClr val="0000FF"/>
                          </a:solidFill>
                          <a:latin typeface="VNI-Avo" pitchFamily="2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>
                          <a:solidFill>
                            <a:srgbClr val="FF00FF"/>
                          </a:solidFill>
                          <a:latin typeface="VNI-Avo" pitchFamily="2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549917"/>
                  </a:ext>
                </a:extLst>
              </a:tr>
              <a:tr h="18253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0" b="1" i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ba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409134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8BCEE2-7E82-4967-9625-648054E727E0}"/>
              </a:ext>
            </a:extLst>
          </p:cNvPr>
          <p:cNvSpPr txBox="1"/>
          <p:nvPr/>
        </p:nvSpPr>
        <p:spPr>
          <a:xfrm>
            <a:off x="8499059" y="4671733"/>
            <a:ext cx="30233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791439-8ADA-4D9B-9A39-385107D91CB2}"/>
              </a:ext>
            </a:extLst>
          </p:cNvPr>
          <p:cNvSpPr/>
          <p:nvPr/>
        </p:nvSpPr>
        <p:spPr>
          <a:xfrm>
            <a:off x="8499059" y="4727973"/>
            <a:ext cx="8867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5EF483-B819-4CF9-A13A-03AAE4E1E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767" y="1298490"/>
            <a:ext cx="2686145" cy="343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277" y="0"/>
            <a:ext cx="11353800" cy="6858000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216" y="1"/>
            <a:ext cx="12860216" cy="695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5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5997"/>
            <a:ext cx="638264" cy="676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11634B-AB01-4098-85E6-C0A090294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4409" y="5556404"/>
            <a:ext cx="3877216" cy="1209844"/>
          </a:xfrm>
          <a:prstGeom prst="rect">
            <a:avLst/>
          </a:prstGeom>
        </p:spPr>
      </p:pic>
      <p:pic>
        <p:nvPicPr>
          <p:cNvPr id="9" name="Picture 8">
            <a:hlinkClick r:id="rId8"/>
            <a:extLst>
              <a:ext uri="{FF2B5EF4-FFF2-40B4-BE49-F238E27FC236}">
                <a16:creationId xmlns:a16="http://schemas.microsoft.com/office/drawing/2014/main" xmlns="" id="{C0FA702E-7A20-4C12-B504-A7DCF1F49E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" y="100208"/>
            <a:ext cx="1308640" cy="976287"/>
          </a:xfrm>
          <a:prstGeom prst="rect">
            <a:avLst/>
          </a:prstGeom>
        </p:spPr>
      </p:pic>
      <p:pic>
        <p:nvPicPr>
          <p:cNvPr id="3" name="ba">
            <a:hlinkClick r:id="" action="ppaction://media"/>
            <a:extLst>
              <a:ext uri="{FF2B5EF4-FFF2-40B4-BE49-F238E27FC236}">
                <a16:creationId xmlns:a16="http://schemas.microsoft.com/office/drawing/2014/main" xmlns="" id="{98E8604D-BBC6-4171-9D49-294C2AA13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8933" t="9369" r="8727" b="9549"/>
          <a:stretch/>
        </p:blipFill>
        <p:spPr>
          <a:xfrm>
            <a:off x="6096000" y="1328368"/>
            <a:ext cx="4826641" cy="4067395"/>
          </a:xfrm>
          <a:prstGeom prst="rect">
            <a:avLst/>
          </a:prstGeom>
        </p:spPr>
      </p:pic>
      <p:pic>
        <p:nvPicPr>
          <p:cNvPr id="6" name="Hành trang số">
            <a:hlinkClick r:id="" action="ppaction://media"/>
            <a:extLst>
              <a:ext uri="{FF2B5EF4-FFF2-40B4-BE49-F238E27FC236}">
                <a16:creationId xmlns:a16="http://schemas.microsoft.com/office/drawing/2014/main" xmlns="" id="{080C2C25-9333-4BDD-A898-3BDDEC9CE3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0835" t="9190" r="10762" b="9910"/>
          <a:stretch/>
        </p:blipFill>
        <p:spPr>
          <a:xfrm>
            <a:off x="2100649" y="1328368"/>
            <a:ext cx="3270220" cy="40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5997"/>
            <a:ext cx="638264" cy="676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11634B-AB01-4098-85E6-C0A090294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409" y="5556404"/>
            <a:ext cx="3877216" cy="1209844"/>
          </a:xfrm>
          <a:prstGeom prst="rect">
            <a:avLst/>
          </a:prstGeom>
        </p:spPr>
      </p:pic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xmlns="" id="{C0FA702E-7A20-4C12-B504-A7DCF1F49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72"/>
            <a:ext cx="1308640" cy="976287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xmlns="" id="{DD01A3F6-CB46-496F-9BF7-C4B9B69278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0546" t="11225" r="11502" b="10991"/>
          <a:stretch/>
        </p:blipFill>
        <p:spPr>
          <a:xfrm>
            <a:off x="3754409" y="876495"/>
            <a:ext cx="4332707" cy="432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5" y="2067395"/>
            <a:ext cx="666843" cy="590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7D0F6D-80A0-43E5-A541-E0A6C5C71467}"/>
              </a:ext>
            </a:extLst>
          </p:cNvPr>
          <p:cNvSpPr txBox="1"/>
          <p:nvPr/>
        </p:nvSpPr>
        <p:spPr>
          <a:xfrm>
            <a:off x="4402348" y="687967"/>
            <a:ext cx="77894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xmlns="" id="{2C8AB8F7-0184-495C-AFE1-3C98CFEEC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9" y="119422"/>
            <a:ext cx="1308640" cy="976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90D051-AD3A-40A1-970F-56A61329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416" y="1119846"/>
            <a:ext cx="3088711" cy="2226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8A823F-0869-47D4-B512-1692E6E7C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11" y="3511925"/>
            <a:ext cx="2221869" cy="31270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0FBDB2-4657-4B8C-8803-B1084EFEA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151" y="581287"/>
            <a:ext cx="1733792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44AAAC-7370-4948-9A8A-DE45045176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5003" y="3739824"/>
            <a:ext cx="3412051" cy="19941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23F998-E7AF-42A3-AF58-B8B6F5F7FDAF}"/>
              </a:ext>
            </a:extLst>
          </p:cNvPr>
          <p:cNvSpPr txBox="1"/>
          <p:nvPr/>
        </p:nvSpPr>
        <p:spPr>
          <a:xfrm>
            <a:off x="7901816" y="5635394"/>
            <a:ext cx="429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VNI-Avo" pitchFamily="2" charset="0"/>
              </a:rPr>
              <a:t>b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</a:rPr>
              <a:t>a ba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26CF1D-51C8-40C7-91FD-8CE3BCF8ADBD}"/>
              </a:ext>
            </a:extLst>
          </p:cNvPr>
          <p:cNvSpPr/>
          <p:nvPr/>
        </p:nvSpPr>
        <p:spPr>
          <a:xfrm>
            <a:off x="7901816" y="5687093"/>
            <a:ext cx="8050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E29E3B9-F000-4D1D-A8D0-6D508745FE22}"/>
              </a:ext>
            </a:extLst>
          </p:cNvPr>
          <p:cNvSpPr txBox="1"/>
          <p:nvPr/>
        </p:nvSpPr>
        <p:spPr>
          <a:xfrm>
            <a:off x="8224831" y="2482295"/>
            <a:ext cx="2815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boùng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1D9B0E2-B6A5-47AA-8C97-8304626E81CD}"/>
              </a:ext>
            </a:extLst>
          </p:cNvPr>
          <p:cNvSpPr txBox="1"/>
          <p:nvPr/>
        </p:nvSpPr>
        <p:spPr>
          <a:xfrm>
            <a:off x="2284559" y="5559511"/>
            <a:ext cx="1477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58D39E4-AC0B-4AF2-84DD-BA1B8BB1A78E}"/>
              </a:ext>
            </a:extLst>
          </p:cNvPr>
          <p:cNvSpPr txBox="1"/>
          <p:nvPr/>
        </p:nvSpPr>
        <p:spPr>
          <a:xfrm>
            <a:off x="2284559" y="2658027"/>
            <a:ext cx="2221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baøn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92BFA82-B1E6-4F6D-9CA8-637B128A9EF1}"/>
              </a:ext>
            </a:extLst>
          </p:cNvPr>
          <p:cNvSpPr txBox="1"/>
          <p:nvPr/>
        </p:nvSpPr>
        <p:spPr>
          <a:xfrm>
            <a:off x="2283145" y="2658027"/>
            <a:ext cx="91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127F5A-F41C-4918-ACB2-9374A5748AE5}"/>
              </a:ext>
            </a:extLst>
          </p:cNvPr>
          <p:cNvSpPr txBox="1"/>
          <p:nvPr/>
        </p:nvSpPr>
        <p:spPr>
          <a:xfrm>
            <a:off x="2279241" y="5545392"/>
            <a:ext cx="91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48A4EB-D591-4A70-9CA5-2A18881B88EA}"/>
              </a:ext>
            </a:extLst>
          </p:cNvPr>
          <p:cNvSpPr txBox="1"/>
          <p:nvPr/>
        </p:nvSpPr>
        <p:spPr>
          <a:xfrm>
            <a:off x="8224831" y="2469323"/>
            <a:ext cx="910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A7F9841-C960-45AB-85A1-12FE77469639}"/>
              </a:ext>
            </a:extLst>
          </p:cNvPr>
          <p:cNvSpPr/>
          <p:nvPr/>
        </p:nvSpPr>
        <p:spPr>
          <a:xfrm>
            <a:off x="9404033" y="5676548"/>
            <a:ext cx="8050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b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13" grpId="0"/>
      <p:bldP spid="15" grpId="0"/>
      <p:bldP spid="16" grpId="0"/>
      <p:bldP spid="18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63</Words>
  <Application>Microsoft Office PowerPoint</Application>
  <PresentationFormat>Custom</PresentationFormat>
  <Paragraphs>40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74</cp:revision>
  <dcterms:created xsi:type="dcterms:W3CDTF">2020-12-06T14:36:59Z</dcterms:created>
  <dcterms:modified xsi:type="dcterms:W3CDTF">2021-09-21T02:20:41Z</dcterms:modified>
</cp:coreProperties>
</file>