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71" r:id="rId3"/>
    <p:sldId id="288" r:id="rId4"/>
    <p:sldId id="285" r:id="rId5"/>
    <p:sldId id="289" r:id="rId6"/>
    <p:sldId id="290" r:id="rId7"/>
    <p:sldId id="291" r:id="rId8"/>
    <p:sldId id="256" r:id="rId9"/>
    <p:sldId id="258" r:id="rId10"/>
    <p:sldId id="259" r:id="rId11"/>
    <p:sldId id="286" r:id="rId12"/>
    <p:sldId id="287" r:id="rId13"/>
    <p:sldId id="260" r:id="rId14"/>
    <p:sldId id="268" r:id="rId15"/>
    <p:sldId id="267" r:id="rId16"/>
    <p:sldId id="292" r:id="rId17"/>
    <p:sldId id="270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16161"/>
    <a:srgbClr val="FFCC66"/>
    <a:srgbClr val="DC6288"/>
    <a:srgbClr val="EE5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Grid="0">
      <p:cViewPr>
        <p:scale>
          <a:sx n="42" d="100"/>
          <a:sy n="42" d="100"/>
        </p:scale>
        <p:origin x="179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4DBA-50CC-574B-518B-9E29D1293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64283-CCAD-7F71-658E-056E031F7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E2575-4F09-9764-4496-00371554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BE1D1-A848-F801-2912-7D1CD4DC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414B9-E447-CBBA-6189-B723D940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0981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B5FF-49AD-42CD-DAEC-CEB2CE76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808E75-B6F4-4493-1CC3-1A4FB6F1C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B4E2E-5DD1-03BE-4BC3-F872611A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BF49E-9F84-CCB6-2825-0EA0EA8D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38799-411A-D6AA-F89B-F79FDA24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6785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260940-23B6-1E81-993A-30D18CE20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48B6-E4A1-7236-3910-75B3B83FF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4690F-68F5-C330-3639-2B92E828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C4CED-67A0-EB23-3BFE-C41BD854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189AD-C595-079D-42CF-FCE9282F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6193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HANH TÂM">
            <a:extLst>
              <a:ext uri="{FF2B5EF4-FFF2-40B4-BE49-F238E27FC236}">
                <a16:creationId xmlns:a16="http://schemas.microsoft.com/office/drawing/2014/main" id="{C5DD9D69-B78C-0DE8-56C2-E93FAFA7A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A31E81-4751-FDAD-5223-91A00C3935A4}"/>
              </a:ext>
            </a:extLst>
          </p:cNvPr>
          <p:cNvSpPr txBox="1"/>
          <p:nvPr userDrawn="1"/>
        </p:nvSpPr>
        <p:spPr>
          <a:xfrm>
            <a:off x="0" y="6445088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solidFill>
                  <a:schemeClr val="bg1"/>
                </a:solidFill>
                <a:latin typeface="SVN-Dumpling" panose="02000000000000000000" pitchFamily="50" charset="0"/>
              </a:rPr>
              <a:t>EduFive</a:t>
            </a:r>
            <a:endParaRPr lang="en-US" sz="2000" b="0" dirty="0">
              <a:solidFill>
                <a:schemeClr val="bg1"/>
              </a:solidFill>
              <a:latin typeface="SVN-Dumpling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5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HANH TÂM" descr="A blue and white clouds&#10;&#10;Description automatically generated">
            <a:extLst>
              <a:ext uri="{FF2B5EF4-FFF2-40B4-BE49-F238E27FC236}">
                <a16:creationId xmlns:a16="http://schemas.microsoft.com/office/drawing/2014/main" id="{A00CE873-184A-3F11-B31A-C3FA63A104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6364" y="-1245140"/>
            <a:ext cx="16792681" cy="11430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3E9A99-2656-2194-DA3D-495E6F03D763}"/>
              </a:ext>
            </a:extLst>
          </p:cNvPr>
          <p:cNvSpPr txBox="1"/>
          <p:nvPr userDrawn="1"/>
        </p:nvSpPr>
        <p:spPr>
          <a:xfrm>
            <a:off x="0" y="6445088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solidFill>
                  <a:srgbClr val="95F2F2"/>
                </a:solidFill>
                <a:latin typeface="SVN-Dumpling" panose="02000000000000000000" pitchFamily="50" charset="0"/>
              </a:rPr>
              <a:t>EduFive</a:t>
            </a:r>
            <a:endParaRPr lang="en-US" sz="2000" b="0" dirty="0">
              <a:solidFill>
                <a:srgbClr val="95F2F2"/>
              </a:solidFill>
              <a:latin typeface="SVN-Dumpling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3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ctangular object with a blue background&#10;&#10;Description automatically generated with medium confidence">
            <a:extLst>
              <a:ext uri="{FF2B5EF4-FFF2-40B4-BE49-F238E27FC236}">
                <a16:creationId xmlns:a16="http://schemas.microsoft.com/office/drawing/2014/main" id="{E47A7055-E33A-DC6E-6B12-0622DE4EE1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6" r="6130" b="2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DB6F13-9E91-F8B5-29DE-61103875857B}"/>
              </a:ext>
            </a:extLst>
          </p:cNvPr>
          <p:cNvSpPr txBox="1"/>
          <p:nvPr userDrawn="1"/>
        </p:nvSpPr>
        <p:spPr>
          <a:xfrm>
            <a:off x="231354" y="6457890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solidFill>
                  <a:schemeClr val="bg1"/>
                </a:solidFill>
                <a:latin typeface="SVN-Dumpling" panose="02000000000000000000" pitchFamily="50" charset="0"/>
              </a:rPr>
              <a:t>EduFive</a:t>
            </a:r>
            <a:endParaRPr lang="en-US" sz="2000" b="0" dirty="0">
              <a:solidFill>
                <a:schemeClr val="bg1"/>
              </a:solidFill>
              <a:latin typeface="SVN-Dumpling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946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75B6C-F824-FBBE-29A0-8952E532B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1816E-AE19-6438-3508-3C99C3815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84E03-C0AC-CD17-2F99-2F0BCE991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EDFFC-AF66-EA46-7AF5-8AD52DBF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44FAB-2CA3-49E8-8562-B24011F3297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31E9A-F52A-DB9E-7818-34B5FB997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BC199-530A-D61C-8A6D-EAE2C23E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0AD2B-FE6E-4791-917F-4DE83DF1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9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A59F-5D66-0B56-725B-DAC33A88A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4D8EB-79B2-53AA-2D67-CC90D9CE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61FFC-2FE5-67D0-366E-2C3E3E5C4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20D33F-1293-6D58-59EA-28A18AF06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EE9B59-4D7C-3B2A-9972-7DCB0AE63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C88ED5-5C6F-D4EA-347F-5F3BCE68B2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44FAB-2CA3-49E8-8562-B24011F3297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B3F3D3-13B2-B329-277F-8A4BDFA1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6CEBCE-1431-FED6-BF54-44509719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0AD2B-FE6E-4791-917F-4DE83DF1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6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7147D-40EA-B753-4324-44B67777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B5AC42-D5B5-F34F-F952-2AE02ACB78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44FAB-2CA3-49E8-8562-B24011F3297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65E48-FDFF-97D5-DAED-F6CB8345D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348DD-EB85-0A5B-5D04-B152D7641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0AD2B-FE6E-4791-917F-4DE83DF1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38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F63D53-ADC7-97B0-9BB0-F6EA29A01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44FAB-2CA3-49E8-8562-B24011F3297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7E386A-CE9E-8BB7-61F9-2200B95D7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5C1C6-A7A5-95AD-E22F-0C314213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0AD2B-FE6E-4791-917F-4DE83DF1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6589C-1FD6-A5A0-0537-98F9F1D0B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0D729-51FA-4977-D85E-1F393BD73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77EFD-DE84-A312-6817-FE835D295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5421B-12FE-C255-21E3-E0B8326D0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44FAB-2CA3-49E8-8562-B24011F3297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2D851-1965-094A-F9F6-BC0CDF844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3884F-D2E3-EBCE-800B-891F86D9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0AD2B-FE6E-4791-917F-4DE83DF1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68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BDD2-1B08-A39C-5DBE-D99386F1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94442-0B88-2CAD-89E5-031FBE178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80A52-3A63-0FF8-B181-54988D15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AAACB-51AA-8BAE-1D06-BE3861F9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BDAE-9650-EFB2-94B4-413CFF7E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7F06D926-4154-1AB9-3666-FCAAA6710B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E5380967-A258-F32D-0FBE-AD3DD62E40F7}"/>
              </a:ext>
            </a:extLst>
          </p:cNvPr>
          <p:cNvSpPr/>
          <p:nvPr userDrawn="1"/>
        </p:nvSpPr>
        <p:spPr>
          <a:xfrm>
            <a:off x="440267" y="365125"/>
            <a:ext cx="11362266" cy="6127750"/>
          </a:xfrm>
          <a:prstGeom prst="round2SameRect">
            <a:avLst/>
          </a:prstGeom>
          <a:solidFill>
            <a:schemeClr val="bg1">
              <a:alpha val="89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3899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56B78-ED9E-4F29-B74D-155865340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4694B8-CF11-59DE-1C0E-1037441CF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0D70D-A38A-A6BD-526B-A934AE3DD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5DB48-79F7-F04F-AA75-3FC42F85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44FAB-2CA3-49E8-8562-B24011F3297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C0012-5471-40E6-1FC4-DD184CFF5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7AFFC-FD7E-B34A-426D-87AFE49EB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0AD2B-FE6E-4791-917F-4DE83DF1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8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A396D-734E-20B4-B6C9-1FC479EC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37D32-DECE-C41F-8011-CD2B8A9F8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04E7F-6519-2DF9-9E64-4AEEAE461F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44FAB-2CA3-49E8-8562-B24011F3297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250DD-FF08-00C2-49B6-CE2E4564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CA2B5-0B1A-2B93-C015-74978FEA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0AD2B-FE6E-4791-917F-4DE83DF1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81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4819E4-523E-7170-3BB4-6E5B081BB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B4CF11-3EF4-21F1-4D89-A3F80FB0A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751BC-3D42-7BBF-A5CE-998B3D3B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44FAB-2CA3-49E8-8562-B24011F3297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68EB1-3BCA-693C-339C-71515189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CC997-2706-A53D-7CC5-F6A588A9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0AD2B-FE6E-4791-917F-4DE83DF1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2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71263-66C2-BA38-379A-5C281446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0EEA7-0650-0BDF-624B-DED820873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1BC5E-C90F-E02D-4218-7B7A97CA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93A5D-5EC4-DB87-E8D6-6C7A2CA0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36B46-5197-D93D-93EB-1D71FEBF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320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68B69-6821-475C-E246-5B2E7005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4C76-90B3-4358-2CE9-16C1730B1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F6BD8-06EC-8D3E-2045-4674E7363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29E6F-CD63-458E-7CE6-7036050E7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7EF54-A9C9-F90E-704A-4A44F792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52629-4CD1-5C95-FFB3-27A77BBC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697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DE57D-9C0E-BA71-9ABD-CDFC2A8B9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6459-4E4D-4CCA-5A40-EC365C3CD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59C85-7EEC-BE41-C361-11D16278F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217FB-150D-C73A-3816-2F70ED93E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F5F3B-5EF1-671F-4BA5-EAA161048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94B841-80DF-AF71-7545-BC20982C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60710E-899D-C7AE-50AF-17F4659D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02A443-B7C4-C5B2-0AF0-5B32EE2C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3247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6FBC-8234-AB0A-0BB9-149FD9DE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306283-2CD2-64DF-5B2E-82089374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3303B-2953-C600-D8F7-2ACED763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35B1F-2876-22AD-2D63-15E8E787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1686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11CC19-ABF0-B25F-FAB8-61FC69EC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3E55F1-5752-D6C3-1A16-AEE38B27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4FB75-D2E9-7201-BF34-D1BE1C06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299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8F2C-0F49-C904-A710-B08A2BD1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D27A4-5144-1654-29D6-097047D72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BD3DB-6237-399B-9640-BC89E5002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45DEA-9582-FC26-20BC-9D01449E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096BB-4460-419E-2E86-22419736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74451-1DEA-9C52-1A17-DE374E75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4766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7EE54-5D1A-BC58-2FDC-780832D1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14D00A-B16E-8F9B-45FE-55BDEA0DE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7645E-EF7C-4636-750D-038EC2301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560AD-AF15-D0FB-BF14-5219454E2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15586-BCAE-577C-E224-7C7E8A33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82A32-41AD-06A8-0426-FFABCA4E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928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66650B-D38D-4AB3-FAF0-C8548C8C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44210-88D3-E863-108D-56C4BA21A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9F13B-5772-C0CE-101F-9AAB66A5F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B6BEF-87BC-4D57-ADDD-BF15191124EE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35488-4587-36CC-C5CE-5D2E592B9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FA8CA-4007-6499-9D17-7F2F39C41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21" y="7834719"/>
            <a:ext cx="1684898" cy="157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3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1096B8B-1773-5872-D8E2-D222FD74BAB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2591104" cy="1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7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A8C0EF-CDB0-04C0-6304-3B659E904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81" y="1665075"/>
            <a:ext cx="9839797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44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592B27-1AE1-C0FF-89C8-769BA7985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8" y="756438"/>
            <a:ext cx="10555060" cy="845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EF3800-77F3-ABA3-7A52-D80125316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1681162"/>
            <a:ext cx="8267700" cy="1209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8D2B62-743A-80CB-D5E3-D8AB0A21D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28" y="3524508"/>
            <a:ext cx="10657115" cy="202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73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41134A-A9A8-570D-6E8A-5BD975ECA317}"/>
              </a:ext>
            </a:extLst>
          </p:cNvPr>
          <p:cNvSpPr txBox="1"/>
          <p:nvPr/>
        </p:nvSpPr>
        <p:spPr>
          <a:xfrm>
            <a:off x="1012371" y="1001486"/>
            <a:ext cx="106135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b) 6,3 : 3 = 2,1. Thử lại: 2,1 x 3 = 6,3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0,35 : 0,07 = 5. Thử lại: 5 x 0,07 = 0,35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0,24 : 0,12 = 2. Thử lại: 2 x 0,12 = 0,24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11 : 2 = 5,5. Thử lại: 5,5 x 2 = 11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4,8 : 0,8 = 6. Thử lại: 6 x 0,8 = 4,8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0,33 : 0,3 = 1,1. Thử lại: 1,1 x 0,3 =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0,33</a:t>
            </a:r>
          </a:p>
        </p:txBody>
      </p:sp>
    </p:spTree>
    <p:extLst>
      <p:ext uri="{BB962C8B-B14F-4D97-AF65-F5344CB8AC3E}">
        <p14:creationId xmlns:p14="http://schemas.microsoft.com/office/powerpoint/2010/main" val="3831824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E4182D-90B2-7FDE-E3E9-717E612A6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885" y="817018"/>
            <a:ext cx="10069286" cy="170890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B5839D2-1A11-8FD1-08F8-1A9FFEEE0D28}"/>
              </a:ext>
            </a:extLst>
          </p:cNvPr>
          <p:cNvSpPr/>
          <p:nvPr/>
        </p:nvSpPr>
        <p:spPr>
          <a:xfrm>
            <a:off x="4441371" y="1796143"/>
            <a:ext cx="762000" cy="4789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C4EF7B-65D5-F99C-9C3C-77948C36523A}"/>
              </a:ext>
            </a:extLst>
          </p:cNvPr>
          <p:cNvSpPr txBox="1"/>
          <p:nvPr/>
        </p:nvSpPr>
        <p:spPr>
          <a:xfrm>
            <a:off x="1774371" y="2068286"/>
            <a:ext cx="4920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32,2 : 0,7 = 322 : 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F3D966F-9D92-DF9F-FBD2-EE9CC1041BEC}"/>
              </a:ext>
            </a:extLst>
          </p:cNvPr>
          <p:cNvSpPr/>
          <p:nvPr/>
        </p:nvSpPr>
        <p:spPr>
          <a:xfrm>
            <a:off x="9459686" y="1796143"/>
            <a:ext cx="729343" cy="4789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DC6B7B-CF6A-C820-481C-C1993B21199A}"/>
              </a:ext>
            </a:extLst>
          </p:cNvPr>
          <p:cNvSpPr txBox="1"/>
          <p:nvPr/>
        </p:nvSpPr>
        <p:spPr>
          <a:xfrm>
            <a:off x="6955972" y="2590801"/>
            <a:ext cx="4920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1,69 : 0,13 = 169 : 13</a:t>
            </a:r>
          </a:p>
        </p:txBody>
      </p:sp>
    </p:spTree>
    <p:extLst>
      <p:ext uri="{BB962C8B-B14F-4D97-AF65-F5344CB8AC3E}">
        <p14:creationId xmlns:p14="http://schemas.microsoft.com/office/powerpoint/2010/main" val="1643380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55DD8E-DB69-0EBE-400E-AC996DCB5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057" y="1950673"/>
            <a:ext cx="9095289" cy="254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63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859F7AF-0F86-E70D-86AB-C8545660DFC8}"/>
              </a:ext>
            </a:extLst>
          </p:cNvPr>
          <p:cNvSpPr/>
          <p:nvPr/>
        </p:nvSpPr>
        <p:spPr>
          <a:xfrm>
            <a:off x="859536" y="53949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latin typeface="SVN-Nexa Rush Script" panose="020B0606040200020203" pitchFamily="34" charset="0"/>
              </a:rPr>
              <a:t>5</a:t>
            </a:r>
            <a:endParaRPr lang="vi-VN" sz="6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19434-B00C-32B9-D136-73B3D25118FD}"/>
              </a:ext>
            </a:extLst>
          </p:cNvPr>
          <p:cNvSpPr txBox="1"/>
          <p:nvPr/>
        </p:nvSpPr>
        <p:spPr>
          <a:xfrm>
            <a:off x="1898141" y="539496"/>
            <a:ext cx="97169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Nhà bác Vinh thu hoạch được 350 bông hoa hướng dương, mỗi bông có khoảng 0,25 kg hạt. Biết rằng 1 kg hạt hướng dương có thể ép được khoảng 0,25 </a:t>
            </a:r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dầu hướng dương. Hỏi nhà bác Vinh thu hoạch được khoảng bao nhiêu lít dầu hướng dương?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029A0A-A058-23FF-5170-4BC936674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29" y="3201900"/>
            <a:ext cx="7692798" cy="309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18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0F3114-9CA2-723B-996D-541DFB3D937B}"/>
              </a:ext>
            </a:extLst>
          </p:cNvPr>
          <p:cNvSpPr txBox="1"/>
          <p:nvPr/>
        </p:nvSpPr>
        <p:spPr>
          <a:xfrm>
            <a:off x="2367643" y="1237680"/>
            <a:ext cx="69777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Nhà bác Vinh thu hoạch được số ki-lô-gam hạt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0,25 × 350 = 87,5 (kg)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Nhà bác Vinh thu hoạch được khoảng số lít dầu hướng dương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0,25 × 87,5 = 21,875 (</a:t>
            </a:r>
            <a:r>
              <a:rPr lang="vi-VN" sz="36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21,875 </a:t>
            </a:r>
            <a:r>
              <a:rPr lang="vi-VN" sz="36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endParaRPr lang="vi-VN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39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100A5C-F1D8-9910-E4EA-A96109AD8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68" y="1678753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43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HANH TÂM" descr="A yellow watercolor stain on a white background&#10;&#10;Description automatically generated">
            <a:extLst>
              <a:ext uri="{FF2B5EF4-FFF2-40B4-BE49-F238E27FC236}">
                <a16:creationId xmlns:a16="http://schemas.microsoft.com/office/drawing/2014/main" id="{D058C2C8-CFD6-A98B-9D21-DF797B3CA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" b="7884"/>
          <a:stretch/>
        </p:blipFill>
        <p:spPr>
          <a:xfrm>
            <a:off x="0" y="-389106"/>
            <a:ext cx="12852400" cy="8242082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E6A82212-FCC5-09EF-61EE-C235173FA5E2}"/>
              </a:ext>
            </a:extLst>
          </p:cNvPr>
          <p:cNvSpPr/>
          <p:nvPr/>
        </p:nvSpPr>
        <p:spPr>
          <a:xfrm>
            <a:off x="3822300" y="2026323"/>
            <a:ext cx="8255000" cy="5826652"/>
          </a:xfrm>
          <a:custGeom>
            <a:avLst/>
            <a:gdLst/>
            <a:ahLst/>
            <a:cxnLst/>
            <a:rect l="l" t="t" r="r" b="b"/>
            <a:pathLst>
              <a:path w="6306470" h="4451317">
                <a:moveTo>
                  <a:pt x="0" y="0"/>
                </a:moveTo>
                <a:lnTo>
                  <a:pt x="6306470" y="0"/>
                </a:lnTo>
                <a:lnTo>
                  <a:pt x="6306470" y="4451316"/>
                </a:lnTo>
                <a:lnTo>
                  <a:pt x="0" y="44513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 descr="A blue flower with a yellow center&#10;&#10;Description automatically generated">
            <a:extLst>
              <a:ext uri="{FF2B5EF4-FFF2-40B4-BE49-F238E27FC236}">
                <a16:creationId xmlns:a16="http://schemas.microsoft.com/office/drawing/2014/main" id="{440C397D-8B52-A241-E6AF-1376577DD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0" y="25345"/>
            <a:ext cx="4071364" cy="41149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D79BC6-E56F-86AF-B844-BDC08ECD1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914" y="214008"/>
            <a:ext cx="8183105" cy="1346235"/>
          </a:xfrm>
          <a:prstGeom prst="rect">
            <a:avLst/>
          </a:prstGeom>
        </p:spPr>
      </p:pic>
      <p:pic>
        <p:nvPicPr>
          <p:cNvPr id="19" name="Picture 18" descr="A child holding a green board&#10;&#10;Description automatically generated">
            <a:extLst>
              <a:ext uri="{FF2B5EF4-FFF2-40B4-BE49-F238E27FC236}">
                <a16:creationId xmlns:a16="http://schemas.microsoft.com/office/drawing/2014/main" id="{C9207F73-BCEF-A921-B3AD-6FA5724D9E0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49" b="98223" l="2417" r="95811">
                        <a14:foregroundMark x1="33029" y1="22294" x2="35553" y2="47456"/>
                        <a14:foregroundMark x1="35553" y1="47456" x2="45113" y2="53473"/>
                        <a14:foregroundMark x1="45113" y1="53473" x2="57573" y2="32472"/>
                        <a14:foregroundMark x1="44898" y1="35016" x2="44307" y2="57674"/>
                        <a14:foregroundMark x1="44307" y1="57674" x2="44307" y2="57674"/>
                        <a14:foregroundMark x1="30505" y1="28231" x2="32385" y2="34168"/>
                        <a14:foregroundMark x1="32385" y1="34168" x2="43770" y2="48344"/>
                        <a14:foregroundMark x1="28249" y1="53231" x2="42911" y2="54725"/>
                        <a14:foregroundMark x1="42911" y1="54725" x2="53330" y2="54079"/>
                        <a14:foregroundMark x1="30827" y1="46648" x2="36144" y2="55977"/>
                        <a14:foregroundMark x1="36735" y1="55977" x2="52793" y2="89661"/>
                        <a14:foregroundMark x1="31364" y1="47092" x2="31633" y2="53433"/>
                        <a14:foregroundMark x1="33351" y1="53029" x2="51074" y2="42528"/>
                        <a14:foregroundMark x1="51074" y1="42528" x2="51933" y2="47092"/>
                        <a14:foregroundMark x1="33083" y1="7351" x2="54296" y2="9693"/>
                        <a14:foregroundMark x1="54296" y1="9693" x2="63212" y2="9249"/>
                        <a14:foregroundMark x1="30505" y1="24758" x2="31418" y2="38045"/>
                        <a14:foregroundMark x1="56069" y1="28069" x2="53652" y2="38045"/>
                        <a14:foregroundMark x1="8432" y1="60864" x2="4350" y2="68457"/>
                        <a14:foregroundMark x1="11171" y1="60460" x2="80505" y2="86430"/>
                        <a14:foregroundMark x1="86198" y1="65024" x2="25134" y2="89903"/>
                        <a14:foregroundMark x1="57143" y1="67367" x2="43126" y2="71284"/>
                        <a14:foregroundMark x1="43126" y1="71284" x2="32062" y2="82916"/>
                        <a14:foregroundMark x1="32062" y1="82916" x2="62245" y2="87763"/>
                        <a14:foregroundMark x1="62245" y1="87763" x2="71160" y2="72456"/>
                        <a14:foregroundMark x1="71160" y1="72456" x2="56552" y2="66276"/>
                        <a14:foregroundMark x1="56552" y1="66276" x2="42803" y2="67649"/>
                        <a14:foregroundMark x1="42803" y1="67649" x2="42803" y2="67649"/>
                        <a14:foregroundMark x1="11547" y1="60703" x2="9237" y2="76858"/>
                        <a14:foregroundMark x1="9237" y1="76858" x2="12245" y2="85137"/>
                        <a14:foregroundMark x1="12245" y1="85137" x2="22664" y2="91276"/>
                        <a14:foregroundMark x1="22664" y1="91276" x2="42374" y2="92649"/>
                        <a14:foregroundMark x1="42374" y1="92649" x2="77551" y2="85380"/>
                        <a14:foregroundMark x1="77551" y1="85380" x2="86574" y2="64297"/>
                        <a14:foregroundMark x1="88077" y1="65145" x2="95811" y2="80493"/>
                        <a14:foregroundMark x1="95811" y1="80493" x2="95811" y2="80897"/>
                        <a14:foregroundMark x1="9506" y1="81179" x2="32385" y2="88166"/>
                        <a14:foregroundMark x1="32385" y1="88166" x2="59398" y2="78029"/>
                        <a14:foregroundMark x1="59398" y1="78029" x2="67615" y2="69225"/>
                        <a14:foregroundMark x1="67615" y1="69225" x2="62245" y2="65792"/>
                        <a14:foregroundMark x1="62245" y1="65792" x2="30881" y2="68861"/>
                        <a14:foregroundMark x1="30881" y1="68861" x2="17508" y2="76575"/>
                        <a14:foregroundMark x1="17508" y1="76575" x2="16327" y2="78554"/>
                        <a14:foregroundMark x1="15199" y1="63772" x2="16327" y2="75121"/>
                        <a14:foregroundMark x1="40226" y1="63772" x2="68582" y2="60258"/>
                        <a14:foregroundMark x1="68582" y1="60258" x2="89151" y2="61672"/>
                        <a14:foregroundMark x1="9882" y1="83966" x2="11117" y2="90307"/>
                        <a14:foregroundMark x1="11117" y1="90307" x2="18851" y2="94265"/>
                        <a14:foregroundMark x1="18851" y1="94265" x2="43609" y2="92407"/>
                        <a14:foregroundMark x1="43609" y1="92407" x2="84425" y2="94265"/>
                        <a14:foregroundMark x1="84425" y1="94265" x2="87487" y2="68336"/>
                        <a14:foregroundMark x1="37487" y1="41761" x2="40977" y2="50485"/>
                        <a14:foregroundMark x1="7680" y1="97496" x2="17562" y2="97011"/>
                        <a14:foregroundMark x1="17562" y1="97011" x2="27282" y2="97496"/>
                        <a14:foregroundMark x1="27282" y1="97496" x2="47476" y2="96890"/>
                        <a14:foregroundMark x1="47476" y1="96890" x2="64769" y2="98263"/>
                        <a14:foregroundMark x1="64769" y1="98263" x2="90816" y2="97254"/>
                        <a14:foregroundMark x1="71160" y1="65024" x2="78894" y2="82835"/>
                        <a14:foregroundMark x1="35822" y1="65024" x2="26638" y2="84087"/>
                        <a14:foregroundMark x1="81633" y1="78716" x2="87487" y2="95153"/>
                        <a14:foregroundMark x1="22771" y1="64459" x2="36198" y2="62803"/>
                        <a14:foregroundMark x1="29058" y1="57487" x2="27390" y2="61147"/>
                        <a14:foregroundMark x1="30666" y1="53958" x2="29440" y2="56650"/>
                        <a14:foregroundMark x1="3813" y1="75242" x2="3813" y2="75242"/>
                        <a14:foregroundMark x1="80129" y1="43578" x2="76638" y2="49233"/>
                        <a14:foregroundMark x1="2739" y1="67084" x2="2739" y2="67084"/>
                        <a14:foregroundMark x1="32331" y1="45234" x2="32331" y2="45234"/>
                        <a14:foregroundMark x1="28357" y1="57068" x2="30612" y2="56826"/>
                        <a14:foregroundMark x1="72986" y1="57593" x2="74597" y2="57149"/>
                        <a14:foregroundMark x1="72932" y1="57553" x2="71375" y2="57876"/>
                        <a14:foregroundMark x1="74705" y1="57876" x2="75671" y2="58078"/>
                        <a14:foregroundMark x1="2417" y1="78514" x2="2578" y2="79160"/>
                        <a14:foregroundMark x1="67615" y1="35460" x2="59291" y2="67528"/>
                        <a14:foregroundMark x1="73093" y1="33037" x2="90494" y2="35864"/>
                        <a14:foregroundMark x1="61762" y1="19628" x2="82707" y2="58401"/>
                        <a14:foregroundMark x1="44791" y1="41761" x2="54404" y2="47940"/>
                        <a14:foregroundMark x1="61224" y1="39540" x2="56176" y2="45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466" y="8557618"/>
            <a:ext cx="3578708" cy="475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44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HANH TÂM" descr="A yellow watercolor stain on a white background&#10;&#10;Description automatically generated">
            <a:extLst>
              <a:ext uri="{FF2B5EF4-FFF2-40B4-BE49-F238E27FC236}">
                <a16:creationId xmlns:a16="http://schemas.microsoft.com/office/drawing/2014/main" id="{D058C2C8-CFD6-A98B-9D21-DF797B3CA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" b="19014"/>
          <a:stretch/>
        </p:blipFill>
        <p:spPr>
          <a:xfrm>
            <a:off x="0" y="-381195"/>
            <a:ext cx="12192000" cy="7239195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E6A82212-FCC5-09EF-61EE-C235173FA5E2}"/>
              </a:ext>
            </a:extLst>
          </p:cNvPr>
          <p:cNvSpPr/>
          <p:nvPr/>
        </p:nvSpPr>
        <p:spPr>
          <a:xfrm>
            <a:off x="11975808" y="7217923"/>
            <a:ext cx="2616409" cy="1846748"/>
          </a:xfrm>
          <a:custGeom>
            <a:avLst/>
            <a:gdLst/>
            <a:ahLst/>
            <a:cxnLst/>
            <a:rect l="l" t="t" r="r" b="b"/>
            <a:pathLst>
              <a:path w="6306470" h="4451317">
                <a:moveTo>
                  <a:pt x="0" y="0"/>
                </a:moveTo>
                <a:lnTo>
                  <a:pt x="6306470" y="0"/>
                </a:lnTo>
                <a:lnTo>
                  <a:pt x="6306470" y="4451316"/>
                </a:lnTo>
                <a:lnTo>
                  <a:pt x="0" y="44513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 descr="A blue flower with a yellow center&#10;&#10;Description automatically generated">
            <a:extLst>
              <a:ext uri="{FF2B5EF4-FFF2-40B4-BE49-F238E27FC236}">
                <a16:creationId xmlns:a16="http://schemas.microsoft.com/office/drawing/2014/main" id="{440C397D-8B52-A241-E6AF-1376577DD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0" y="-185719"/>
            <a:ext cx="2546089" cy="2573320"/>
          </a:xfrm>
          <a:prstGeom prst="rect">
            <a:avLst/>
          </a:prstGeom>
        </p:spPr>
      </p:pic>
      <p:pic>
        <p:nvPicPr>
          <p:cNvPr id="7" name="Picture 6" descr="A child holding a green board&#10;&#10;Description automatically generated">
            <a:extLst>
              <a:ext uri="{FF2B5EF4-FFF2-40B4-BE49-F238E27FC236}">
                <a16:creationId xmlns:a16="http://schemas.microsoft.com/office/drawing/2014/main" id="{1BB47CB0-B22D-A17C-3ABF-9B9B95C465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49" b="98223" l="2417" r="95811">
                        <a14:foregroundMark x1="33029" y1="22294" x2="35553" y2="47456"/>
                        <a14:foregroundMark x1="35553" y1="47456" x2="45113" y2="53473"/>
                        <a14:foregroundMark x1="45113" y1="53473" x2="57573" y2="32472"/>
                        <a14:foregroundMark x1="44898" y1="35016" x2="44307" y2="57674"/>
                        <a14:foregroundMark x1="44307" y1="57674" x2="44307" y2="57674"/>
                        <a14:foregroundMark x1="30505" y1="28231" x2="32385" y2="34168"/>
                        <a14:foregroundMark x1="32385" y1="34168" x2="43770" y2="48344"/>
                        <a14:foregroundMark x1="28249" y1="53231" x2="42911" y2="54725"/>
                        <a14:foregroundMark x1="42911" y1="54725" x2="53330" y2="54079"/>
                        <a14:foregroundMark x1="30827" y1="46648" x2="36144" y2="55977"/>
                        <a14:foregroundMark x1="36735" y1="55977" x2="52793" y2="89661"/>
                        <a14:foregroundMark x1="31364" y1="47092" x2="31633" y2="53433"/>
                        <a14:foregroundMark x1="33351" y1="53029" x2="51074" y2="42528"/>
                        <a14:foregroundMark x1="51074" y1="42528" x2="51933" y2="47092"/>
                        <a14:foregroundMark x1="33083" y1="7351" x2="54296" y2="9693"/>
                        <a14:foregroundMark x1="54296" y1="9693" x2="63212" y2="9249"/>
                        <a14:foregroundMark x1="30505" y1="24758" x2="31418" y2="38045"/>
                        <a14:foregroundMark x1="56069" y1="28069" x2="53652" y2="38045"/>
                        <a14:foregroundMark x1="8432" y1="60864" x2="4350" y2="68457"/>
                        <a14:foregroundMark x1="11171" y1="60460" x2="80505" y2="86430"/>
                        <a14:foregroundMark x1="86198" y1="65024" x2="25134" y2="89903"/>
                        <a14:foregroundMark x1="57143" y1="67367" x2="43126" y2="71284"/>
                        <a14:foregroundMark x1="43126" y1="71284" x2="32062" y2="82916"/>
                        <a14:foregroundMark x1="32062" y1="82916" x2="62245" y2="87763"/>
                        <a14:foregroundMark x1="62245" y1="87763" x2="71160" y2="72456"/>
                        <a14:foregroundMark x1="71160" y1="72456" x2="56552" y2="66276"/>
                        <a14:foregroundMark x1="56552" y1="66276" x2="42803" y2="67649"/>
                        <a14:foregroundMark x1="42803" y1="67649" x2="42803" y2="67649"/>
                        <a14:foregroundMark x1="11547" y1="60703" x2="9237" y2="76858"/>
                        <a14:foregroundMark x1="9237" y1="76858" x2="12245" y2="85137"/>
                        <a14:foregroundMark x1="12245" y1="85137" x2="22664" y2="91276"/>
                        <a14:foregroundMark x1="22664" y1="91276" x2="42374" y2="92649"/>
                        <a14:foregroundMark x1="42374" y1="92649" x2="77551" y2="85380"/>
                        <a14:foregroundMark x1="77551" y1="85380" x2="86574" y2="64297"/>
                        <a14:foregroundMark x1="88077" y1="65145" x2="95811" y2="80493"/>
                        <a14:foregroundMark x1="95811" y1="80493" x2="95811" y2="80897"/>
                        <a14:foregroundMark x1="9506" y1="81179" x2="32385" y2="88166"/>
                        <a14:foregroundMark x1="32385" y1="88166" x2="59398" y2="78029"/>
                        <a14:foregroundMark x1="59398" y1="78029" x2="67615" y2="69225"/>
                        <a14:foregroundMark x1="67615" y1="69225" x2="62245" y2="65792"/>
                        <a14:foregroundMark x1="62245" y1="65792" x2="30881" y2="68861"/>
                        <a14:foregroundMark x1="30881" y1="68861" x2="17508" y2="76575"/>
                        <a14:foregroundMark x1="17508" y1="76575" x2="16327" y2="78554"/>
                        <a14:foregroundMark x1="15199" y1="63772" x2="16327" y2="75121"/>
                        <a14:foregroundMark x1="40226" y1="63772" x2="68582" y2="60258"/>
                        <a14:foregroundMark x1="68582" y1="60258" x2="89151" y2="61672"/>
                        <a14:foregroundMark x1="9882" y1="83966" x2="11117" y2="90307"/>
                        <a14:foregroundMark x1="11117" y1="90307" x2="18851" y2="94265"/>
                        <a14:foregroundMark x1="18851" y1="94265" x2="43609" y2="92407"/>
                        <a14:foregroundMark x1="43609" y1="92407" x2="84425" y2="94265"/>
                        <a14:foregroundMark x1="84425" y1="94265" x2="87487" y2="68336"/>
                        <a14:foregroundMark x1="37487" y1="41761" x2="40977" y2="50485"/>
                        <a14:foregroundMark x1="7680" y1="97496" x2="17562" y2="97011"/>
                        <a14:foregroundMark x1="17562" y1="97011" x2="27282" y2="97496"/>
                        <a14:foregroundMark x1="27282" y1="97496" x2="47476" y2="96890"/>
                        <a14:foregroundMark x1="47476" y1="96890" x2="64769" y2="98263"/>
                        <a14:foregroundMark x1="64769" y1="98263" x2="90816" y2="97254"/>
                        <a14:foregroundMark x1="71160" y1="65024" x2="78894" y2="82835"/>
                        <a14:foregroundMark x1="35822" y1="65024" x2="26638" y2="84087"/>
                        <a14:foregroundMark x1="81633" y1="78716" x2="87487" y2="95153"/>
                        <a14:foregroundMark x1="22771" y1="64459" x2="36198" y2="62803"/>
                        <a14:foregroundMark x1="29058" y1="57487" x2="27390" y2="61147"/>
                        <a14:foregroundMark x1="30666" y1="53958" x2="29440" y2="56650"/>
                        <a14:foregroundMark x1="3813" y1="75242" x2="3813" y2="75242"/>
                        <a14:foregroundMark x1="80129" y1="43578" x2="76638" y2="49233"/>
                        <a14:foregroundMark x1="2739" y1="67084" x2="2739" y2="67084"/>
                        <a14:foregroundMark x1="32331" y1="45234" x2="32331" y2="45234"/>
                        <a14:foregroundMark x1="28357" y1="57068" x2="30612" y2="56826"/>
                        <a14:foregroundMark x1="72986" y1="57593" x2="74597" y2="57149"/>
                        <a14:foregroundMark x1="72932" y1="57553" x2="71375" y2="57876"/>
                        <a14:foregroundMark x1="74705" y1="57876" x2="75671" y2="58078"/>
                        <a14:foregroundMark x1="2417" y1="78514" x2="2578" y2="79160"/>
                        <a14:foregroundMark x1="67615" y1="35460" x2="59291" y2="67528"/>
                        <a14:foregroundMark x1="73093" y1="33037" x2="90494" y2="35864"/>
                        <a14:foregroundMark x1="61762" y1="19628" x2="82707" y2="58401"/>
                        <a14:foregroundMark x1="44791" y1="41761" x2="54404" y2="47940"/>
                        <a14:foregroundMark x1="61224" y1="39540" x2="56176" y2="45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96" y="-197774"/>
            <a:ext cx="5441004" cy="72357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C9248D-D0E4-58B0-64FC-DD1AE9528996}"/>
              </a:ext>
            </a:extLst>
          </p:cNvPr>
          <p:cNvSpPr/>
          <p:nvPr/>
        </p:nvSpPr>
        <p:spPr>
          <a:xfrm>
            <a:off x="190900" y="2712250"/>
            <a:ext cx="6715738" cy="20210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EBD2D-0EAE-51B3-6105-9A40DB0B2BE5}"/>
              </a:ext>
            </a:extLst>
          </p:cNvPr>
          <p:cNvSpPr txBox="1"/>
          <p:nvPr/>
        </p:nvSpPr>
        <p:spPr>
          <a:xfrm>
            <a:off x="512529" y="3339770"/>
            <a:ext cx="61430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21,78 : 9 = 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/>
              <p:nvPr/>
            </p:nvSpPr>
            <p:spPr>
              <a:xfrm>
                <a:off x="8260876" y="4841172"/>
                <a:ext cx="1907607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8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8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8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𝟒𝟐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876" y="4841172"/>
                <a:ext cx="1907607" cy="1323439"/>
              </a:xfrm>
              <a:prstGeom prst="rect">
                <a:avLst/>
              </a:prstGeom>
              <a:blipFill>
                <a:blip r:embed="rId7"/>
                <a:stretch>
                  <a:fillRect r="-15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1824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yellow watercolor stain on a white background&#10;&#10;Description automatically generated">
            <a:extLst>
              <a:ext uri="{FF2B5EF4-FFF2-40B4-BE49-F238E27FC236}">
                <a16:creationId xmlns:a16="http://schemas.microsoft.com/office/drawing/2014/main" id="{D058C2C8-CFD6-A98B-9D21-DF797B3CA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" b="19014"/>
          <a:stretch/>
        </p:blipFill>
        <p:spPr>
          <a:xfrm>
            <a:off x="0" y="-381195"/>
            <a:ext cx="12192000" cy="7239195"/>
          </a:xfrm>
          <a:prstGeom prst="rect">
            <a:avLst/>
          </a:prstGeom>
        </p:spPr>
      </p:pic>
      <p:pic>
        <p:nvPicPr>
          <p:cNvPr id="6" name="Picture 5" descr="A blue flower with a yellow center&#10;&#10;Description automatically generated">
            <a:extLst>
              <a:ext uri="{FF2B5EF4-FFF2-40B4-BE49-F238E27FC236}">
                <a16:creationId xmlns:a16="http://schemas.microsoft.com/office/drawing/2014/main" id="{440C397D-8B52-A241-E6AF-1376577DD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0" y="-185719"/>
            <a:ext cx="2546089" cy="2573320"/>
          </a:xfrm>
          <a:prstGeom prst="rect">
            <a:avLst/>
          </a:prstGeom>
        </p:spPr>
      </p:pic>
      <p:pic>
        <p:nvPicPr>
          <p:cNvPr id="7" name="Picture 6" descr="A child holding a green board&#10;&#10;Description automatically generated">
            <a:extLst>
              <a:ext uri="{FF2B5EF4-FFF2-40B4-BE49-F238E27FC236}">
                <a16:creationId xmlns:a16="http://schemas.microsoft.com/office/drawing/2014/main" id="{1BB47CB0-B22D-A17C-3ABF-9B9B95C465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49" b="98223" l="2417" r="95811">
                        <a14:foregroundMark x1="33029" y1="22294" x2="35553" y2="47456"/>
                        <a14:foregroundMark x1="35553" y1="47456" x2="45113" y2="53473"/>
                        <a14:foregroundMark x1="45113" y1="53473" x2="57573" y2="32472"/>
                        <a14:foregroundMark x1="44898" y1="35016" x2="44307" y2="57674"/>
                        <a14:foregroundMark x1="44307" y1="57674" x2="44307" y2="57674"/>
                        <a14:foregroundMark x1="30505" y1="28231" x2="32385" y2="34168"/>
                        <a14:foregroundMark x1="32385" y1="34168" x2="43770" y2="48344"/>
                        <a14:foregroundMark x1="28249" y1="53231" x2="42911" y2="54725"/>
                        <a14:foregroundMark x1="42911" y1="54725" x2="53330" y2="54079"/>
                        <a14:foregroundMark x1="30827" y1="46648" x2="36144" y2="55977"/>
                        <a14:foregroundMark x1="36735" y1="55977" x2="52793" y2="89661"/>
                        <a14:foregroundMark x1="31364" y1="47092" x2="31633" y2="53433"/>
                        <a14:foregroundMark x1="33351" y1="53029" x2="51074" y2="42528"/>
                        <a14:foregroundMark x1="51074" y1="42528" x2="51933" y2="47092"/>
                        <a14:foregroundMark x1="33083" y1="7351" x2="54296" y2="9693"/>
                        <a14:foregroundMark x1="54296" y1="9693" x2="63212" y2="9249"/>
                        <a14:foregroundMark x1="30505" y1="24758" x2="31418" y2="38045"/>
                        <a14:foregroundMark x1="56069" y1="28069" x2="53652" y2="38045"/>
                        <a14:foregroundMark x1="8432" y1="60864" x2="4350" y2="68457"/>
                        <a14:foregroundMark x1="11171" y1="60460" x2="80505" y2="86430"/>
                        <a14:foregroundMark x1="86198" y1="65024" x2="25134" y2="89903"/>
                        <a14:foregroundMark x1="57143" y1="67367" x2="43126" y2="71284"/>
                        <a14:foregroundMark x1="43126" y1="71284" x2="32062" y2="82916"/>
                        <a14:foregroundMark x1="32062" y1="82916" x2="62245" y2="87763"/>
                        <a14:foregroundMark x1="62245" y1="87763" x2="71160" y2="72456"/>
                        <a14:foregroundMark x1="71160" y1="72456" x2="56552" y2="66276"/>
                        <a14:foregroundMark x1="56552" y1="66276" x2="42803" y2="67649"/>
                        <a14:foregroundMark x1="42803" y1="67649" x2="42803" y2="67649"/>
                        <a14:foregroundMark x1="11547" y1="60703" x2="9237" y2="76858"/>
                        <a14:foregroundMark x1="9237" y1="76858" x2="12245" y2="85137"/>
                        <a14:foregroundMark x1="12245" y1="85137" x2="22664" y2="91276"/>
                        <a14:foregroundMark x1="22664" y1="91276" x2="42374" y2="92649"/>
                        <a14:foregroundMark x1="42374" y1="92649" x2="77551" y2="85380"/>
                        <a14:foregroundMark x1="77551" y1="85380" x2="86574" y2="64297"/>
                        <a14:foregroundMark x1="88077" y1="65145" x2="95811" y2="80493"/>
                        <a14:foregroundMark x1="95811" y1="80493" x2="95811" y2="80897"/>
                        <a14:foregroundMark x1="9506" y1="81179" x2="32385" y2="88166"/>
                        <a14:foregroundMark x1="32385" y1="88166" x2="59398" y2="78029"/>
                        <a14:foregroundMark x1="59398" y1="78029" x2="67615" y2="69225"/>
                        <a14:foregroundMark x1="67615" y1="69225" x2="62245" y2="65792"/>
                        <a14:foregroundMark x1="62245" y1="65792" x2="30881" y2="68861"/>
                        <a14:foregroundMark x1="30881" y1="68861" x2="17508" y2="76575"/>
                        <a14:foregroundMark x1="17508" y1="76575" x2="16327" y2="78554"/>
                        <a14:foregroundMark x1="15199" y1="63772" x2="16327" y2="75121"/>
                        <a14:foregroundMark x1="40226" y1="63772" x2="68582" y2="60258"/>
                        <a14:foregroundMark x1="68582" y1="60258" x2="89151" y2="61672"/>
                        <a14:foregroundMark x1="9882" y1="83966" x2="11117" y2="90307"/>
                        <a14:foregroundMark x1="11117" y1="90307" x2="18851" y2="94265"/>
                        <a14:foregroundMark x1="18851" y1="94265" x2="43609" y2="92407"/>
                        <a14:foregroundMark x1="43609" y1="92407" x2="84425" y2="94265"/>
                        <a14:foregroundMark x1="84425" y1="94265" x2="87487" y2="68336"/>
                        <a14:foregroundMark x1="37487" y1="41761" x2="40977" y2="50485"/>
                        <a14:foregroundMark x1="7680" y1="97496" x2="17562" y2="97011"/>
                        <a14:foregroundMark x1="17562" y1="97011" x2="27282" y2="97496"/>
                        <a14:foregroundMark x1="27282" y1="97496" x2="47476" y2="96890"/>
                        <a14:foregroundMark x1="47476" y1="96890" x2="64769" y2="98263"/>
                        <a14:foregroundMark x1="64769" y1="98263" x2="90816" y2="97254"/>
                        <a14:foregroundMark x1="71160" y1="65024" x2="78894" y2="82835"/>
                        <a14:foregroundMark x1="35822" y1="65024" x2="26638" y2="84087"/>
                        <a14:foregroundMark x1="81633" y1="78716" x2="87487" y2="95153"/>
                        <a14:foregroundMark x1="22771" y1="64459" x2="36198" y2="62803"/>
                        <a14:foregroundMark x1="29058" y1="57487" x2="27390" y2="61147"/>
                        <a14:foregroundMark x1="30666" y1="53958" x2="29440" y2="56650"/>
                        <a14:foregroundMark x1="3813" y1="75242" x2="3813" y2="75242"/>
                        <a14:foregroundMark x1="80129" y1="43578" x2="76638" y2="49233"/>
                        <a14:foregroundMark x1="2739" y1="67084" x2="2739" y2="67084"/>
                        <a14:foregroundMark x1="32331" y1="45234" x2="32331" y2="45234"/>
                        <a14:foregroundMark x1="28357" y1="57068" x2="30612" y2="56826"/>
                        <a14:foregroundMark x1="72986" y1="57593" x2="74597" y2="57149"/>
                        <a14:foregroundMark x1="72932" y1="57553" x2="71375" y2="57876"/>
                        <a14:foregroundMark x1="74705" y1="57876" x2="75671" y2="58078"/>
                        <a14:foregroundMark x1="2417" y1="78514" x2="2578" y2="79160"/>
                        <a14:foregroundMark x1="67615" y1="35460" x2="59291" y2="67528"/>
                        <a14:foregroundMark x1="73093" y1="33037" x2="90494" y2="35864"/>
                        <a14:foregroundMark x1="61762" y1="19628" x2="82707" y2="58401"/>
                        <a14:foregroundMark x1="44791" y1="41761" x2="54404" y2="47940"/>
                        <a14:foregroundMark x1="61224" y1="39540" x2="56176" y2="45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96" y="-197774"/>
            <a:ext cx="5441004" cy="72357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C9248D-D0E4-58B0-64FC-DD1AE9528996}"/>
              </a:ext>
            </a:extLst>
          </p:cNvPr>
          <p:cNvSpPr/>
          <p:nvPr/>
        </p:nvSpPr>
        <p:spPr>
          <a:xfrm>
            <a:off x="190900" y="2712251"/>
            <a:ext cx="6715738" cy="20210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EBD2D-0EAE-51B3-6105-9A40DB0B2BE5}"/>
              </a:ext>
            </a:extLst>
          </p:cNvPr>
          <p:cNvSpPr txBox="1"/>
          <p:nvPr/>
        </p:nvSpPr>
        <p:spPr>
          <a:xfrm>
            <a:off x="334794" y="3119227"/>
            <a:ext cx="614301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8,4 : 2,4 = ?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/>
              <p:nvPr/>
            </p:nvSpPr>
            <p:spPr>
              <a:xfrm>
                <a:off x="7861739" y="4915631"/>
                <a:ext cx="3093666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7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7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7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739" y="4915631"/>
                <a:ext cx="3093666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366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yellow watercolor stain on a white background&#10;&#10;Description automatically generated">
            <a:extLst>
              <a:ext uri="{FF2B5EF4-FFF2-40B4-BE49-F238E27FC236}">
                <a16:creationId xmlns:a16="http://schemas.microsoft.com/office/drawing/2014/main" id="{D058C2C8-CFD6-A98B-9D21-DF797B3CA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" b="19014"/>
          <a:stretch/>
        </p:blipFill>
        <p:spPr>
          <a:xfrm>
            <a:off x="0" y="-381195"/>
            <a:ext cx="12192000" cy="7239195"/>
          </a:xfrm>
          <a:prstGeom prst="rect">
            <a:avLst/>
          </a:prstGeom>
        </p:spPr>
      </p:pic>
      <p:pic>
        <p:nvPicPr>
          <p:cNvPr id="6" name="Picture 5" descr="A blue flower with a yellow center&#10;&#10;Description automatically generated">
            <a:extLst>
              <a:ext uri="{FF2B5EF4-FFF2-40B4-BE49-F238E27FC236}">
                <a16:creationId xmlns:a16="http://schemas.microsoft.com/office/drawing/2014/main" id="{440C397D-8B52-A241-E6AF-1376577DD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0" y="-185719"/>
            <a:ext cx="2546089" cy="2573320"/>
          </a:xfrm>
          <a:prstGeom prst="rect">
            <a:avLst/>
          </a:prstGeom>
        </p:spPr>
      </p:pic>
      <p:pic>
        <p:nvPicPr>
          <p:cNvPr id="7" name="Picture 6" descr="A child holding a green board&#10;&#10;Description automatically generated">
            <a:extLst>
              <a:ext uri="{FF2B5EF4-FFF2-40B4-BE49-F238E27FC236}">
                <a16:creationId xmlns:a16="http://schemas.microsoft.com/office/drawing/2014/main" id="{1BB47CB0-B22D-A17C-3ABF-9B9B95C465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49" b="98223" l="2417" r="95811">
                        <a14:foregroundMark x1="33029" y1="22294" x2="35553" y2="47456"/>
                        <a14:foregroundMark x1="35553" y1="47456" x2="45113" y2="53473"/>
                        <a14:foregroundMark x1="45113" y1="53473" x2="57573" y2="32472"/>
                        <a14:foregroundMark x1="44898" y1="35016" x2="44307" y2="57674"/>
                        <a14:foregroundMark x1="44307" y1="57674" x2="44307" y2="57674"/>
                        <a14:foregroundMark x1="30505" y1="28231" x2="32385" y2="34168"/>
                        <a14:foregroundMark x1="32385" y1="34168" x2="43770" y2="48344"/>
                        <a14:foregroundMark x1="28249" y1="53231" x2="42911" y2="54725"/>
                        <a14:foregroundMark x1="42911" y1="54725" x2="53330" y2="54079"/>
                        <a14:foregroundMark x1="30827" y1="46648" x2="36144" y2="55977"/>
                        <a14:foregroundMark x1="36735" y1="55977" x2="52793" y2="89661"/>
                        <a14:foregroundMark x1="31364" y1="47092" x2="31633" y2="53433"/>
                        <a14:foregroundMark x1="33351" y1="53029" x2="51074" y2="42528"/>
                        <a14:foregroundMark x1="51074" y1="42528" x2="51933" y2="47092"/>
                        <a14:foregroundMark x1="33083" y1="7351" x2="54296" y2="9693"/>
                        <a14:foregroundMark x1="54296" y1="9693" x2="63212" y2="9249"/>
                        <a14:foregroundMark x1="30505" y1="24758" x2="31418" y2="38045"/>
                        <a14:foregroundMark x1="56069" y1="28069" x2="53652" y2="38045"/>
                        <a14:foregroundMark x1="8432" y1="60864" x2="4350" y2="68457"/>
                        <a14:foregroundMark x1="11171" y1="60460" x2="80505" y2="86430"/>
                        <a14:foregroundMark x1="86198" y1="65024" x2="25134" y2="89903"/>
                        <a14:foregroundMark x1="57143" y1="67367" x2="43126" y2="71284"/>
                        <a14:foregroundMark x1="43126" y1="71284" x2="32062" y2="82916"/>
                        <a14:foregroundMark x1="32062" y1="82916" x2="62245" y2="87763"/>
                        <a14:foregroundMark x1="62245" y1="87763" x2="71160" y2="72456"/>
                        <a14:foregroundMark x1="71160" y1="72456" x2="56552" y2="66276"/>
                        <a14:foregroundMark x1="56552" y1="66276" x2="42803" y2="67649"/>
                        <a14:foregroundMark x1="42803" y1="67649" x2="42803" y2="67649"/>
                        <a14:foregroundMark x1="11547" y1="60703" x2="9237" y2="76858"/>
                        <a14:foregroundMark x1="9237" y1="76858" x2="12245" y2="85137"/>
                        <a14:foregroundMark x1="12245" y1="85137" x2="22664" y2="91276"/>
                        <a14:foregroundMark x1="22664" y1="91276" x2="42374" y2="92649"/>
                        <a14:foregroundMark x1="42374" y1="92649" x2="77551" y2="85380"/>
                        <a14:foregroundMark x1="77551" y1="85380" x2="86574" y2="64297"/>
                        <a14:foregroundMark x1="88077" y1="65145" x2="95811" y2="80493"/>
                        <a14:foregroundMark x1="95811" y1="80493" x2="95811" y2="80897"/>
                        <a14:foregroundMark x1="9506" y1="81179" x2="32385" y2="88166"/>
                        <a14:foregroundMark x1="32385" y1="88166" x2="59398" y2="78029"/>
                        <a14:foregroundMark x1="59398" y1="78029" x2="67615" y2="69225"/>
                        <a14:foregroundMark x1="67615" y1="69225" x2="62245" y2="65792"/>
                        <a14:foregroundMark x1="62245" y1="65792" x2="30881" y2="68861"/>
                        <a14:foregroundMark x1="30881" y1="68861" x2="17508" y2="76575"/>
                        <a14:foregroundMark x1="17508" y1="76575" x2="16327" y2="78554"/>
                        <a14:foregroundMark x1="15199" y1="63772" x2="16327" y2="75121"/>
                        <a14:foregroundMark x1="40226" y1="63772" x2="68582" y2="60258"/>
                        <a14:foregroundMark x1="68582" y1="60258" x2="89151" y2="61672"/>
                        <a14:foregroundMark x1="9882" y1="83966" x2="11117" y2="90307"/>
                        <a14:foregroundMark x1="11117" y1="90307" x2="18851" y2="94265"/>
                        <a14:foregroundMark x1="18851" y1="94265" x2="43609" y2="92407"/>
                        <a14:foregroundMark x1="43609" y1="92407" x2="84425" y2="94265"/>
                        <a14:foregroundMark x1="84425" y1="94265" x2="87487" y2="68336"/>
                        <a14:foregroundMark x1="37487" y1="41761" x2="40977" y2="50485"/>
                        <a14:foregroundMark x1="7680" y1="97496" x2="17562" y2="97011"/>
                        <a14:foregroundMark x1="17562" y1="97011" x2="27282" y2="97496"/>
                        <a14:foregroundMark x1="27282" y1="97496" x2="47476" y2="96890"/>
                        <a14:foregroundMark x1="47476" y1="96890" x2="64769" y2="98263"/>
                        <a14:foregroundMark x1="64769" y1="98263" x2="90816" y2="97254"/>
                        <a14:foregroundMark x1="71160" y1="65024" x2="78894" y2="82835"/>
                        <a14:foregroundMark x1="35822" y1="65024" x2="26638" y2="84087"/>
                        <a14:foregroundMark x1="81633" y1="78716" x2="87487" y2="95153"/>
                        <a14:foregroundMark x1="22771" y1="64459" x2="36198" y2="62803"/>
                        <a14:foregroundMark x1="29058" y1="57487" x2="27390" y2="61147"/>
                        <a14:foregroundMark x1="30666" y1="53958" x2="29440" y2="56650"/>
                        <a14:foregroundMark x1="3813" y1="75242" x2="3813" y2="75242"/>
                        <a14:foregroundMark x1="80129" y1="43578" x2="76638" y2="49233"/>
                        <a14:foregroundMark x1="2739" y1="67084" x2="2739" y2="67084"/>
                        <a14:foregroundMark x1="32331" y1="45234" x2="32331" y2="45234"/>
                        <a14:foregroundMark x1="28357" y1="57068" x2="30612" y2="56826"/>
                        <a14:foregroundMark x1="72986" y1="57593" x2="74597" y2="57149"/>
                        <a14:foregroundMark x1="72932" y1="57553" x2="71375" y2="57876"/>
                        <a14:foregroundMark x1="74705" y1="57876" x2="75671" y2="58078"/>
                        <a14:foregroundMark x1="2417" y1="78514" x2="2578" y2="79160"/>
                        <a14:foregroundMark x1="67615" y1="35460" x2="59291" y2="67528"/>
                        <a14:foregroundMark x1="73093" y1="33037" x2="90494" y2="35864"/>
                        <a14:foregroundMark x1="61762" y1="19628" x2="82707" y2="58401"/>
                        <a14:foregroundMark x1="44791" y1="41761" x2="54404" y2="47940"/>
                        <a14:foregroundMark x1="61224" y1="39540" x2="56176" y2="45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96" y="-197774"/>
            <a:ext cx="5441004" cy="72357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C9248D-D0E4-58B0-64FC-DD1AE9528996}"/>
              </a:ext>
            </a:extLst>
          </p:cNvPr>
          <p:cNvSpPr/>
          <p:nvPr/>
        </p:nvSpPr>
        <p:spPr>
          <a:xfrm>
            <a:off x="190899" y="2614976"/>
            <a:ext cx="6977155" cy="21957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EBD2D-0EAE-51B3-6105-9A40DB0B2BE5}"/>
              </a:ext>
            </a:extLst>
          </p:cNvPr>
          <p:cNvSpPr txBox="1"/>
          <p:nvPr/>
        </p:nvSpPr>
        <p:spPr>
          <a:xfrm>
            <a:off x="304749" y="3145403"/>
            <a:ext cx="69414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33,</a:t>
            </a:r>
            <a:r>
              <a:rPr lang="en-US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: 13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/>
              <p:nvPr/>
            </p:nvSpPr>
            <p:spPr>
              <a:xfrm>
                <a:off x="7809185" y="4852570"/>
                <a:ext cx="3377445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8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8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8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𝟔</m:t>
                      </m:r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185" y="4852570"/>
                <a:ext cx="3377445" cy="14465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49420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yellow watercolor stain on a white background&#10;&#10;Description automatically generated">
            <a:extLst>
              <a:ext uri="{FF2B5EF4-FFF2-40B4-BE49-F238E27FC236}">
                <a16:creationId xmlns:a16="http://schemas.microsoft.com/office/drawing/2014/main" id="{D058C2C8-CFD6-A98B-9D21-DF797B3CA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" b="19014"/>
          <a:stretch/>
        </p:blipFill>
        <p:spPr>
          <a:xfrm>
            <a:off x="0" y="-381195"/>
            <a:ext cx="12192000" cy="7239195"/>
          </a:xfrm>
          <a:prstGeom prst="rect">
            <a:avLst/>
          </a:prstGeom>
        </p:spPr>
      </p:pic>
      <p:pic>
        <p:nvPicPr>
          <p:cNvPr id="6" name="Picture 5" descr="A blue flower with a yellow center&#10;&#10;Description automatically generated">
            <a:extLst>
              <a:ext uri="{FF2B5EF4-FFF2-40B4-BE49-F238E27FC236}">
                <a16:creationId xmlns:a16="http://schemas.microsoft.com/office/drawing/2014/main" id="{440C397D-8B52-A241-E6AF-1376577DD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0" y="-185719"/>
            <a:ext cx="2546089" cy="2573320"/>
          </a:xfrm>
          <a:prstGeom prst="rect">
            <a:avLst/>
          </a:prstGeom>
        </p:spPr>
      </p:pic>
      <p:pic>
        <p:nvPicPr>
          <p:cNvPr id="7" name="Picture 6" descr="A child holding a green board&#10;&#10;Description automatically generated">
            <a:extLst>
              <a:ext uri="{FF2B5EF4-FFF2-40B4-BE49-F238E27FC236}">
                <a16:creationId xmlns:a16="http://schemas.microsoft.com/office/drawing/2014/main" id="{1BB47CB0-B22D-A17C-3ABF-9B9B95C465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49" b="98223" l="2417" r="95811">
                        <a14:foregroundMark x1="33029" y1="22294" x2="35553" y2="47456"/>
                        <a14:foregroundMark x1="35553" y1="47456" x2="45113" y2="53473"/>
                        <a14:foregroundMark x1="45113" y1="53473" x2="57573" y2="32472"/>
                        <a14:foregroundMark x1="44898" y1="35016" x2="44307" y2="57674"/>
                        <a14:foregroundMark x1="44307" y1="57674" x2="44307" y2="57674"/>
                        <a14:foregroundMark x1="30505" y1="28231" x2="32385" y2="34168"/>
                        <a14:foregroundMark x1="32385" y1="34168" x2="43770" y2="48344"/>
                        <a14:foregroundMark x1="28249" y1="53231" x2="42911" y2="54725"/>
                        <a14:foregroundMark x1="42911" y1="54725" x2="53330" y2="54079"/>
                        <a14:foregroundMark x1="30827" y1="46648" x2="36144" y2="55977"/>
                        <a14:foregroundMark x1="36735" y1="55977" x2="52793" y2="89661"/>
                        <a14:foregroundMark x1="31364" y1="47092" x2="31633" y2="53433"/>
                        <a14:foregroundMark x1="33351" y1="53029" x2="51074" y2="42528"/>
                        <a14:foregroundMark x1="51074" y1="42528" x2="51933" y2="47092"/>
                        <a14:foregroundMark x1="33083" y1="7351" x2="54296" y2="9693"/>
                        <a14:foregroundMark x1="54296" y1="9693" x2="63212" y2="9249"/>
                        <a14:foregroundMark x1="30505" y1="24758" x2="31418" y2="38045"/>
                        <a14:foregroundMark x1="56069" y1="28069" x2="53652" y2="38045"/>
                        <a14:foregroundMark x1="8432" y1="60864" x2="4350" y2="68457"/>
                        <a14:foregroundMark x1="11171" y1="60460" x2="80505" y2="86430"/>
                        <a14:foregroundMark x1="86198" y1="65024" x2="25134" y2="89903"/>
                        <a14:foregroundMark x1="57143" y1="67367" x2="43126" y2="71284"/>
                        <a14:foregroundMark x1="43126" y1="71284" x2="32062" y2="82916"/>
                        <a14:foregroundMark x1="32062" y1="82916" x2="62245" y2="87763"/>
                        <a14:foregroundMark x1="62245" y1="87763" x2="71160" y2="72456"/>
                        <a14:foregroundMark x1="71160" y1="72456" x2="56552" y2="66276"/>
                        <a14:foregroundMark x1="56552" y1="66276" x2="42803" y2="67649"/>
                        <a14:foregroundMark x1="42803" y1="67649" x2="42803" y2="67649"/>
                        <a14:foregroundMark x1="11547" y1="60703" x2="9237" y2="76858"/>
                        <a14:foregroundMark x1="9237" y1="76858" x2="12245" y2="85137"/>
                        <a14:foregroundMark x1="12245" y1="85137" x2="22664" y2="91276"/>
                        <a14:foregroundMark x1="22664" y1="91276" x2="42374" y2="92649"/>
                        <a14:foregroundMark x1="42374" y1="92649" x2="77551" y2="85380"/>
                        <a14:foregroundMark x1="77551" y1="85380" x2="86574" y2="64297"/>
                        <a14:foregroundMark x1="88077" y1="65145" x2="95811" y2="80493"/>
                        <a14:foregroundMark x1="95811" y1="80493" x2="95811" y2="80897"/>
                        <a14:foregroundMark x1="9506" y1="81179" x2="32385" y2="88166"/>
                        <a14:foregroundMark x1="32385" y1="88166" x2="59398" y2="78029"/>
                        <a14:foregroundMark x1="59398" y1="78029" x2="67615" y2="69225"/>
                        <a14:foregroundMark x1="67615" y1="69225" x2="62245" y2="65792"/>
                        <a14:foregroundMark x1="62245" y1="65792" x2="30881" y2="68861"/>
                        <a14:foregroundMark x1="30881" y1="68861" x2="17508" y2="76575"/>
                        <a14:foregroundMark x1="17508" y1="76575" x2="16327" y2="78554"/>
                        <a14:foregroundMark x1="15199" y1="63772" x2="16327" y2="75121"/>
                        <a14:foregroundMark x1="40226" y1="63772" x2="68582" y2="60258"/>
                        <a14:foregroundMark x1="68582" y1="60258" x2="89151" y2="61672"/>
                        <a14:foregroundMark x1="9882" y1="83966" x2="11117" y2="90307"/>
                        <a14:foregroundMark x1="11117" y1="90307" x2="18851" y2="94265"/>
                        <a14:foregroundMark x1="18851" y1="94265" x2="43609" y2="92407"/>
                        <a14:foregroundMark x1="43609" y1="92407" x2="84425" y2="94265"/>
                        <a14:foregroundMark x1="84425" y1="94265" x2="87487" y2="68336"/>
                        <a14:foregroundMark x1="37487" y1="41761" x2="40977" y2="50485"/>
                        <a14:foregroundMark x1="7680" y1="97496" x2="17562" y2="97011"/>
                        <a14:foregroundMark x1="17562" y1="97011" x2="27282" y2="97496"/>
                        <a14:foregroundMark x1="27282" y1="97496" x2="47476" y2="96890"/>
                        <a14:foregroundMark x1="47476" y1="96890" x2="64769" y2="98263"/>
                        <a14:foregroundMark x1="64769" y1="98263" x2="90816" y2="97254"/>
                        <a14:foregroundMark x1="71160" y1="65024" x2="78894" y2="82835"/>
                        <a14:foregroundMark x1="35822" y1="65024" x2="26638" y2="84087"/>
                        <a14:foregroundMark x1="81633" y1="78716" x2="87487" y2="95153"/>
                        <a14:foregroundMark x1="22771" y1="64459" x2="36198" y2="62803"/>
                        <a14:foregroundMark x1="29058" y1="57487" x2="27390" y2="61147"/>
                        <a14:foregroundMark x1="30666" y1="53958" x2="29440" y2="56650"/>
                        <a14:foregroundMark x1="3813" y1="75242" x2="3813" y2="75242"/>
                        <a14:foregroundMark x1="80129" y1="43578" x2="76638" y2="49233"/>
                        <a14:foregroundMark x1="2739" y1="67084" x2="2739" y2="67084"/>
                        <a14:foregroundMark x1="32331" y1="45234" x2="32331" y2="45234"/>
                        <a14:foregroundMark x1="28357" y1="57068" x2="30612" y2="56826"/>
                        <a14:foregroundMark x1="72986" y1="57593" x2="74597" y2="57149"/>
                        <a14:foregroundMark x1="72932" y1="57553" x2="71375" y2="57876"/>
                        <a14:foregroundMark x1="74705" y1="57876" x2="75671" y2="58078"/>
                        <a14:foregroundMark x1="2417" y1="78514" x2="2578" y2="79160"/>
                        <a14:foregroundMark x1="67615" y1="35460" x2="59291" y2="67528"/>
                        <a14:foregroundMark x1="73093" y1="33037" x2="90494" y2="35864"/>
                        <a14:foregroundMark x1="61762" y1="19628" x2="82707" y2="58401"/>
                        <a14:foregroundMark x1="44791" y1="41761" x2="54404" y2="47940"/>
                        <a14:foregroundMark x1="61224" y1="39540" x2="56176" y2="45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96" y="-197774"/>
            <a:ext cx="5441004" cy="72357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C9248D-D0E4-58B0-64FC-DD1AE9528996}"/>
              </a:ext>
            </a:extLst>
          </p:cNvPr>
          <p:cNvSpPr/>
          <p:nvPr/>
        </p:nvSpPr>
        <p:spPr>
          <a:xfrm>
            <a:off x="190899" y="2614976"/>
            <a:ext cx="6977155" cy="21957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EBD2D-0EAE-51B3-6105-9A40DB0B2BE5}"/>
              </a:ext>
            </a:extLst>
          </p:cNvPr>
          <p:cNvSpPr txBox="1"/>
          <p:nvPr/>
        </p:nvSpPr>
        <p:spPr>
          <a:xfrm>
            <a:off x="304749" y="3145403"/>
            <a:ext cx="69414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5,6 : 0,08 =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/>
              <p:nvPr/>
            </p:nvSpPr>
            <p:spPr>
              <a:xfrm>
                <a:off x="7872248" y="4789508"/>
                <a:ext cx="337744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7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𝟕𝟎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248" y="4789508"/>
                <a:ext cx="3377445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0451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12EC7-3A68-9EB2-EEDB-9595D7B69A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07BD6-A688-68A5-9E9E-B0A9620E03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beach with umbrella and sunglasses&#10;&#10;Description automatically generated">
            <a:extLst>
              <a:ext uri="{FF2B5EF4-FFF2-40B4-BE49-F238E27FC236}">
                <a16:creationId xmlns:a16="http://schemas.microsoft.com/office/drawing/2014/main" id="{42417023-534C-C28C-D068-0B4C01685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4AD71E-EF17-F517-5703-0E7B9AC39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608" y="494798"/>
            <a:ext cx="2522539" cy="1163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0770C9-4E2A-6AD8-6CD0-8C63ED5E8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105" y="2314573"/>
            <a:ext cx="8583912" cy="14570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476CFA-3725-F037-F9DA-227718D62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6212" y="3803416"/>
            <a:ext cx="2676376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18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F5FB66-D587-9EFA-9967-31D00C0F7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63" y="2203630"/>
            <a:ext cx="8630788" cy="227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09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DBEE7F-E39C-FFB8-8391-05B68A1F6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167368"/>
            <a:ext cx="10482943" cy="16065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36D393-BCAD-C9A8-699B-71856088EB65}"/>
              </a:ext>
            </a:extLst>
          </p:cNvPr>
          <p:cNvSpPr txBox="1"/>
          <p:nvPr/>
        </p:nvSpPr>
        <p:spPr>
          <a:xfrm>
            <a:off x="1175657" y="3363686"/>
            <a:ext cx="944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2,8 : 0,7 = 4     ;     0,28 : 7 = 0,04  </a:t>
            </a:r>
          </a:p>
          <a:p>
            <a:r>
              <a:rPr lang="pt-BR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2,8 : 0,07 = 40   ;  0,28 : 0,07 = 4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105859-A472-2382-4F15-E841DDC454B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549" y="1714829"/>
            <a:ext cx="1034594" cy="875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289F71-1E47-ED1E-A25D-D47BD9AE84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006" y="1562429"/>
            <a:ext cx="1034594" cy="87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77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237</Words>
  <Application>Microsoft Office PowerPoint</Application>
  <PresentationFormat>Widescreen</PresentationFormat>
  <Paragraphs>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Aptos</vt:lpstr>
      <vt:lpstr>Aptos Display</vt:lpstr>
      <vt:lpstr>Arial</vt:lpstr>
      <vt:lpstr>Cambria</vt:lpstr>
      <vt:lpstr>Cambria Math</vt:lpstr>
      <vt:lpstr>SVN-Dumpling</vt:lpstr>
      <vt:lpstr>SVN-Nexa Rush Script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hien tran 0353095025</cp:lastModifiedBy>
  <cp:revision>1</cp:revision>
  <dcterms:created xsi:type="dcterms:W3CDTF">2024-08-17T17:46:39Z</dcterms:created>
  <dcterms:modified xsi:type="dcterms:W3CDTF">2024-11-29T08:13:34Z</dcterms:modified>
</cp:coreProperties>
</file>