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1"/>
  </p:notesMasterIdLst>
  <p:sldIdLst>
    <p:sldId id="274" r:id="rId4"/>
    <p:sldId id="285" r:id="rId5"/>
    <p:sldId id="286" r:id="rId6"/>
    <p:sldId id="287" r:id="rId7"/>
    <p:sldId id="288" r:id="rId8"/>
    <p:sldId id="289" r:id="rId9"/>
    <p:sldId id="256" r:id="rId10"/>
    <p:sldId id="260" r:id="rId11"/>
    <p:sldId id="264" r:id="rId12"/>
    <p:sldId id="295" r:id="rId13"/>
    <p:sldId id="296" r:id="rId14"/>
    <p:sldId id="297" r:id="rId15"/>
    <p:sldId id="298" r:id="rId16"/>
    <p:sldId id="294" r:id="rId17"/>
    <p:sldId id="359" r:id="rId18"/>
    <p:sldId id="360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FFFF"/>
    <a:srgbClr val="99FFCC"/>
    <a:srgbClr val="FFCCFF"/>
    <a:srgbClr val="63BCEC"/>
    <a:srgbClr val="8FC36B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813" autoAdjust="0"/>
  </p:normalViewPr>
  <p:slideViewPr>
    <p:cSldViewPr snapToGrid="0">
      <p:cViewPr>
        <p:scale>
          <a:sx n="30" d="100"/>
          <a:sy n="30" d="100"/>
        </p:scale>
        <p:origin x="2298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3262-0967-473E-A851-B2550D4F28B5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318AD-23A5-4624-B169-1F162125D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75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Hien Tran 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21C7E-DE3F-45E6-A7D9-415131E4F9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03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C318AD-23A5-4624-B169-1F162125D7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6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22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146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318AD-23A5-4624-B169-1F162125D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6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907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71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650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1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5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78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55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8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4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68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14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6209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69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50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67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935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77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84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52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684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83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103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09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0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399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081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545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27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5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2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6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43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9B7C11-9DF7-4836-90F9-C74971876448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969617-C360-4A22-9F68-C702D8AB1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94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81"/>
          <a:stretch/>
        </p:blipFill>
        <p:spPr>
          <a:xfrm>
            <a:off x="0" y="-231820"/>
            <a:ext cx="12192000" cy="70898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31" y="8215532"/>
            <a:ext cx="1273540" cy="118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6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7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61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facebook.com/groups/514479210372531/?ref=share_group_link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0.jpe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image" Target="../media/image7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0.svg"/><Relationship Id="rId18" Type="http://schemas.openxmlformats.org/officeDocument/2006/relationships/image" Target="../media/image11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20" Type="http://schemas.openxmlformats.org/officeDocument/2006/relationships/image" Target="../media/image18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8.svg"/><Relationship Id="rId5" Type="http://schemas.microsoft.com/office/2007/relationships/media" Target="../media/media4.mp3"/><Relationship Id="rId15" Type="http://schemas.openxmlformats.org/officeDocument/2006/relationships/image" Target="../media/image22.sv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3.m4a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5.png"/><Relationship Id="rId18" Type="http://schemas.openxmlformats.org/officeDocument/2006/relationships/image" Target="../media/image9.png"/><Relationship Id="rId3" Type="http://schemas.microsoft.com/office/2007/relationships/media" Target="../media/media3.m4a"/><Relationship Id="rId21" Type="http://schemas.openxmlformats.org/officeDocument/2006/relationships/image" Target="../media/image18.jpeg"/><Relationship Id="rId7" Type="http://schemas.openxmlformats.org/officeDocument/2006/relationships/video" Target="../media/media5.mp4"/><Relationship Id="rId12" Type="http://schemas.openxmlformats.org/officeDocument/2006/relationships/image" Target="../media/image18.svg"/><Relationship Id="rId17" Type="http://schemas.openxmlformats.org/officeDocument/2006/relationships/image" Target="../media/image17.png"/><Relationship Id="rId2" Type="http://schemas.microsoft.com/office/2007/relationships/media" Target="../media/media2.m4a"/><Relationship Id="rId16" Type="http://schemas.openxmlformats.org/officeDocument/2006/relationships/image" Target="../media/image22.svg"/><Relationship Id="rId20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13.jpeg"/><Relationship Id="rId19" Type="http://schemas.openxmlformats.org/officeDocument/2006/relationships/image" Target="../media/image11.svg"/><Relationship Id="rId4" Type="http://schemas.openxmlformats.org/officeDocument/2006/relationships/audio" Target="../media/media3.m4a"/><Relationship Id="rId9" Type="http://schemas.openxmlformats.org/officeDocument/2006/relationships/image" Target="../media/image19.jpeg"/><Relationship Id="rId1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0.svg"/><Relationship Id="rId18" Type="http://schemas.openxmlformats.org/officeDocument/2006/relationships/image" Target="../media/image11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5.png"/><Relationship Id="rId17" Type="http://schemas.openxmlformats.org/officeDocument/2006/relationships/image" Target="../media/image9.png"/><Relationship Id="rId2" Type="http://schemas.microsoft.com/office/2007/relationships/media" Target="../media/media2.m4a"/><Relationship Id="rId16" Type="http://schemas.openxmlformats.org/officeDocument/2006/relationships/image" Target="../media/image17.png"/><Relationship Id="rId20" Type="http://schemas.openxmlformats.org/officeDocument/2006/relationships/image" Target="../media/image18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8.svg"/><Relationship Id="rId5" Type="http://schemas.microsoft.com/office/2007/relationships/media" Target="../media/media4.mp3"/><Relationship Id="rId15" Type="http://schemas.openxmlformats.org/officeDocument/2006/relationships/image" Target="../media/image22.svg"/><Relationship Id="rId10" Type="http://schemas.openxmlformats.org/officeDocument/2006/relationships/image" Target="../media/image14.png"/><Relationship Id="rId19" Type="http://schemas.openxmlformats.org/officeDocument/2006/relationships/image" Target="../media/image12.png"/><Relationship Id="rId4" Type="http://schemas.openxmlformats.org/officeDocument/2006/relationships/audio" Target="../media/media3.m4a"/><Relationship Id="rId9" Type="http://schemas.openxmlformats.org/officeDocument/2006/relationships/image" Target="../media/image13.jpe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5.png"/><Relationship Id="rId18" Type="http://schemas.openxmlformats.org/officeDocument/2006/relationships/image" Target="../media/image9.png"/><Relationship Id="rId3" Type="http://schemas.microsoft.com/office/2007/relationships/media" Target="../media/media3.m4a"/><Relationship Id="rId21" Type="http://schemas.openxmlformats.org/officeDocument/2006/relationships/image" Target="../media/image18.jpeg"/><Relationship Id="rId7" Type="http://schemas.openxmlformats.org/officeDocument/2006/relationships/video" Target="../media/media5.mp4"/><Relationship Id="rId12" Type="http://schemas.openxmlformats.org/officeDocument/2006/relationships/image" Target="../media/image18.svg"/><Relationship Id="rId17" Type="http://schemas.openxmlformats.org/officeDocument/2006/relationships/image" Target="../media/image17.png"/><Relationship Id="rId2" Type="http://schemas.microsoft.com/office/2007/relationships/media" Target="../media/media2.m4a"/><Relationship Id="rId16" Type="http://schemas.openxmlformats.org/officeDocument/2006/relationships/image" Target="../media/image22.svg"/><Relationship Id="rId20" Type="http://schemas.openxmlformats.org/officeDocument/2006/relationships/image" Target="../media/image12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4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13.jpeg"/><Relationship Id="rId19" Type="http://schemas.openxmlformats.org/officeDocument/2006/relationships/image" Target="../media/image11.svg"/><Relationship Id="rId4" Type="http://schemas.openxmlformats.org/officeDocument/2006/relationships/audio" Target="../media/media3.m4a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01F200-8DD7-191B-2DAE-DCFE8A171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259" y="868458"/>
            <a:ext cx="451143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5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7645D-7313-D6CC-12F8-3C1A11E82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68" y="514350"/>
            <a:ext cx="10115550" cy="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B0F6FF-D9DE-CD72-1A7A-203896CA30E8}"/>
              </a:ext>
            </a:extLst>
          </p:cNvPr>
          <p:cNvSpPr txBox="1"/>
          <p:nvPr/>
        </p:nvSpPr>
        <p:spPr>
          <a:xfrm>
            <a:off x="772887" y="1959429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5,28   12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88AE90-7A46-B438-3120-FE2D05074AF0}"/>
              </a:ext>
            </a:extLst>
          </p:cNvPr>
          <p:cNvCxnSpPr>
            <a:cxnSpLocks/>
          </p:cNvCxnSpPr>
          <p:nvPr/>
        </p:nvCxnSpPr>
        <p:spPr>
          <a:xfrm>
            <a:off x="2090059" y="21553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CEB05C-BFAE-36B5-7100-8442E19D2A23}"/>
              </a:ext>
            </a:extLst>
          </p:cNvPr>
          <p:cNvCxnSpPr>
            <a:cxnSpLocks/>
          </p:cNvCxnSpPr>
          <p:nvPr/>
        </p:nvCxnSpPr>
        <p:spPr>
          <a:xfrm flipH="1">
            <a:off x="2079172" y="26561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2476192-D1CB-D5D9-A777-256821930F45}"/>
              </a:ext>
            </a:extLst>
          </p:cNvPr>
          <p:cNvSpPr txBox="1"/>
          <p:nvPr/>
        </p:nvSpPr>
        <p:spPr>
          <a:xfrm>
            <a:off x="2144487" y="26125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D65932-0558-B759-58E4-E0F252A35D56}"/>
              </a:ext>
            </a:extLst>
          </p:cNvPr>
          <p:cNvSpPr txBox="1"/>
          <p:nvPr/>
        </p:nvSpPr>
        <p:spPr>
          <a:xfrm>
            <a:off x="816430" y="25690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5E5247-9C50-EDA7-BFC5-3CC3AA15E0A9}"/>
              </a:ext>
            </a:extLst>
          </p:cNvPr>
          <p:cNvSpPr txBox="1"/>
          <p:nvPr/>
        </p:nvSpPr>
        <p:spPr>
          <a:xfrm>
            <a:off x="1262744" y="25690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B94C5A-7A60-04D2-9311-FEB0AB232463}"/>
              </a:ext>
            </a:extLst>
          </p:cNvPr>
          <p:cNvSpPr txBox="1"/>
          <p:nvPr/>
        </p:nvSpPr>
        <p:spPr>
          <a:xfrm>
            <a:off x="2405744" y="26343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345356-D355-B1D4-0DA4-0E832D4C4D36}"/>
              </a:ext>
            </a:extLst>
          </p:cNvPr>
          <p:cNvSpPr txBox="1"/>
          <p:nvPr/>
        </p:nvSpPr>
        <p:spPr>
          <a:xfrm>
            <a:off x="2656115" y="2623457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AE0221-E0F8-ED6A-4187-C3DE25DC86F2}"/>
              </a:ext>
            </a:extLst>
          </p:cNvPr>
          <p:cNvSpPr txBox="1"/>
          <p:nvPr/>
        </p:nvSpPr>
        <p:spPr>
          <a:xfrm>
            <a:off x="1240972" y="31677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CD8C1E-BA5F-EBB0-983D-0DDF58A1F933}"/>
              </a:ext>
            </a:extLst>
          </p:cNvPr>
          <p:cNvSpPr txBox="1"/>
          <p:nvPr/>
        </p:nvSpPr>
        <p:spPr>
          <a:xfrm>
            <a:off x="1643744" y="31677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C473DE-9724-13B5-89E2-D268B9C0CF69}"/>
              </a:ext>
            </a:extLst>
          </p:cNvPr>
          <p:cNvSpPr txBox="1"/>
          <p:nvPr/>
        </p:nvSpPr>
        <p:spPr>
          <a:xfrm>
            <a:off x="1665515" y="379911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5E08B6-F6F1-CCA0-6F77-E55B57CE7919}"/>
              </a:ext>
            </a:extLst>
          </p:cNvPr>
          <p:cNvSpPr txBox="1"/>
          <p:nvPr/>
        </p:nvSpPr>
        <p:spPr>
          <a:xfrm>
            <a:off x="3679373" y="1861458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0,36   9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A9299F4-DAFC-0346-4188-F9B117A3C31C}"/>
              </a:ext>
            </a:extLst>
          </p:cNvPr>
          <p:cNvCxnSpPr>
            <a:cxnSpLocks/>
          </p:cNvCxnSpPr>
          <p:nvPr/>
        </p:nvCxnSpPr>
        <p:spPr>
          <a:xfrm>
            <a:off x="4996545" y="2057401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54150D-9C49-A256-B99E-2225D47A4A25}"/>
              </a:ext>
            </a:extLst>
          </p:cNvPr>
          <p:cNvCxnSpPr>
            <a:cxnSpLocks/>
          </p:cNvCxnSpPr>
          <p:nvPr/>
        </p:nvCxnSpPr>
        <p:spPr>
          <a:xfrm flipH="1">
            <a:off x="4985658" y="2558144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46FB050-89C5-3F02-6D1C-7D2021E79CE3}"/>
              </a:ext>
            </a:extLst>
          </p:cNvPr>
          <p:cNvSpPr txBox="1"/>
          <p:nvPr/>
        </p:nvSpPr>
        <p:spPr>
          <a:xfrm>
            <a:off x="5050973" y="25146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C0F7C1-463B-7E5A-1215-F6248100A20B}"/>
              </a:ext>
            </a:extLst>
          </p:cNvPr>
          <p:cNvSpPr txBox="1"/>
          <p:nvPr/>
        </p:nvSpPr>
        <p:spPr>
          <a:xfrm>
            <a:off x="3722916" y="2471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D1CF72-D91D-30A0-CD98-D2BC9258DAA1}"/>
              </a:ext>
            </a:extLst>
          </p:cNvPr>
          <p:cNvSpPr txBox="1"/>
          <p:nvPr/>
        </p:nvSpPr>
        <p:spPr>
          <a:xfrm>
            <a:off x="4169230" y="2471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20EB63-188A-7075-8A14-DF9BAEF82833}"/>
              </a:ext>
            </a:extLst>
          </p:cNvPr>
          <p:cNvSpPr txBox="1"/>
          <p:nvPr/>
        </p:nvSpPr>
        <p:spPr>
          <a:xfrm>
            <a:off x="5312230" y="25363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E29407F-807B-FAE8-0C24-75CF07BF6EA3}"/>
              </a:ext>
            </a:extLst>
          </p:cNvPr>
          <p:cNvSpPr txBox="1"/>
          <p:nvPr/>
        </p:nvSpPr>
        <p:spPr>
          <a:xfrm>
            <a:off x="5562601" y="2525486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69C825-E303-1B49-D91A-66B798B9200D}"/>
              </a:ext>
            </a:extLst>
          </p:cNvPr>
          <p:cNvSpPr txBox="1"/>
          <p:nvPr/>
        </p:nvSpPr>
        <p:spPr>
          <a:xfrm>
            <a:off x="4147458" y="30697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ADF100-C03A-3ED9-A202-9155ADFC452D}"/>
              </a:ext>
            </a:extLst>
          </p:cNvPr>
          <p:cNvSpPr txBox="1"/>
          <p:nvPr/>
        </p:nvSpPr>
        <p:spPr>
          <a:xfrm>
            <a:off x="4550230" y="30697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3804C2-3E57-4AC3-7A3E-A76C91712772}"/>
              </a:ext>
            </a:extLst>
          </p:cNvPr>
          <p:cNvSpPr txBox="1"/>
          <p:nvPr/>
        </p:nvSpPr>
        <p:spPr>
          <a:xfrm>
            <a:off x="4572001" y="370114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5D99EE0-4C17-76C3-4631-8D6AE2432093}"/>
              </a:ext>
            </a:extLst>
          </p:cNvPr>
          <p:cNvSpPr txBox="1"/>
          <p:nvPr/>
        </p:nvSpPr>
        <p:spPr>
          <a:xfrm>
            <a:off x="6553201" y="1785258"/>
            <a:ext cx="2525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8,5   2,5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F3E5C20-F4C5-34AC-1742-793C0694363A}"/>
              </a:ext>
            </a:extLst>
          </p:cNvPr>
          <p:cNvCxnSpPr>
            <a:cxnSpLocks/>
          </p:cNvCxnSpPr>
          <p:nvPr/>
        </p:nvCxnSpPr>
        <p:spPr>
          <a:xfrm>
            <a:off x="7717974" y="1981201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3C6BD66-8350-B0D5-28C8-7215ACFC51F0}"/>
              </a:ext>
            </a:extLst>
          </p:cNvPr>
          <p:cNvCxnSpPr>
            <a:cxnSpLocks/>
          </p:cNvCxnSpPr>
          <p:nvPr/>
        </p:nvCxnSpPr>
        <p:spPr>
          <a:xfrm flipH="1">
            <a:off x="7707087" y="2481944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081FE55-59DB-8948-7E66-D85663297755}"/>
              </a:ext>
            </a:extLst>
          </p:cNvPr>
          <p:cNvSpPr txBox="1"/>
          <p:nvPr/>
        </p:nvSpPr>
        <p:spPr>
          <a:xfrm>
            <a:off x="7772402" y="243840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41E9C79-4C86-A529-CC58-D11298A553A3}"/>
              </a:ext>
            </a:extLst>
          </p:cNvPr>
          <p:cNvSpPr txBox="1"/>
          <p:nvPr/>
        </p:nvSpPr>
        <p:spPr>
          <a:xfrm>
            <a:off x="6509660" y="23839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09916D-C0F7-D8EF-70FF-EE52E12F06E7}"/>
              </a:ext>
            </a:extLst>
          </p:cNvPr>
          <p:cNvSpPr txBox="1"/>
          <p:nvPr/>
        </p:nvSpPr>
        <p:spPr>
          <a:xfrm>
            <a:off x="6955974" y="2383971"/>
            <a:ext cx="96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1B357EE-20F4-89A5-7AD5-F64617F6983E}"/>
              </a:ext>
            </a:extLst>
          </p:cNvPr>
          <p:cNvSpPr txBox="1"/>
          <p:nvPr/>
        </p:nvSpPr>
        <p:spPr>
          <a:xfrm>
            <a:off x="8033659" y="24601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9BA990-98A2-1F1A-D990-0AA39FFDAA1B}"/>
              </a:ext>
            </a:extLst>
          </p:cNvPr>
          <p:cNvSpPr txBox="1"/>
          <p:nvPr/>
        </p:nvSpPr>
        <p:spPr>
          <a:xfrm>
            <a:off x="8284030" y="2449286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675D3B-CC8C-3D61-2CBB-6DBA0072D413}"/>
              </a:ext>
            </a:extLst>
          </p:cNvPr>
          <p:cNvSpPr txBox="1"/>
          <p:nvPr/>
        </p:nvSpPr>
        <p:spPr>
          <a:xfrm>
            <a:off x="7217230" y="302623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EB4D6FE-38C8-CCF2-EE0C-F3E3FFEB44FF}"/>
              </a:ext>
            </a:extLst>
          </p:cNvPr>
          <p:cNvSpPr txBox="1"/>
          <p:nvPr/>
        </p:nvSpPr>
        <p:spPr>
          <a:xfrm>
            <a:off x="9144002" y="1807029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4,25  0,17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6A52090-054F-8E12-8437-C29DFCB14666}"/>
              </a:ext>
            </a:extLst>
          </p:cNvPr>
          <p:cNvCxnSpPr>
            <a:cxnSpLocks/>
          </p:cNvCxnSpPr>
          <p:nvPr/>
        </p:nvCxnSpPr>
        <p:spPr>
          <a:xfrm>
            <a:off x="10461174" y="20029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EFD87A1-784C-B8C4-518F-E7211D307CA8}"/>
              </a:ext>
            </a:extLst>
          </p:cNvPr>
          <p:cNvCxnSpPr>
            <a:cxnSpLocks/>
          </p:cNvCxnSpPr>
          <p:nvPr/>
        </p:nvCxnSpPr>
        <p:spPr>
          <a:xfrm flipH="1">
            <a:off x="10450287" y="25037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7930CCC-D85B-76B2-6C76-F73446C7F180}"/>
              </a:ext>
            </a:extLst>
          </p:cNvPr>
          <p:cNvSpPr txBox="1"/>
          <p:nvPr/>
        </p:nvSpPr>
        <p:spPr>
          <a:xfrm>
            <a:off x="10515602" y="2460171"/>
            <a:ext cx="15131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000429C-04B3-EB70-297B-985BECA25FE2}"/>
              </a:ext>
            </a:extLst>
          </p:cNvPr>
          <p:cNvSpPr txBox="1"/>
          <p:nvPr/>
        </p:nvSpPr>
        <p:spPr>
          <a:xfrm>
            <a:off x="9557659" y="24057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CAEE5C8-4EB7-BA2E-6595-53D4FEEB9188}"/>
              </a:ext>
            </a:extLst>
          </p:cNvPr>
          <p:cNvSpPr txBox="1"/>
          <p:nvPr/>
        </p:nvSpPr>
        <p:spPr>
          <a:xfrm>
            <a:off x="9927773" y="24057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0BD00F5-B0FB-FA6A-678E-98A04DFEF2CB}"/>
              </a:ext>
            </a:extLst>
          </p:cNvPr>
          <p:cNvSpPr txBox="1"/>
          <p:nvPr/>
        </p:nvSpPr>
        <p:spPr>
          <a:xfrm>
            <a:off x="9895115" y="301534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7E76A40-2553-7E15-F1F0-AFDAE7F66706}"/>
              </a:ext>
            </a:extLst>
          </p:cNvPr>
          <p:cNvCxnSpPr/>
          <p:nvPr/>
        </p:nvCxnSpPr>
        <p:spPr>
          <a:xfrm>
            <a:off x="8142515" y="2329543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54EFC24-584A-4F70-1E42-00CB89F4FF6E}"/>
              </a:ext>
            </a:extLst>
          </p:cNvPr>
          <p:cNvCxnSpPr/>
          <p:nvPr/>
        </p:nvCxnSpPr>
        <p:spPr>
          <a:xfrm>
            <a:off x="6945086" y="234042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92AB9D0-298E-1CD0-6C6E-0C42D53896CF}"/>
              </a:ext>
            </a:extLst>
          </p:cNvPr>
          <p:cNvCxnSpPr/>
          <p:nvPr/>
        </p:nvCxnSpPr>
        <p:spPr>
          <a:xfrm>
            <a:off x="9514114" y="234042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C03F9FF-BF80-BAB3-B921-907D4C347EF3}"/>
              </a:ext>
            </a:extLst>
          </p:cNvPr>
          <p:cNvCxnSpPr/>
          <p:nvPr/>
        </p:nvCxnSpPr>
        <p:spPr>
          <a:xfrm>
            <a:off x="10896600" y="2362200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680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4" grpId="0"/>
      <p:bldP spid="35" grpId="0"/>
      <p:bldP spid="49" grpId="0"/>
      <p:bldP spid="52" grpId="0"/>
      <p:bldP spid="53" grpId="0"/>
      <p:bldP spid="54" grpId="0"/>
      <p:bldP spid="55" grpId="0"/>
      <p:bldP spid="56" grpId="0"/>
      <p:bldP spid="57" grpId="0"/>
      <p:bldP spid="60" grpId="0"/>
      <p:bldP spid="63" grpId="0"/>
      <p:bldP spid="64" grpId="0"/>
      <p:bldP spid="65" grpId="0"/>
      <p:bldP spid="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6D8C5-92E8-199B-174B-0384BEA12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58" y="667379"/>
            <a:ext cx="10918371" cy="258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93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6C123-D303-CD4D-D06A-1511F45DB48A}"/>
              </a:ext>
            </a:extLst>
          </p:cNvPr>
          <p:cNvSpPr txBox="1"/>
          <p:nvPr/>
        </p:nvSpPr>
        <p:spPr>
          <a:xfrm>
            <a:off x="762001" y="631372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10,8   9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C47180E-899A-BAE5-B36A-A3A29B046837}"/>
              </a:ext>
            </a:extLst>
          </p:cNvPr>
          <p:cNvCxnSpPr>
            <a:cxnSpLocks/>
          </p:cNvCxnSpPr>
          <p:nvPr/>
        </p:nvCxnSpPr>
        <p:spPr>
          <a:xfrm>
            <a:off x="2079173" y="827315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4CD0AC-5FA0-7305-8D69-FE6E2B47683D}"/>
              </a:ext>
            </a:extLst>
          </p:cNvPr>
          <p:cNvCxnSpPr>
            <a:cxnSpLocks/>
          </p:cNvCxnSpPr>
          <p:nvPr/>
        </p:nvCxnSpPr>
        <p:spPr>
          <a:xfrm flipH="1">
            <a:off x="2068286" y="1328058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4FF0378-7B3A-6F8C-1DC1-DB337A944E0E}"/>
              </a:ext>
            </a:extLst>
          </p:cNvPr>
          <p:cNvSpPr txBox="1"/>
          <p:nvPr/>
        </p:nvSpPr>
        <p:spPr>
          <a:xfrm>
            <a:off x="2133601" y="1284514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1,2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FA784-D82A-1585-E5FC-FA3E3C40DEB5}"/>
              </a:ext>
            </a:extLst>
          </p:cNvPr>
          <p:cNvSpPr txBox="1"/>
          <p:nvPr/>
        </p:nvSpPr>
        <p:spPr>
          <a:xfrm>
            <a:off x="1034144" y="12083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2F06E-08A9-0E9B-CB95-BCDC8C9B3133}"/>
              </a:ext>
            </a:extLst>
          </p:cNvPr>
          <p:cNvSpPr txBox="1"/>
          <p:nvPr/>
        </p:nvSpPr>
        <p:spPr>
          <a:xfrm>
            <a:off x="1480458" y="12083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2093C-0E4A-FB18-7525-C1BB9188A6EA}"/>
              </a:ext>
            </a:extLst>
          </p:cNvPr>
          <p:cNvSpPr txBox="1"/>
          <p:nvPr/>
        </p:nvSpPr>
        <p:spPr>
          <a:xfrm>
            <a:off x="1632858" y="183968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C4FE-C48C-DFA3-1045-C6550E71EAFA}"/>
              </a:ext>
            </a:extLst>
          </p:cNvPr>
          <p:cNvSpPr txBox="1"/>
          <p:nvPr/>
        </p:nvSpPr>
        <p:spPr>
          <a:xfrm>
            <a:off x="4223659" y="576944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8,1,6  2,4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6EBC73-7626-5C96-79E7-4491237511C9}"/>
              </a:ext>
            </a:extLst>
          </p:cNvPr>
          <p:cNvCxnSpPr>
            <a:cxnSpLocks/>
          </p:cNvCxnSpPr>
          <p:nvPr/>
        </p:nvCxnSpPr>
        <p:spPr>
          <a:xfrm>
            <a:off x="5638802" y="783772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5363E8-EA12-7F13-55DB-9F58A6742A85}"/>
              </a:ext>
            </a:extLst>
          </p:cNvPr>
          <p:cNvCxnSpPr>
            <a:cxnSpLocks/>
          </p:cNvCxnSpPr>
          <p:nvPr/>
        </p:nvCxnSpPr>
        <p:spPr>
          <a:xfrm flipH="1">
            <a:off x="5627915" y="1284515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700B468-9A1D-18BC-2253-D818D463C30F}"/>
              </a:ext>
            </a:extLst>
          </p:cNvPr>
          <p:cNvSpPr txBox="1"/>
          <p:nvPr/>
        </p:nvSpPr>
        <p:spPr>
          <a:xfrm>
            <a:off x="5693230" y="1240971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3,4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3B2062-9380-F9EF-0CF9-B5DA2229F820}"/>
              </a:ext>
            </a:extLst>
          </p:cNvPr>
          <p:cNvSpPr txBox="1"/>
          <p:nvPr/>
        </p:nvSpPr>
        <p:spPr>
          <a:xfrm>
            <a:off x="4724401" y="115388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FBD9AD-B06C-6D46-C8A6-0C5E688C44E6}"/>
              </a:ext>
            </a:extLst>
          </p:cNvPr>
          <p:cNvSpPr txBox="1"/>
          <p:nvPr/>
        </p:nvSpPr>
        <p:spPr>
          <a:xfrm>
            <a:off x="5170715" y="1153884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EDAE27-D117-9D7D-B326-1C78891AAAC3}"/>
              </a:ext>
            </a:extLst>
          </p:cNvPr>
          <p:cNvSpPr txBox="1"/>
          <p:nvPr/>
        </p:nvSpPr>
        <p:spPr>
          <a:xfrm>
            <a:off x="5192487" y="179614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D2871-1861-701D-0780-FF1EE4CBC9D8}"/>
              </a:ext>
            </a:extLst>
          </p:cNvPr>
          <p:cNvSpPr txBox="1"/>
          <p:nvPr/>
        </p:nvSpPr>
        <p:spPr>
          <a:xfrm>
            <a:off x="8196945" y="478971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3,24   18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27ADB3B-7F83-20FC-1E31-68BD67EB41DC}"/>
              </a:ext>
            </a:extLst>
          </p:cNvPr>
          <p:cNvCxnSpPr>
            <a:cxnSpLocks/>
          </p:cNvCxnSpPr>
          <p:nvPr/>
        </p:nvCxnSpPr>
        <p:spPr>
          <a:xfrm>
            <a:off x="9514117" y="674914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CFB51E-EEE6-5479-AD2B-E90CA4E594CC}"/>
              </a:ext>
            </a:extLst>
          </p:cNvPr>
          <p:cNvCxnSpPr>
            <a:cxnSpLocks/>
          </p:cNvCxnSpPr>
          <p:nvPr/>
        </p:nvCxnSpPr>
        <p:spPr>
          <a:xfrm flipH="1">
            <a:off x="9503230" y="1175657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845AE89-A35A-7C52-BDDE-FEE3A4D325EE}"/>
              </a:ext>
            </a:extLst>
          </p:cNvPr>
          <p:cNvSpPr txBox="1"/>
          <p:nvPr/>
        </p:nvSpPr>
        <p:spPr>
          <a:xfrm>
            <a:off x="9568545" y="1132113"/>
            <a:ext cx="1632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0,18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C96114E-BFA4-68AB-B7CB-316331FB2549}"/>
              </a:ext>
            </a:extLst>
          </p:cNvPr>
          <p:cNvSpPr txBox="1"/>
          <p:nvPr/>
        </p:nvSpPr>
        <p:spPr>
          <a:xfrm>
            <a:off x="8240488" y="111034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CBA9F7-14D7-AC91-0BA9-D2E96E7056A4}"/>
              </a:ext>
            </a:extLst>
          </p:cNvPr>
          <p:cNvSpPr txBox="1"/>
          <p:nvPr/>
        </p:nvSpPr>
        <p:spPr>
          <a:xfrm>
            <a:off x="8686802" y="1110340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C3D5F3-948B-8234-6FBF-4E64FEAE7812}"/>
              </a:ext>
            </a:extLst>
          </p:cNvPr>
          <p:cNvSpPr txBox="1"/>
          <p:nvPr/>
        </p:nvSpPr>
        <p:spPr>
          <a:xfrm>
            <a:off x="8218714" y="1687285"/>
            <a:ext cx="1611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1 44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39895A-E067-27A0-7CBB-548F9A18D6DB}"/>
              </a:ext>
            </a:extLst>
          </p:cNvPr>
          <p:cNvSpPr txBox="1"/>
          <p:nvPr/>
        </p:nvSpPr>
        <p:spPr>
          <a:xfrm>
            <a:off x="9002486" y="2285999"/>
            <a:ext cx="1023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3A986F-D245-4AEB-5F8E-6796CE73C104}"/>
              </a:ext>
            </a:extLst>
          </p:cNvPr>
          <p:cNvSpPr txBox="1"/>
          <p:nvPr/>
        </p:nvSpPr>
        <p:spPr>
          <a:xfrm>
            <a:off x="903513" y="3233057"/>
            <a:ext cx="2438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5,6   0,7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DCE05B-1406-C9C4-5A54-98F2B1F2BC22}"/>
              </a:ext>
            </a:extLst>
          </p:cNvPr>
          <p:cNvCxnSpPr>
            <a:cxnSpLocks/>
          </p:cNvCxnSpPr>
          <p:nvPr/>
        </p:nvCxnSpPr>
        <p:spPr>
          <a:xfrm>
            <a:off x="1981201" y="3429000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5DEE1F-C439-C4EF-C628-3DD2A2BD99F3}"/>
              </a:ext>
            </a:extLst>
          </p:cNvPr>
          <p:cNvCxnSpPr>
            <a:cxnSpLocks/>
          </p:cNvCxnSpPr>
          <p:nvPr/>
        </p:nvCxnSpPr>
        <p:spPr>
          <a:xfrm flipH="1">
            <a:off x="1970314" y="3929743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ABB73A4-8DAB-7800-AF43-812771ED4413}"/>
              </a:ext>
            </a:extLst>
          </p:cNvPr>
          <p:cNvSpPr txBox="1"/>
          <p:nvPr/>
        </p:nvSpPr>
        <p:spPr>
          <a:xfrm>
            <a:off x="2035629" y="3886199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16DBA5-F8A9-3585-325C-5CAF8C463500}"/>
              </a:ext>
            </a:extLst>
          </p:cNvPr>
          <p:cNvSpPr txBox="1"/>
          <p:nvPr/>
        </p:nvSpPr>
        <p:spPr>
          <a:xfrm>
            <a:off x="1382486" y="3809998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A4EAB9-DB3D-F99B-3075-BC1F273ED639}"/>
              </a:ext>
            </a:extLst>
          </p:cNvPr>
          <p:cNvSpPr txBox="1"/>
          <p:nvPr/>
        </p:nvSpPr>
        <p:spPr>
          <a:xfrm>
            <a:off x="4528456" y="3026229"/>
            <a:ext cx="263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4,80  0,08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1C9DCB8-3278-8E33-160F-A846242B2F0C}"/>
              </a:ext>
            </a:extLst>
          </p:cNvPr>
          <p:cNvCxnSpPr>
            <a:cxnSpLocks/>
          </p:cNvCxnSpPr>
          <p:nvPr/>
        </p:nvCxnSpPr>
        <p:spPr>
          <a:xfrm>
            <a:off x="5900059" y="3233057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DBEEF5-6E20-0649-671C-0D2160BE771C}"/>
              </a:ext>
            </a:extLst>
          </p:cNvPr>
          <p:cNvCxnSpPr>
            <a:cxnSpLocks/>
          </p:cNvCxnSpPr>
          <p:nvPr/>
        </p:nvCxnSpPr>
        <p:spPr>
          <a:xfrm flipH="1">
            <a:off x="5889172" y="3733800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475ED4D1-438B-A7F2-986B-94BAD2961C15}"/>
              </a:ext>
            </a:extLst>
          </p:cNvPr>
          <p:cNvSpPr txBox="1"/>
          <p:nvPr/>
        </p:nvSpPr>
        <p:spPr>
          <a:xfrm>
            <a:off x="5954487" y="3690256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ADE58D4-2ADF-FBDF-2B25-5ACF876E3B69}"/>
              </a:ext>
            </a:extLst>
          </p:cNvPr>
          <p:cNvSpPr txBox="1"/>
          <p:nvPr/>
        </p:nvSpPr>
        <p:spPr>
          <a:xfrm>
            <a:off x="4985658" y="3603169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FE5E0A5-456F-CE81-79B4-373B51D2FCFF}"/>
              </a:ext>
            </a:extLst>
          </p:cNvPr>
          <p:cNvSpPr txBox="1"/>
          <p:nvPr/>
        </p:nvSpPr>
        <p:spPr>
          <a:xfrm>
            <a:off x="5334000" y="361405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54C0341-15F8-5F39-F74D-C868020BAA09}"/>
              </a:ext>
            </a:extLst>
          </p:cNvPr>
          <p:cNvSpPr txBox="1"/>
          <p:nvPr/>
        </p:nvSpPr>
        <p:spPr>
          <a:xfrm>
            <a:off x="8327570" y="3048001"/>
            <a:ext cx="2634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31,2  13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EC1FF47-CC6B-9B1F-EA7B-1B703B2F7D5A}"/>
              </a:ext>
            </a:extLst>
          </p:cNvPr>
          <p:cNvCxnSpPr>
            <a:cxnSpLocks/>
          </p:cNvCxnSpPr>
          <p:nvPr/>
        </p:nvCxnSpPr>
        <p:spPr>
          <a:xfrm>
            <a:off x="9699173" y="3254829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A430458-D2F1-FB91-343A-A6DF6EDFD0C2}"/>
              </a:ext>
            </a:extLst>
          </p:cNvPr>
          <p:cNvCxnSpPr>
            <a:cxnSpLocks/>
          </p:cNvCxnSpPr>
          <p:nvPr/>
        </p:nvCxnSpPr>
        <p:spPr>
          <a:xfrm flipH="1">
            <a:off x="9688286" y="3755572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4AF8430-4486-1E44-98B0-A81D20B5545F}"/>
              </a:ext>
            </a:extLst>
          </p:cNvPr>
          <p:cNvSpPr txBox="1"/>
          <p:nvPr/>
        </p:nvSpPr>
        <p:spPr>
          <a:xfrm>
            <a:off x="9753601" y="3712028"/>
            <a:ext cx="1066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E7249B-A49C-65B6-98B2-1140C6DED5E1}"/>
              </a:ext>
            </a:extLst>
          </p:cNvPr>
          <p:cNvSpPr txBox="1"/>
          <p:nvPr/>
        </p:nvSpPr>
        <p:spPr>
          <a:xfrm>
            <a:off x="8784772" y="362494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99363D5-1E05-9707-6402-04EE36637436}"/>
              </a:ext>
            </a:extLst>
          </p:cNvPr>
          <p:cNvSpPr txBox="1"/>
          <p:nvPr/>
        </p:nvSpPr>
        <p:spPr>
          <a:xfrm>
            <a:off x="9133114" y="3635827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6E05E6D-790D-31AF-3946-0F2C5F1BCEEF}"/>
              </a:ext>
            </a:extLst>
          </p:cNvPr>
          <p:cNvSpPr txBox="1"/>
          <p:nvPr/>
        </p:nvSpPr>
        <p:spPr>
          <a:xfrm>
            <a:off x="9122228" y="4332513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16ADA16-67FA-E351-D7C7-852C35BC5F98}"/>
              </a:ext>
            </a:extLst>
          </p:cNvPr>
          <p:cNvCxnSpPr/>
          <p:nvPr/>
        </p:nvCxnSpPr>
        <p:spPr>
          <a:xfrm>
            <a:off x="4604657" y="1132114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7F82648-64DB-9C4E-86DB-55745C7D1DD8}"/>
              </a:ext>
            </a:extLst>
          </p:cNvPr>
          <p:cNvCxnSpPr/>
          <p:nvPr/>
        </p:nvCxnSpPr>
        <p:spPr>
          <a:xfrm>
            <a:off x="6128657" y="1143000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3EE9371-45A0-7191-5B70-120FAA3CD25E}"/>
              </a:ext>
            </a:extLst>
          </p:cNvPr>
          <p:cNvCxnSpPr/>
          <p:nvPr/>
        </p:nvCxnSpPr>
        <p:spPr>
          <a:xfrm>
            <a:off x="1284514" y="3799114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EF92CA7-1F26-C5BB-2ABF-E2965CE23C01}"/>
              </a:ext>
            </a:extLst>
          </p:cNvPr>
          <p:cNvCxnSpPr/>
          <p:nvPr/>
        </p:nvCxnSpPr>
        <p:spPr>
          <a:xfrm>
            <a:off x="2492829" y="3788228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22AACB8-04F0-FE69-3D59-9438280F2282}"/>
              </a:ext>
            </a:extLst>
          </p:cNvPr>
          <p:cNvCxnSpPr/>
          <p:nvPr/>
        </p:nvCxnSpPr>
        <p:spPr>
          <a:xfrm>
            <a:off x="4909457" y="3581399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DFCCDDB-33AD-C5D0-EBBA-EA2AABC6A3DF}"/>
              </a:ext>
            </a:extLst>
          </p:cNvPr>
          <p:cNvCxnSpPr/>
          <p:nvPr/>
        </p:nvCxnSpPr>
        <p:spPr>
          <a:xfrm>
            <a:off x="6259286" y="3570513"/>
            <a:ext cx="130628" cy="97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090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5" grpId="0"/>
      <p:bldP spid="17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5" grpId="0"/>
      <p:bldP spid="37" grpId="0"/>
      <p:bldP spid="39" grpId="0"/>
      <p:bldP spid="42" grpId="0"/>
      <p:bldP spid="43" grpId="0"/>
      <p:bldP spid="44" grpId="0"/>
      <p:bldP spid="46" grpId="0"/>
      <p:bldP spid="49" grpId="0"/>
      <p:bldP spid="50" grpId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 thành bảng sau (theo mẫu)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AEDDA-B949-8267-1C50-AA3BC9EC9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14375"/>
            <a:ext cx="11177587" cy="54292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A5007B6-A50B-8053-E824-8B31EF238A1E}"/>
              </a:ext>
            </a:extLst>
          </p:cNvPr>
          <p:cNvSpPr/>
          <p:nvPr/>
        </p:nvSpPr>
        <p:spPr>
          <a:xfrm>
            <a:off x="4626429" y="5344886"/>
            <a:ext cx="718457" cy="5987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1F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BB8FFE-B088-21A4-242B-C7999FD80145}"/>
              </a:ext>
            </a:extLst>
          </p:cNvPr>
          <p:cNvSpPr txBox="1"/>
          <p:nvPr/>
        </p:nvSpPr>
        <p:spPr>
          <a:xfrm>
            <a:off x="4659085" y="5421086"/>
            <a:ext cx="849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3,25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92E432-1410-A260-2FF5-029E4D133BBB}"/>
              </a:ext>
            </a:extLst>
          </p:cNvPr>
          <p:cNvSpPr/>
          <p:nvPr/>
        </p:nvSpPr>
        <p:spPr>
          <a:xfrm>
            <a:off x="10363200" y="5334001"/>
            <a:ext cx="718457" cy="5987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B356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F51F5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9E31C-EAC0-B5A4-8450-18525C152C80}"/>
              </a:ext>
            </a:extLst>
          </p:cNvPr>
          <p:cNvSpPr txBox="1"/>
          <p:nvPr/>
        </p:nvSpPr>
        <p:spPr>
          <a:xfrm>
            <a:off x="10395856" y="5410201"/>
            <a:ext cx="849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12,6</a:t>
            </a:r>
          </a:p>
        </p:txBody>
      </p:sp>
    </p:spTree>
    <p:extLst>
      <p:ext uri="{BB962C8B-B14F-4D97-AF65-F5344CB8AC3E}">
        <p14:creationId xmlns:p14="http://schemas.microsoft.com/office/powerpoint/2010/main" val="843645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A065FA4-4EA1-64E0-4AAA-DD3C457D1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745"/>
            <a:ext cx="6637398" cy="53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79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59981" y="2873829"/>
            <a:ext cx="3295622" cy="3949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33400"/>
            <a:ext cx="6833727" cy="1342713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642257" y="1872344"/>
            <a:ext cx="7707086" cy="2950028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462865412">
                  <a:custGeom>
                    <a:avLst/>
                    <a:gdLst>
                      <a:gd name="connsiteX0" fmla="*/ 695777 w 7707086"/>
                      <a:gd name="connsiteY0" fmla="*/ 981293 h 2950028"/>
                      <a:gd name="connsiteX1" fmla="*/ 1003169 w 7707086"/>
                      <a:gd name="connsiteY1" fmla="*/ 471662 h 2950028"/>
                      <a:gd name="connsiteX2" fmla="*/ 2498557 w 7707086"/>
                      <a:gd name="connsiteY2" fmla="*/ 355232 h 2950028"/>
                      <a:gd name="connsiteX3" fmla="*/ 4006256 w 7707086"/>
                      <a:gd name="connsiteY3" fmla="*/ 234362 h 2950028"/>
                      <a:gd name="connsiteX4" fmla="*/ 4593743 w 7707086"/>
                      <a:gd name="connsiteY4" fmla="*/ 13656 h 2950028"/>
                      <a:gd name="connsiteX5" fmla="*/ 5322348 w 7707086"/>
                      <a:gd name="connsiteY5" fmla="*/ 169420 h 2950028"/>
                      <a:gd name="connsiteX6" fmla="*/ 6326768 w 7707086"/>
                      <a:gd name="connsiteY6" fmla="*/ 47118 h 2950028"/>
                      <a:gd name="connsiteX7" fmla="*/ 6836113 w 7707086"/>
                      <a:gd name="connsiteY7" fmla="*/ 380771 h 2950028"/>
                      <a:gd name="connsiteX8" fmla="*/ 7489787 w 7707086"/>
                      <a:gd name="connsiteY8" fmla="*/ 704591 h 2950028"/>
                      <a:gd name="connsiteX9" fmla="*/ 7460530 w 7707086"/>
                      <a:gd name="connsiteY9" fmla="*/ 1055726 h 2950028"/>
                      <a:gd name="connsiteX10" fmla="*/ 7674258 w 7707086"/>
                      <a:gd name="connsiteY10" fmla="*/ 1592604 h 2950028"/>
                      <a:gd name="connsiteX11" fmla="*/ 6673051 w 7707086"/>
                      <a:gd name="connsiteY11" fmla="*/ 2062560 h 2950028"/>
                      <a:gd name="connsiteX12" fmla="*/ 6314635 w 7707086"/>
                      <a:gd name="connsiteY12" fmla="*/ 2465253 h 2950028"/>
                      <a:gd name="connsiteX13" fmla="*/ 5094346 w 7707086"/>
                      <a:gd name="connsiteY13" fmla="*/ 2514010 h 2950028"/>
                      <a:gd name="connsiteX14" fmla="*/ 4222304 w 7707086"/>
                      <a:gd name="connsiteY14" fmla="*/ 2943608 h 2950028"/>
                      <a:gd name="connsiteX15" fmla="*/ 2940109 w 7707086"/>
                      <a:gd name="connsiteY15" fmla="*/ 2681383 h 2950028"/>
                      <a:gd name="connsiteX16" fmla="*/ 1035461 w 7707086"/>
                      <a:gd name="connsiteY16" fmla="*/ 2422299 h 2950028"/>
                      <a:gd name="connsiteX17" fmla="*/ 198028 w 7707086"/>
                      <a:gd name="connsiteY17" fmla="*/ 2133989 h 2950028"/>
                      <a:gd name="connsiteX18" fmla="*/ 376969 w 7707086"/>
                      <a:gd name="connsiteY18" fmla="*/ 1744818 h 2950028"/>
                      <a:gd name="connsiteX19" fmla="*/ -894 w 7707086"/>
                      <a:gd name="connsiteY19" fmla="*/ 1345539 h 2950028"/>
                      <a:gd name="connsiteX20" fmla="*/ 689177 w 7707086"/>
                      <a:gd name="connsiteY20" fmla="*/ 990648 h 2950028"/>
                      <a:gd name="connsiteX21" fmla="*/ 695777 w 7707086"/>
                      <a:gd name="connsiteY21" fmla="*/ 981293 h 2950028"/>
                      <a:gd name="connsiteX0" fmla="*/ 9547861 w 7707086"/>
                      <a:gd name="connsiteY0" fmla="*/ 983362 h 2950028"/>
                      <a:gd name="connsiteX1" fmla="*/ 9453357 w 7707086"/>
                      <a:gd name="connsiteY1" fmla="*/ 1065308 h 2950028"/>
                      <a:gd name="connsiteX2" fmla="*/ 9358853 w 7707086"/>
                      <a:gd name="connsiteY2" fmla="*/ 983362 h 2950028"/>
                      <a:gd name="connsiteX3" fmla="*/ 9453357 w 7707086"/>
                      <a:gd name="connsiteY3" fmla="*/ 901416 h 2950028"/>
                      <a:gd name="connsiteX4" fmla="*/ 9547861 w 7707086"/>
                      <a:gd name="connsiteY4" fmla="*/ 983362 h 2950028"/>
                      <a:gd name="connsiteX0" fmla="*/ 9090442 w 7707086"/>
                      <a:gd name="connsiteY0" fmla="*/ 1031819 h 2950028"/>
                      <a:gd name="connsiteX1" fmla="*/ 8901435 w 7707086"/>
                      <a:gd name="connsiteY1" fmla="*/ 1195709 h 2950028"/>
                      <a:gd name="connsiteX2" fmla="*/ 8712427 w 7707086"/>
                      <a:gd name="connsiteY2" fmla="*/ 1031819 h 2950028"/>
                      <a:gd name="connsiteX3" fmla="*/ 8901435 w 7707086"/>
                      <a:gd name="connsiteY3" fmla="*/ 867929 h 2950028"/>
                      <a:gd name="connsiteX4" fmla="*/ 9090442 w 7707086"/>
                      <a:gd name="connsiteY4" fmla="*/ 1031819 h 2950028"/>
                      <a:gd name="connsiteX0" fmla="*/ 8444979 w 7707086"/>
                      <a:gd name="connsiteY0" fmla="*/ 1096787 h 2950028"/>
                      <a:gd name="connsiteX1" fmla="*/ 8161467 w 7707086"/>
                      <a:gd name="connsiteY1" fmla="*/ 1342623 h 2950028"/>
                      <a:gd name="connsiteX2" fmla="*/ 7877955 w 7707086"/>
                      <a:gd name="connsiteY2" fmla="*/ 1096787 h 2950028"/>
                      <a:gd name="connsiteX3" fmla="*/ 8161467 w 7707086"/>
                      <a:gd name="connsiteY3" fmla="*/ 850951 h 2950028"/>
                      <a:gd name="connsiteX4" fmla="*/ 8444979 w 7707086"/>
                      <a:gd name="connsiteY4" fmla="*/ 1096787 h 2950028"/>
                      <a:gd name="connsiteX0" fmla="*/ 837253 w 7707086"/>
                      <a:gd name="connsiteY0" fmla="*/ 1787566 h 2950028"/>
                      <a:gd name="connsiteX1" fmla="*/ 385353 w 7707086"/>
                      <a:gd name="connsiteY1" fmla="*/ 1733141 h 2950028"/>
                      <a:gd name="connsiteX2" fmla="*/ 1235987 w 7707086"/>
                      <a:gd name="connsiteY2" fmla="*/ 2383171 h 2950028"/>
                      <a:gd name="connsiteX3" fmla="*/ 1038315 w 7707086"/>
                      <a:gd name="connsiteY3" fmla="*/ 2409189 h 2950028"/>
                      <a:gd name="connsiteX4" fmla="*/ 2939752 w 7707086"/>
                      <a:gd name="connsiteY4" fmla="*/ 2669364 h 2950028"/>
                      <a:gd name="connsiteX5" fmla="*/ 2820578 w 7707086"/>
                      <a:gd name="connsiteY5" fmla="*/ 2550544 h 2950028"/>
                      <a:gd name="connsiteX6" fmla="*/ 5142873 w 7707086"/>
                      <a:gd name="connsiteY6" fmla="*/ 2373065 h 2950028"/>
                      <a:gd name="connsiteX7" fmla="*/ 5095240 w 7707086"/>
                      <a:gd name="connsiteY7" fmla="*/ 2503425 h 2950028"/>
                      <a:gd name="connsiteX8" fmla="*/ 6088776 w 7707086"/>
                      <a:gd name="connsiteY8" fmla="*/ 1567474 h 2950028"/>
                      <a:gd name="connsiteX9" fmla="*/ 6668769 w 7707086"/>
                      <a:gd name="connsiteY9" fmla="*/ 2054775 h 2950028"/>
                      <a:gd name="connsiteX10" fmla="*/ 7456961 w 7707086"/>
                      <a:gd name="connsiteY10" fmla="*/ 1048488 h 2950028"/>
                      <a:gd name="connsiteX11" fmla="*/ 7198631 w 7707086"/>
                      <a:gd name="connsiteY11" fmla="*/ 1231226 h 2950028"/>
                      <a:gd name="connsiteX12" fmla="*/ 6837184 w 7707086"/>
                      <a:gd name="connsiteY12" fmla="*/ 370528 h 2950028"/>
                      <a:gd name="connsiteX13" fmla="*/ 6850742 w 7707086"/>
                      <a:gd name="connsiteY13" fmla="*/ 456844 h 2950028"/>
                      <a:gd name="connsiteX14" fmla="*/ 5187652 w 7707086"/>
                      <a:gd name="connsiteY14" fmla="*/ 269872 h 2950028"/>
                      <a:gd name="connsiteX15" fmla="*/ 5320029 w 7707086"/>
                      <a:gd name="connsiteY15" fmla="*/ 159792 h 2950028"/>
                      <a:gd name="connsiteX16" fmla="*/ 3950059 w 7707086"/>
                      <a:gd name="connsiteY16" fmla="*/ 322316 h 2950028"/>
                      <a:gd name="connsiteX17" fmla="*/ 4014106 w 7707086"/>
                      <a:gd name="connsiteY17" fmla="*/ 227397 h 2950028"/>
                      <a:gd name="connsiteX18" fmla="*/ 2497666 w 7707086"/>
                      <a:gd name="connsiteY18" fmla="*/ 354549 h 2950028"/>
                      <a:gd name="connsiteX19" fmla="*/ 2729591 w 7707086"/>
                      <a:gd name="connsiteY19" fmla="*/ 446601 h 2950028"/>
                      <a:gd name="connsiteX20" fmla="*/ 736275 w 7707086"/>
                      <a:gd name="connsiteY20" fmla="*/ 1078193 h 2950028"/>
                      <a:gd name="connsiteX21" fmla="*/ 695777 w 7707086"/>
                      <a:gd name="connsiteY21" fmla="*/ 981293 h 2950028"/>
                      <a:gd name="connsiteX0" fmla="*/ 695777 w 7707086"/>
                      <a:gd name="connsiteY0" fmla="*/ 981293 h 2950028"/>
                      <a:gd name="connsiteX1" fmla="*/ 1003169 w 7707086"/>
                      <a:gd name="connsiteY1" fmla="*/ 471662 h 2950028"/>
                      <a:gd name="connsiteX2" fmla="*/ 2498557 w 7707086"/>
                      <a:gd name="connsiteY2" fmla="*/ 355232 h 2950028"/>
                      <a:gd name="connsiteX3" fmla="*/ 4006256 w 7707086"/>
                      <a:gd name="connsiteY3" fmla="*/ 234362 h 2950028"/>
                      <a:gd name="connsiteX4" fmla="*/ 4593743 w 7707086"/>
                      <a:gd name="connsiteY4" fmla="*/ 13656 h 2950028"/>
                      <a:gd name="connsiteX5" fmla="*/ 5322348 w 7707086"/>
                      <a:gd name="connsiteY5" fmla="*/ 169420 h 2950028"/>
                      <a:gd name="connsiteX6" fmla="*/ 6326768 w 7707086"/>
                      <a:gd name="connsiteY6" fmla="*/ 47118 h 2950028"/>
                      <a:gd name="connsiteX7" fmla="*/ 6836113 w 7707086"/>
                      <a:gd name="connsiteY7" fmla="*/ 380771 h 2950028"/>
                      <a:gd name="connsiteX8" fmla="*/ 7489787 w 7707086"/>
                      <a:gd name="connsiteY8" fmla="*/ 704591 h 2950028"/>
                      <a:gd name="connsiteX9" fmla="*/ 7460530 w 7707086"/>
                      <a:gd name="connsiteY9" fmla="*/ 1055726 h 2950028"/>
                      <a:gd name="connsiteX10" fmla="*/ 7674258 w 7707086"/>
                      <a:gd name="connsiteY10" fmla="*/ 1592604 h 2950028"/>
                      <a:gd name="connsiteX11" fmla="*/ 6673051 w 7707086"/>
                      <a:gd name="connsiteY11" fmla="*/ 2062560 h 2950028"/>
                      <a:gd name="connsiteX12" fmla="*/ 6314635 w 7707086"/>
                      <a:gd name="connsiteY12" fmla="*/ 2465253 h 2950028"/>
                      <a:gd name="connsiteX13" fmla="*/ 5094346 w 7707086"/>
                      <a:gd name="connsiteY13" fmla="*/ 2514010 h 2950028"/>
                      <a:gd name="connsiteX14" fmla="*/ 4222304 w 7707086"/>
                      <a:gd name="connsiteY14" fmla="*/ 2943608 h 2950028"/>
                      <a:gd name="connsiteX15" fmla="*/ 2940109 w 7707086"/>
                      <a:gd name="connsiteY15" fmla="*/ 2681383 h 2950028"/>
                      <a:gd name="connsiteX16" fmla="*/ 1035461 w 7707086"/>
                      <a:gd name="connsiteY16" fmla="*/ 2422299 h 2950028"/>
                      <a:gd name="connsiteX17" fmla="*/ 198028 w 7707086"/>
                      <a:gd name="connsiteY17" fmla="*/ 2133989 h 2950028"/>
                      <a:gd name="connsiteX18" fmla="*/ 376969 w 7707086"/>
                      <a:gd name="connsiteY18" fmla="*/ 1744818 h 2950028"/>
                      <a:gd name="connsiteX19" fmla="*/ -894 w 7707086"/>
                      <a:gd name="connsiteY19" fmla="*/ 1345539 h 2950028"/>
                      <a:gd name="connsiteX20" fmla="*/ 689177 w 7707086"/>
                      <a:gd name="connsiteY20" fmla="*/ 990648 h 2950028"/>
                      <a:gd name="connsiteX21" fmla="*/ 695777 w 7707086"/>
                      <a:gd name="connsiteY21" fmla="*/ 981293 h 2950028"/>
                      <a:gd name="connsiteX0" fmla="*/ 9547861 w 7707086"/>
                      <a:gd name="connsiteY0" fmla="*/ 983362 h 2950028"/>
                      <a:gd name="connsiteX1" fmla="*/ 9453357 w 7707086"/>
                      <a:gd name="connsiteY1" fmla="*/ 1065308 h 2950028"/>
                      <a:gd name="connsiteX2" fmla="*/ 9358853 w 7707086"/>
                      <a:gd name="connsiteY2" fmla="*/ 983362 h 2950028"/>
                      <a:gd name="connsiteX3" fmla="*/ 9453357 w 7707086"/>
                      <a:gd name="connsiteY3" fmla="*/ 901416 h 2950028"/>
                      <a:gd name="connsiteX4" fmla="*/ 9547861 w 7707086"/>
                      <a:gd name="connsiteY4" fmla="*/ 983362 h 2950028"/>
                      <a:gd name="connsiteX0" fmla="*/ 9090442 w 7707086"/>
                      <a:gd name="connsiteY0" fmla="*/ 1031819 h 2950028"/>
                      <a:gd name="connsiteX1" fmla="*/ 8901435 w 7707086"/>
                      <a:gd name="connsiteY1" fmla="*/ 1195709 h 2950028"/>
                      <a:gd name="connsiteX2" fmla="*/ 8712427 w 7707086"/>
                      <a:gd name="connsiteY2" fmla="*/ 1031819 h 2950028"/>
                      <a:gd name="connsiteX3" fmla="*/ 8901435 w 7707086"/>
                      <a:gd name="connsiteY3" fmla="*/ 867929 h 2950028"/>
                      <a:gd name="connsiteX4" fmla="*/ 9090442 w 7707086"/>
                      <a:gd name="connsiteY4" fmla="*/ 1031819 h 2950028"/>
                      <a:gd name="connsiteX0" fmla="*/ 8444979 w 7707086"/>
                      <a:gd name="connsiteY0" fmla="*/ 1096787 h 2950028"/>
                      <a:gd name="connsiteX1" fmla="*/ 8161467 w 7707086"/>
                      <a:gd name="connsiteY1" fmla="*/ 1342623 h 2950028"/>
                      <a:gd name="connsiteX2" fmla="*/ 7877955 w 7707086"/>
                      <a:gd name="connsiteY2" fmla="*/ 1096787 h 2950028"/>
                      <a:gd name="connsiteX3" fmla="*/ 8161467 w 7707086"/>
                      <a:gd name="connsiteY3" fmla="*/ 850951 h 2950028"/>
                      <a:gd name="connsiteX4" fmla="*/ 8444979 w 7707086"/>
                      <a:gd name="connsiteY4" fmla="*/ 1096787 h 2950028"/>
                      <a:gd name="connsiteX0" fmla="*/ 837253 w 7707086"/>
                      <a:gd name="connsiteY0" fmla="*/ 1787566 h 2950028"/>
                      <a:gd name="connsiteX1" fmla="*/ 385353 w 7707086"/>
                      <a:gd name="connsiteY1" fmla="*/ 1733141 h 2950028"/>
                      <a:gd name="connsiteX2" fmla="*/ 1235987 w 7707086"/>
                      <a:gd name="connsiteY2" fmla="*/ 2383171 h 2950028"/>
                      <a:gd name="connsiteX3" fmla="*/ 1038315 w 7707086"/>
                      <a:gd name="connsiteY3" fmla="*/ 2409189 h 2950028"/>
                      <a:gd name="connsiteX4" fmla="*/ 2939752 w 7707086"/>
                      <a:gd name="connsiteY4" fmla="*/ 2669364 h 2950028"/>
                      <a:gd name="connsiteX5" fmla="*/ 2820578 w 7707086"/>
                      <a:gd name="connsiteY5" fmla="*/ 2550544 h 2950028"/>
                      <a:gd name="connsiteX6" fmla="*/ 5142873 w 7707086"/>
                      <a:gd name="connsiteY6" fmla="*/ 2373065 h 2950028"/>
                      <a:gd name="connsiteX7" fmla="*/ 5095240 w 7707086"/>
                      <a:gd name="connsiteY7" fmla="*/ 2503425 h 2950028"/>
                      <a:gd name="connsiteX8" fmla="*/ 6088776 w 7707086"/>
                      <a:gd name="connsiteY8" fmla="*/ 1567474 h 2950028"/>
                      <a:gd name="connsiteX9" fmla="*/ 6668769 w 7707086"/>
                      <a:gd name="connsiteY9" fmla="*/ 2054775 h 2950028"/>
                      <a:gd name="connsiteX10" fmla="*/ 7456961 w 7707086"/>
                      <a:gd name="connsiteY10" fmla="*/ 1048488 h 2950028"/>
                      <a:gd name="connsiteX11" fmla="*/ 7198631 w 7707086"/>
                      <a:gd name="connsiteY11" fmla="*/ 1231226 h 2950028"/>
                      <a:gd name="connsiteX12" fmla="*/ 6837184 w 7707086"/>
                      <a:gd name="connsiteY12" fmla="*/ 370528 h 2950028"/>
                      <a:gd name="connsiteX13" fmla="*/ 6850742 w 7707086"/>
                      <a:gd name="connsiteY13" fmla="*/ 456844 h 2950028"/>
                      <a:gd name="connsiteX14" fmla="*/ 5187652 w 7707086"/>
                      <a:gd name="connsiteY14" fmla="*/ 269872 h 2950028"/>
                      <a:gd name="connsiteX15" fmla="*/ 5320029 w 7707086"/>
                      <a:gd name="connsiteY15" fmla="*/ 159792 h 2950028"/>
                      <a:gd name="connsiteX16" fmla="*/ 3950059 w 7707086"/>
                      <a:gd name="connsiteY16" fmla="*/ 322316 h 2950028"/>
                      <a:gd name="connsiteX17" fmla="*/ 4014106 w 7707086"/>
                      <a:gd name="connsiteY17" fmla="*/ 227397 h 2950028"/>
                      <a:gd name="connsiteX18" fmla="*/ 2497666 w 7707086"/>
                      <a:gd name="connsiteY18" fmla="*/ 354549 h 2950028"/>
                      <a:gd name="connsiteX19" fmla="*/ 2729591 w 7707086"/>
                      <a:gd name="connsiteY19" fmla="*/ 446601 h 2950028"/>
                      <a:gd name="connsiteX20" fmla="*/ 736275 w 7707086"/>
                      <a:gd name="connsiteY20" fmla="*/ 1078193 h 2950028"/>
                      <a:gd name="connsiteX21" fmla="*/ 695777 w 7707086"/>
                      <a:gd name="connsiteY21" fmla="*/ 981293 h 2950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7707086" h="2950028" fill="none" extrusionOk="0">
                        <a:moveTo>
                          <a:pt x="695777" y="981293"/>
                        </a:moveTo>
                        <a:cubicBezTo>
                          <a:pt x="599108" y="802689"/>
                          <a:pt x="726740" y="608456"/>
                          <a:pt x="1003169" y="471662"/>
                        </a:cubicBezTo>
                        <a:cubicBezTo>
                          <a:pt x="1402489" y="195942"/>
                          <a:pt x="2233408" y="155291"/>
                          <a:pt x="2498557" y="355232"/>
                        </a:cubicBezTo>
                        <a:cubicBezTo>
                          <a:pt x="2958785" y="180176"/>
                          <a:pt x="3462023" y="125842"/>
                          <a:pt x="4006256" y="234362"/>
                        </a:cubicBezTo>
                        <a:cubicBezTo>
                          <a:pt x="4042721" y="118045"/>
                          <a:pt x="4336957" y="59093"/>
                          <a:pt x="4593743" y="13656"/>
                        </a:cubicBezTo>
                        <a:cubicBezTo>
                          <a:pt x="4815643" y="42963"/>
                          <a:pt x="5204832" y="48922"/>
                          <a:pt x="5322348" y="169420"/>
                        </a:cubicBezTo>
                        <a:cubicBezTo>
                          <a:pt x="5674400" y="86749"/>
                          <a:pt x="5934310" y="-115637"/>
                          <a:pt x="6326768" y="47118"/>
                        </a:cubicBezTo>
                        <a:cubicBezTo>
                          <a:pt x="6538696" y="129761"/>
                          <a:pt x="6781090" y="150232"/>
                          <a:pt x="6836113" y="380771"/>
                        </a:cubicBezTo>
                        <a:cubicBezTo>
                          <a:pt x="7190418" y="474038"/>
                          <a:pt x="7449730" y="574670"/>
                          <a:pt x="7489787" y="704591"/>
                        </a:cubicBezTo>
                        <a:cubicBezTo>
                          <a:pt x="7577827" y="799379"/>
                          <a:pt x="7496615" y="940536"/>
                          <a:pt x="7460530" y="1055726"/>
                        </a:cubicBezTo>
                        <a:cubicBezTo>
                          <a:pt x="7648419" y="1195196"/>
                          <a:pt x="7864097" y="1420540"/>
                          <a:pt x="7674258" y="1592604"/>
                        </a:cubicBezTo>
                        <a:cubicBezTo>
                          <a:pt x="7508563" y="1725022"/>
                          <a:pt x="7247642" y="1901935"/>
                          <a:pt x="6673051" y="2062560"/>
                        </a:cubicBezTo>
                        <a:cubicBezTo>
                          <a:pt x="6694940" y="2241454"/>
                          <a:pt x="6580737" y="2415496"/>
                          <a:pt x="6314635" y="2465253"/>
                        </a:cubicBezTo>
                        <a:cubicBezTo>
                          <a:pt x="6010334" y="2565818"/>
                          <a:pt x="5579455" y="2725487"/>
                          <a:pt x="5094346" y="2514010"/>
                        </a:cubicBezTo>
                        <a:cubicBezTo>
                          <a:pt x="4903068" y="2694931"/>
                          <a:pt x="4711168" y="2864148"/>
                          <a:pt x="4222304" y="2943608"/>
                        </a:cubicBezTo>
                        <a:cubicBezTo>
                          <a:pt x="3788567" y="2912506"/>
                          <a:pt x="3213198" y="2807195"/>
                          <a:pt x="2940109" y="2681383"/>
                        </a:cubicBezTo>
                        <a:cubicBezTo>
                          <a:pt x="2399084" y="2773688"/>
                          <a:pt x="1507152" y="2937264"/>
                          <a:pt x="1035461" y="2422299"/>
                        </a:cubicBezTo>
                        <a:cubicBezTo>
                          <a:pt x="573804" y="2447614"/>
                          <a:pt x="385305" y="2383088"/>
                          <a:pt x="198028" y="2133989"/>
                        </a:cubicBezTo>
                        <a:cubicBezTo>
                          <a:pt x="110786" y="2009473"/>
                          <a:pt x="153322" y="1849318"/>
                          <a:pt x="376969" y="1744818"/>
                        </a:cubicBezTo>
                        <a:cubicBezTo>
                          <a:pt x="50611" y="1696214"/>
                          <a:pt x="-18337" y="1545654"/>
                          <a:pt x="-894" y="1345539"/>
                        </a:cubicBezTo>
                        <a:cubicBezTo>
                          <a:pt x="4129" y="1241162"/>
                          <a:pt x="428136" y="1144560"/>
                          <a:pt x="689177" y="990648"/>
                        </a:cubicBezTo>
                        <a:cubicBezTo>
                          <a:pt x="691297" y="988474"/>
                          <a:pt x="694235" y="983537"/>
                          <a:pt x="695777" y="981293"/>
                        </a:cubicBezTo>
                        <a:close/>
                      </a:path>
                      <a:path w="7707086" h="2950028" fill="none" extrusionOk="0">
                        <a:moveTo>
                          <a:pt x="9547861" y="983362"/>
                        </a:moveTo>
                        <a:cubicBezTo>
                          <a:pt x="9527740" y="1024512"/>
                          <a:pt x="9523445" y="1066067"/>
                          <a:pt x="9453357" y="1065308"/>
                        </a:cubicBezTo>
                        <a:cubicBezTo>
                          <a:pt x="9390821" y="1039153"/>
                          <a:pt x="9336797" y="1031268"/>
                          <a:pt x="9358853" y="983362"/>
                        </a:cubicBezTo>
                        <a:cubicBezTo>
                          <a:pt x="9352282" y="923669"/>
                          <a:pt x="9406841" y="891634"/>
                          <a:pt x="9453357" y="901416"/>
                        </a:cubicBezTo>
                        <a:cubicBezTo>
                          <a:pt x="9495810" y="896218"/>
                          <a:pt x="9559816" y="941175"/>
                          <a:pt x="9547861" y="983362"/>
                        </a:cubicBezTo>
                        <a:close/>
                      </a:path>
                      <a:path w="7707086" h="2950028" fill="none" extrusionOk="0">
                        <a:moveTo>
                          <a:pt x="9090442" y="1031819"/>
                        </a:moveTo>
                        <a:cubicBezTo>
                          <a:pt x="9075724" y="1140938"/>
                          <a:pt x="9016523" y="1180536"/>
                          <a:pt x="8901435" y="1195709"/>
                        </a:cubicBezTo>
                        <a:cubicBezTo>
                          <a:pt x="8833806" y="1205191"/>
                          <a:pt x="8695620" y="1128969"/>
                          <a:pt x="8712427" y="1031819"/>
                        </a:cubicBezTo>
                        <a:cubicBezTo>
                          <a:pt x="8738942" y="959465"/>
                          <a:pt x="8787009" y="824998"/>
                          <a:pt x="8901435" y="867929"/>
                        </a:cubicBezTo>
                        <a:cubicBezTo>
                          <a:pt x="8992661" y="842381"/>
                          <a:pt x="9078504" y="940244"/>
                          <a:pt x="9090442" y="1031819"/>
                        </a:cubicBezTo>
                        <a:close/>
                      </a:path>
                      <a:path w="7707086" h="2950028" fill="none" extrusionOk="0">
                        <a:moveTo>
                          <a:pt x="8444979" y="1096787"/>
                        </a:moveTo>
                        <a:cubicBezTo>
                          <a:pt x="8477902" y="1170221"/>
                          <a:pt x="8388715" y="1335231"/>
                          <a:pt x="8161467" y="1342623"/>
                        </a:cubicBezTo>
                        <a:cubicBezTo>
                          <a:pt x="7999090" y="1299185"/>
                          <a:pt x="7881936" y="1257166"/>
                          <a:pt x="7877955" y="1096787"/>
                        </a:cubicBezTo>
                        <a:cubicBezTo>
                          <a:pt x="7887554" y="908290"/>
                          <a:pt x="8015523" y="866728"/>
                          <a:pt x="8161467" y="850951"/>
                        </a:cubicBezTo>
                        <a:cubicBezTo>
                          <a:pt x="8252923" y="878318"/>
                          <a:pt x="8406486" y="898766"/>
                          <a:pt x="8444979" y="1096787"/>
                        </a:cubicBezTo>
                        <a:close/>
                      </a:path>
                      <a:path w="7707086" h="2950028" fill="none" extrusionOk="0">
                        <a:moveTo>
                          <a:pt x="837253" y="1787566"/>
                        </a:moveTo>
                        <a:cubicBezTo>
                          <a:pt x="644142" y="1816241"/>
                          <a:pt x="478552" y="1741893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53001" y="2396360"/>
                          <a:pt x="1126601" y="2403878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921243" y="2629915"/>
                          <a:pt x="2842290" y="2606447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39904" y="2414200"/>
                          <a:pt x="5144723" y="2464424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381002" y="1678666"/>
                          <a:pt x="6707051" y="1822004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22591" y="1120165"/>
                          <a:pt x="7272814" y="1184801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49977" y="390998"/>
                          <a:pt x="6835772" y="431832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197291" y="220714"/>
                          <a:pt x="5277107" y="209754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1226" y="282986"/>
                          <a:pt x="3983468" y="245196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603954" y="401329"/>
                          <a:pt x="2638652" y="435184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12106" y="1044570"/>
                          <a:pt x="710019" y="1022405"/>
                          <a:pt x="695777" y="981293"/>
                        </a:cubicBezTo>
                      </a:path>
                      <a:path w="7707086" h="2950028" stroke="0" extrusionOk="0">
                        <a:moveTo>
                          <a:pt x="695777" y="981293"/>
                        </a:moveTo>
                        <a:cubicBezTo>
                          <a:pt x="613676" y="749629"/>
                          <a:pt x="744151" y="617648"/>
                          <a:pt x="1003169" y="471662"/>
                        </a:cubicBezTo>
                        <a:cubicBezTo>
                          <a:pt x="1370719" y="331954"/>
                          <a:pt x="2129297" y="292149"/>
                          <a:pt x="2498557" y="355232"/>
                        </a:cubicBezTo>
                        <a:cubicBezTo>
                          <a:pt x="2807942" y="85213"/>
                          <a:pt x="3540796" y="76893"/>
                          <a:pt x="4006256" y="234362"/>
                        </a:cubicBezTo>
                        <a:cubicBezTo>
                          <a:pt x="4111868" y="125895"/>
                          <a:pt x="4348691" y="19606"/>
                          <a:pt x="4593743" y="13656"/>
                        </a:cubicBezTo>
                        <a:cubicBezTo>
                          <a:pt x="4829094" y="-40976"/>
                          <a:pt x="5177947" y="19050"/>
                          <a:pt x="5322348" y="169420"/>
                        </a:cubicBezTo>
                        <a:cubicBezTo>
                          <a:pt x="5466705" y="-121667"/>
                          <a:pt x="5867388" y="-72281"/>
                          <a:pt x="6326768" y="47118"/>
                        </a:cubicBezTo>
                        <a:cubicBezTo>
                          <a:pt x="6596765" y="38752"/>
                          <a:pt x="6725011" y="240596"/>
                          <a:pt x="6836113" y="380771"/>
                        </a:cubicBezTo>
                        <a:cubicBezTo>
                          <a:pt x="7194639" y="392292"/>
                          <a:pt x="7380654" y="524103"/>
                          <a:pt x="7489787" y="704591"/>
                        </a:cubicBezTo>
                        <a:cubicBezTo>
                          <a:pt x="7590400" y="824309"/>
                          <a:pt x="7516071" y="980950"/>
                          <a:pt x="7460530" y="1055726"/>
                        </a:cubicBezTo>
                        <a:cubicBezTo>
                          <a:pt x="7760347" y="1249492"/>
                          <a:pt x="7731462" y="1366347"/>
                          <a:pt x="7674258" y="1592604"/>
                        </a:cubicBezTo>
                        <a:cubicBezTo>
                          <a:pt x="7556403" y="1817378"/>
                          <a:pt x="7171219" y="2069259"/>
                          <a:pt x="6673051" y="2062560"/>
                        </a:cubicBezTo>
                        <a:cubicBezTo>
                          <a:pt x="6660083" y="2190030"/>
                          <a:pt x="6585936" y="2334978"/>
                          <a:pt x="6314635" y="2465253"/>
                        </a:cubicBezTo>
                        <a:cubicBezTo>
                          <a:pt x="6018744" y="2582364"/>
                          <a:pt x="5446270" y="2646380"/>
                          <a:pt x="5094346" y="2514010"/>
                        </a:cubicBezTo>
                        <a:cubicBezTo>
                          <a:pt x="4937079" y="2639926"/>
                          <a:pt x="4558071" y="2887784"/>
                          <a:pt x="4222304" y="2943608"/>
                        </a:cubicBezTo>
                        <a:cubicBezTo>
                          <a:pt x="3824406" y="3063555"/>
                          <a:pt x="3240561" y="2872558"/>
                          <a:pt x="2940109" y="2681383"/>
                        </a:cubicBezTo>
                        <a:cubicBezTo>
                          <a:pt x="2227337" y="2756031"/>
                          <a:pt x="1398713" y="2743985"/>
                          <a:pt x="1035461" y="2422299"/>
                        </a:cubicBezTo>
                        <a:cubicBezTo>
                          <a:pt x="664329" y="2421953"/>
                          <a:pt x="303204" y="2284221"/>
                          <a:pt x="198028" y="2133989"/>
                        </a:cubicBezTo>
                        <a:cubicBezTo>
                          <a:pt x="135109" y="1984836"/>
                          <a:pt x="176031" y="1871679"/>
                          <a:pt x="376969" y="1744818"/>
                        </a:cubicBezTo>
                        <a:cubicBezTo>
                          <a:pt x="104410" y="1607968"/>
                          <a:pt x="23942" y="1533282"/>
                          <a:pt x="-894" y="1345539"/>
                        </a:cubicBezTo>
                        <a:cubicBezTo>
                          <a:pt x="-39079" y="1016527"/>
                          <a:pt x="398612" y="994664"/>
                          <a:pt x="689177" y="990648"/>
                        </a:cubicBezTo>
                        <a:cubicBezTo>
                          <a:pt x="691744" y="987301"/>
                          <a:pt x="693864" y="983905"/>
                          <a:pt x="695777" y="981293"/>
                        </a:cubicBezTo>
                        <a:close/>
                      </a:path>
                      <a:path w="7707086" h="2950028" stroke="0" extrusionOk="0">
                        <a:moveTo>
                          <a:pt x="9547861" y="983362"/>
                        </a:moveTo>
                        <a:cubicBezTo>
                          <a:pt x="9534378" y="1023906"/>
                          <a:pt x="9506404" y="1069471"/>
                          <a:pt x="9453357" y="1065308"/>
                        </a:cubicBezTo>
                        <a:cubicBezTo>
                          <a:pt x="9394067" y="1051954"/>
                          <a:pt x="9370538" y="1023205"/>
                          <a:pt x="9358853" y="983362"/>
                        </a:cubicBezTo>
                        <a:cubicBezTo>
                          <a:pt x="9347316" y="951472"/>
                          <a:pt x="9396500" y="899955"/>
                          <a:pt x="9453357" y="901416"/>
                        </a:cubicBezTo>
                        <a:cubicBezTo>
                          <a:pt x="9511818" y="907622"/>
                          <a:pt x="9543794" y="943167"/>
                          <a:pt x="9547861" y="983362"/>
                        </a:cubicBezTo>
                        <a:close/>
                      </a:path>
                      <a:path w="7707086" h="2950028" stroke="0" extrusionOk="0">
                        <a:moveTo>
                          <a:pt x="9090442" y="1031819"/>
                        </a:moveTo>
                        <a:cubicBezTo>
                          <a:pt x="9065167" y="1135847"/>
                          <a:pt x="9006096" y="1217986"/>
                          <a:pt x="8901435" y="1195709"/>
                        </a:cubicBezTo>
                        <a:cubicBezTo>
                          <a:pt x="8796859" y="1194563"/>
                          <a:pt x="8707539" y="1118943"/>
                          <a:pt x="8712427" y="1031819"/>
                        </a:cubicBezTo>
                        <a:cubicBezTo>
                          <a:pt x="8696806" y="930969"/>
                          <a:pt x="8777199" y="830226"/>
                          <a:pt x="8901435" y="867929"/>
                        </a:cubicBezTo>
                        <a:cubicBezTo>
                          <a:pt x="9020186" y="863888"/>
                          <a:pt x="9100713" y="950427"/>
                          <a:pt x="9090442" y="1031819"/>
                        </a:cubicBezTo>
                        <a:close/>
                      </a:path>
                      <a:path w="7707086" h="2950028" stroke="0" extrusionOk="0">
                        <a:moveTo>
                          <a:pt x="8444979" y="1096787"/>
                        </a:moveTo>
                        <a:cubicBezTo>
                          <a:pt x="8480829" y="1266077"/>
                          <a:pt x="8288454" y="1347546"/>
                          <a:pt x="8161467" y="1342623"/>
                        </a:cubicBezTo>
                        <a:cubicBezTo>
                          <a:pt x="7997238" y="1332628"/>
                          <a:pt x="7858037" y="1207536"/>
                          <a:pt x="7877955" y="1096787"/>
                        </a:cubicBezTo>
                        <a:cubicBezTo>
                          <a:pt x="7902944" y="966128"/>
                          <a:pt x="8023946" y="877666"/>
                          <a:pt x="8161467" y="850951"/>
                        </a:cubicBezTo>
                        <a:cubicBezTo>
                          <a:pt x="8260248" y="837287"/>
                          <a:pt x="8409307" y="949075"/>
                          <a:pt x="8444979" y="1096787"/>
                        </a:cubicBezTo>
                        <a:close/>
                      </a:path>
                      <a:path w="7707086" h="2950028" fill="none" stroke="0" extrusionOk="0">
                        <a:moveTo>
                          <a:pt x="837253" y="1787566"/>
                        </a:moveTo>
                        <a:cubicBezTo>
                          <a:pt x="705198" y="1807996"/>
                          <a:pt x="533591" y="1739082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71440" y="2411728"/>
                          <a:pt x="1093484" y="2393937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889095" y="2643641"/>
                          <a:pt x="2852855" y="2591805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40537" y="2423664"/>
                          <a:pt x="5102437" y="2466711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422103" y="1714345"/>
                          <a:pt x="6665667" y="1784848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26070" y="1098663"/>
                          <a:pt x="7318822" y="1174265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56888" y="399733"/>
                          <a:pt x="6838071" y="428710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222066" y="217274"/>
                          <a:pt x="5266220" y="195199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7037" y="283660"/>
                          <a:pt x="3990555" y="247645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592266" y="382082"/>
                          <a:pt x="2633465" y="420683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04727" y="1039121"/>
                          <a:pt x="700060" y="1023551"/>
                          <a:pt x="695777" y="981293"/>
                        </a:cubicBezTo>
                      </a:path>
                      <a:path w="7707086" h="2950028" fill="none" stroke="0" extrusionOk="0">
                        <a:moveTo>
                          <a:pt x="695777" y="981293"/>
                        </a:moveTo>
                        <a:cubicBezTo>
                          <a:pt x="591135" y="758055"/>
                          <a:pt x="754625" y="592972"/>
                          <a:pt x="1003169" y="471662"/>
                        </a:cubicBezTo>
                        <a:cubicBezTo>
                          <a:pt x="1446445" y="315842"/>
                          <a:pt x="2240482" y="196836"/>
                          <a:pt x="2498557" y="355232"/>
                        </a:cubicBezTo>
                        <a:cubicBezTo>
                          <a:pt x="2756308" y="193148"/>
                          <a:pt x="3559681" y="64485"/>
                          <a:pt x="4006256" y="234362"/>
                        </a:cubicBezTo>
                        <a:cubicBezTo>
                          <a:pt x="4063073" y="118646"/>
                          <a:pt x="4350834" y="33696"/>
                          <a:pt x="4593743" y="13656"/>
                        </a:cubicBezTo>
                        <a:cubicBezTo>
                          <a:pt x="4823714" y="-28360"/>
                          <a:pt x="5185510" y="-307"/>
                          <a:pt x="5322348" y="169420"/>
                        </a:cubicBezTo>
                        <a:cubicBezTo>
                          <a:pt x="5588787" y="8182"/>
                          <a:pt x="5951840" y="-109555"/>
                          <a:pt x="6326768" y="47118"/>
                        </a:cubicBezTo>
                        <a:cubicBezTo>
                          <a:pt x="6598735" y="68834"/>
                          <a:pt x="6768998" y="185323"/>
                          <a:pt x="6836113" y="380771"/>
                        </a:cubicBezTo>
                        <a:cubicBezTo>
                          <a:pt x="7184145" y="445024"/>
                          <a:pt x="7431704" y="564913"/>
                          <a:pt x="7489787" y="704591"/>
                        </a:cubicBezTo>
                        <a:cubicBezTo>
                          <a:pt x="7589039" y="801462"/>
                          <a:pt x="7516450" y="951881"/>
                          <a:pt x="7460530" y="1055726"/>
                        </a:cubicBezTo>
                        <a:cubicBezTo>
                          <a:pt x="7700887" y="1231332"/>
                          <a:pt x="7803087" y="1405922"/>
                          <a:pt x="7674258" y="1592604"/>
                        </a:cubicBezTo>
                        <a:cubicBezTo>
                          <a:pt x="7560410" y="1834983"/>
                          <a:pt x="7268030" y="2001173"/>
                          <a:pt x="6673051" y="2062560"/>
                        </a:cubicBezTo>
                        <a:cubicBezTo>
                          <a:pt x="6718486" y="2185651"/>
                          <a:pt x="6589149" y="2365420"/>
                          <a:pt x="6314635" y="2465253"/>
                        </a:cubicBezTo>
                        <a:cubicBezTo>
                          <a:pt x="6009420" y="2556321"/>
                          <a:pt x="5535690" y="2708015"/>
                          <a:pt x="5094346" y="2514010"/>
                        </a:cubicBezTo>
                        <a:cubicBezTo>
                          <a:pt x="5003438" y="2684168"/>
                          <a:pt x="4713061" y="2783565"/>
                          <a:pt x="4222304" y="2943608"/>
                        </a:cubicBezTo>
                        <a:cubicBezTo>
                          <a:pt x="3760438" y="2975745"/>
                          <a:pt x="3215117" y="2852302"/>
                          <a:pt x="2940109" y="2681383"/>
                        </a:cubicBezTo>
                        <a:cubicBezTo>
                          <a:pt x="2222109" y="2848255"/>
                          <a:pt x="1404781" y="3010024"/>
                          <a:pt x="1035461" y="2422299"/>
                        </a:cubicBezTo>
                        <a:cubicBezTo>
                          <a:pt x="590281" y="2454029"/>
                          <a:pt x="348674" y="2298598"/>
                          <a:pt x="198028" y="2133989"/>
                        </a:cubicBezTo>
                        <a:cubicBezTo>
                          <a:pt x="133109" y="1997741"/>
                          <a:pt x="154957" y="1854033"/>
                          <a:pt x="376969" y="1744818"/>
                        </a:cubicBezTo>
                        <a:cubicBezTo>
                          <a:pt x="61635" y="1628081"/>
                          <a:pt x="2353" y="1526611"/>
                          <a:pt x="-894" y="1345539"/>
                        </a:cubicBezTo>
                        <a:cubicBezTo>
                          <a:pt x="19943" y="1146397"/>
                          <a:pt x="422401" y="1074603"/>
                          <a:pt x="689177" y="990648"/>
                        </a:cubicBezTo>
                        <a:cubicBezTo>
                          <a:pt x="691322" y="987681"/>
                          <a:pt x="694859" y="984087"/>
                          <a:pt x="695777" y="981293"/>
                        </a:cubicBezTo>
                        <a:close/>
                      </a:path>
                      <a:path w="7707086" h="2950028" fill="none" stroke="0" extrusionOk="0">
                        <a:moveTo>
                          <a:pt x="9547861" y="983362"/>
                        </a:moveTo>
                        <a:cubicBezTo>
                          <a:pt x="9525669" y="1028548"/>
                          <a:pt x="9513296" y="1071436"/>
                          <a:pt x="9453357" y="1065308"/>
                        </a:cubicBezTo>
                        <a:cubicBezTo>
                          <a:pt x="9390865" y="1048988"/>
                          <a:pt x="9350394" y="1029467"/>
                          <a:pt x="9358853" y="983362"/>
                        </a:cubicBezTo>
                        <a:cubicBezTo>
                          <a:pt x="9350605" y="930018"/>
                          <a:pt x="9399432" y="894275"/>
                          <a:pt x="9453357" y="901416"/>
                        </a:cubicBezTo>
                        <a:cubicBezTo>
                          <a:pt x="9508192" y="905700"/>
                          <a:pt x="9561466" y="941308"/>
                          <a:pt x="9547861" y="983362"/>
                        </a:cubicBezTo>
                        <a:close/>
                      </a:path>
                      <a:path w="7707086" h="2950028" fill="none" stroke="0" extrusionOk="0">
                        <a:moveTo>
                          <a:pt x="9090442" y="1031819"/>
                        </a:moveTo>
                        <a:cubicBezTo>
                          <a:pt x="9075590" y="1139000"/>
                          <a:pt x="9006349" y="1198959"/>
                          <a:pt x="8901435" y="1195709"/>
                        </a:cubicBezTo>
                        <a:cubicBezTo>
                          <a:pt x="8818011" y="1175979"/>
                          <a:pt x="8705545" y="1115002"/>
                          <a:pt x="8712427" y="1031819"/>
                        </a:cubicBezTo>
                        <a:cubicBezTo>
                          <a:pt x="8712788" y="965157"/>
                          <a:pt x="8763814" y="837598"/>
                          <a:pt x="8901435" y="867929"/>
                        </a:cubicBezTo>
                        <a:cubicBezTo>
                          <a:pt x="9003685" y="853303"/>
                          <a:pt x="9066226" y="951794"/>
                          <a:pt x="9090442" y="1031819"/>
                        </a:cubicBezTo>
                        <a:close/>
                      </a:path>
                      <a:path w="7707086" h="2950028" fill="none" stroke="0" extrusionOk="0">
                        <a:moveTo>
                          <a:pt x="8444979" y="1096787"/>
                        </a:moveTo>
                        <a:cubicBezTo>
                          <a:pt x="8473236" y="1211145"/>
                          <a:pt x="8371500" y="1364929"/>
                          <a:pt x="8161467" y="1342623"/>
                        </a:cubicBezTo>
                        <a:cubicBezTo>
                          <a:pt x="8021454" y="1317534"/>
                          <a:pt x="7837921" y="1242613"/>
                          <a:pt x="7877955" y="1096787"/>
                        </a:cubicBezTo>
                        <a:cubicBezTo>
                          <a:pt x="7893822" y="956058"/>
                          <a:pt x="8029162" y="890539"/>
                          <a:pt x="8161467" y="850951"/>
                        </a:cubicBezTo>
                        <a:cubicBezTo>
                          <a:pt x="8270761" y="864751"/>
                          <a:pt x="8417282" y="915625"/>
                          <a:pt x="8444979" y="1096787"/>
                        </a:cubicBezTo>
                        <a:close/>
                      </a:path>
                      <a:path w="7707086" h="2950028" fill="none" stroke="0" extrusionOk="0">
                        <a:moveTo>
                          <a:pt x="837253" y="1787566"/>
                        </a:moveTo>
                        <a:cubicBezTo>
                          <a:pt x="666630" y="1817446"/>
                          <a:pt x="511672" y="1745244"/>
                          <a:pt x="385353" y="1733141"/>
                        </a:cubicBezTo>
                        <a:moveTo>
                          <a:pt x="1235987" y="2383171"/>
                        </a:moveTo>
                        <a:cubicBezTo>
                          <a:pt x="1160697" y="2398572"/>
                          <a:pt x="1121202" y="2401105"/>
                          <a:pt x="1038315" y="2409189"/>
                        </a:cubicBezTo>
                        <a:moveTo>
                          <a:pt x="2939752" y="2669364"/>
                        </a:moveTo>
                        <a:cubicBezTo>
                          <a:pt x="2903573" y="2642035"/>
                          <a:pt x="2843087" y="2587452"/>
                          <a:pt x="2820578" y="2550544"/>
                        </a:cubicBezTo>
                        <a:moveTo>
                          <a:pt x="5142873" y="2373065"/>
                        </a:moveTo>
                        <a:cubicBezTo>
                          <a:pt x="5137367" y="2417628"/>
                          <a:pt x="5123617" y="2467269"/>
                          <a:pt x="5095240" y="2503425"/>
                        </a:cubicBezTo>
                        <a:moveTo>
                          <a:pt x="6088776" y="1567474"/>
                        </a:moveTo>
                        <a:cubicBezTo>
                          <a:pt x="6411301" y="1649653"/>
                          <a:pt x="6665088" y="1823599"/>
                          <a:pt x="6668769" y="2054775"/>
                        </a:cubicBezTo>
                        <a:moveTo>
                          <a:pt x="7456961" y="1048488"/>
                        </a:moveTo>
                        <a:cubicBezTo>
                          <a:pt x="7414420" y="1109335"/>
                          <a:pt x="7272226" y="1167413"/>
                          <a:pt x="7198631" y="1231226"/>
                        </a:cubicBezTo>
                        <a:moveTo>
                          <a:pt x="6837184" y="370528"/>
                        </a:moveTo>
                        <a:cubicBezTo>
                          <a:pt x="6853842" y="394074"/>
                          <a:pt x="6836858" y="433551"/>
                          <a:pt x="6850742" y="456844"/>
                        </a:cubicBezTo>
                        <a:moveTo>
                          <a:pt x="5187652" y="269872"/>
                        </a:moveTo>
                        <a:cubicBezTo>
                          <a:pt x="5214197" y="223667"/>
                          <a:pt x="5271389" y="196175"/>
                          <a:pt x="5320029" y="159792"/>
                        </a:cubicBezTo>
                        <a:moveTo>
                          <a:pt x="3950059" y="322316"/>
                        </a:moveTo>
                        <a:cubicBezTo>
                          <a:pt x="3958533" y="285834"/>
                          <a:pt x="3985591" y="239570"/>
                          <a:pt x="4014106" y="227397"/>
                        </a:cubicBezTo>
                        <a:moveTo>
                          <a:pt x="2497666" y="354549"/>
                        </a:moveTo>
                        <a:cubicBezTo>
                          <a:pt x="2612892" y="398309"/>
                          <a:pt x="2643825" y="427830"/>
                          <a:pt x="2729591" y="446601"/>
                        </a:cubicBezTo>
                        <a:moveTo>
                          <a:pt x="736275" y="1078193"/>
                        </a:moveTo>
                        <a:cubicBezTo>
                          <a:pt x="714500" y="1044673"/>
                          <a:pt x="702168" y="1024110"/>
                          <a:pt x="695777" y="981293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Mẹ Lan làm được 37,5 kg bột sắn dây. Mẹ đựng số bột đó vào 5 túi như nhau. Tính số ki- lô- gam bột trong mỗi túi.</a:t>
            </a: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E87609-3E07-BE0E-8463-2E4091378705}"/>
              </a:ext>
            </a:extLst>
          </p:cNvPr>
          <p:cNvSpPr txBox="1"/>
          <p:nvPr/>
        </p:nvSpPr>
        <p:spPr>
          <a:xfrm>
            <a:off x="2275114" y="5116286"/>
            <a:ext cx="5431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F51F5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37,5 : 5 = 7,5 kg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51F5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3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70" y="1719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522076" y="522851"/>
            <a:ext cx="1100943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2,3,4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 giáo án  điện tử Hiền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cô thầy sử dụng bài giảng nội bộ ko gửi lên trang mạng XH hội nhóm zalo,Facebook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T</a:t>
            </a:r>
            <a:r>
              <a:rPr lang="en-GB" sz="3600" dirty="0" err="1" smtClean="0">
                <a:latin typeface="Calibri" panose="020F0502020204030204"/>
              </a:rPr>
              <a:t>hầy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liên</a:t>
            </a:r>
            <a:r>
              <a:rPr lang="vi-VN" sz="3600" dirty="0" smtClean="0">
                <a:latin typeface="Calibri" panose="020F0502020204030204"/>
              </a:rPr>
              <a:t> hệ</a:t>
            </a:r>
            <a:r>
              <a:rPr lang="en-GB" sz="3600" dirty="0" smtClean="0">
                <a:latin typeface="Calibri" panose="020F0502020204030204"/>
              </a:rPr>
              <a:t> </a:t>
            </a:r>
            <a:endParaRPr lang="vi-VN" sz="3600" dirty="0" smtClean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0070C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0070C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0070C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0070C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0070C0"/>
              </a:solidFill>
              <a:latin typeface="Calibri" panose="020F0502020204030204"/>
            </a:endParaRP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hay</a:t>
            </a:r>
            <a:r>
              <a:rPr lang="vi-VN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</a:t>
            </a:r>
            <a:r>
              <a:rPr lang="vi-VN" sz="2400" b="1" kern="0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5,9,12 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70C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70C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5" y="2325651"/>
            <a:ext cx="1420199" cy="1258385"/>
          </a:xfrm>
          <a:prstGeom prst="rect">
            <a:avLst/>
          </a:prstGeom>
        </p:spPr>
      </p:pic>
      <p:pic>
        <p:nvPicPr>
          <p:cNvPr id="7" name="Picture 2" descr="Danh mục 5 bộ sách giáo khoa lớp 1 mới | Bộ sách lớp 1 mới">
            <a:extLst>
              <a:ext uri="{FF2B5EF4-FFF2-40B4-BE49-F238E27FC236}">
                <a16:creationId xmlns:a16="http://schemas.microsoft.com/office/drawing/2014/main" id="{CBD1067E-CD8C-4662-A6BF-A73A6977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25" y="5418880"/>
            <a:ext cx="1881629" cy="14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30" y="2314428"/>
            <a:ext cx="1443030" cy="1122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99" y="5543550"/>
            <a:ext cx="1770526" cy="10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90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20472106">
            <a:off x="-38490" y="25839"/>
            <a:ext cx="1272725" cy="1303766"/>
          </a:xfrm>
          <a:prstGeom prst="rect">
            <a:avLst/>
          </a:prstGeom>
        </p:spPr>
      </p:pic>
      <p:pic>
        <p:nvPicPr>
          <p:cNvPr id="13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79C29C5-BC9D-989C-21DC-6F493EEA3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72" y="-269793"/>
            <a:ext cx="2778847" cy="2837475"/>
          </a:xfrm>
          <a:prstGeom prst="rect">
            <a:avLst/>
          </a:prstGeom>
        </p:spPr>
      </p:pic>
      <p:pic>
        <p:nvPicPr>
          <p:cNvPr id="14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07CBC44A-0B94-73A1-37C3-F9F2B76394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763" y="953589"/>
            <a:ext cx="2619656" cy="2831319"/>
          </a:xfrm>
          <a:prstGeom prst="rect">
            <a:avLst/>
          </a:prstGeom>
        </p:spPr>
      </p:pic>
      <p:pic>
        <p:nvPicPr>
          <p:cNvPr id="22" name="Ngay-Tet-Thieu-Nhi-Beat-Hanh-Dung-Tue-Minh-Bach-L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19407" y="585395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E033D5-A1CF-E651-9F9B-347DCF1BE7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3220" y="749085"/>
            <a:ext cx="8388823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23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78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28065" y="1039759"/>
            <a:ext cx="5775158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5800" y="1039759"/>
            <a:ext cx="5775158" cy="54864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3606800" y="26670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19600" y="2209800"/>
            <a:ext cx="5294376" cy="54864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21200" y="2311400"/>
            <a:ext cx="5294376" cy="54864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9600" y="2463800"/>
            <a:ext cx="5294376" cy="548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2600"/>
            <a:ext cx="10769600" cy="3885938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4400" y="482600"/>
            <a:ext cx="552345" cy="55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24628" y="1164771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1: </a:t>
            </a:r>
            <a:endParaRPr lang="pt-BR" sz="5334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609630">
              <a:defRPr/>
            </a:pPr>
            <a:r>
              <a:rPr lang="pt-B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tấn 112 kg = ? tấn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311,2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31,12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0,312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53086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3,112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2902857" y="1567543"/>
            <a:ext cx="6197600" cy="16417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kumimoji="0" lang="pt-BR" sz="5334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2: </a:t>
            </a:r>
          </a:p>
          <a:p>
            <a:pPr lvl="0" algn="ctr" defTabSz="609630">
              <a:defRPr/>
            </a:pPr>
            <a:r>
              <a:rPr lang="pt-BR" sz="5334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tạ 11 kg = ? tạ</a:t>
            </a:r>
            <a:endParaRPr kumimoji="0" lang="en-US" sz="5334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51,1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0,511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0.51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609600" y="3683000"/>
            <a:ext cx="3302000" cy="12700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29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5,11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924629" y="1132114"/>
            <a:ext cx="61976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endParaRPr lang="en-US" sz="6000" noProof="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 defTabSz="609630">
              <a:defRPr/>
            </a:pPr>
            <a:r>
              <a:rPr lang="en-US" sz="6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2,11 m</a:t>
            </a:r>
            <a:r>
              <a:rPr lang="en-US" sz="6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6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= …. dm</a:t>
            </a:r>
            <a:r>
              <a:rPr lang="en-US" sz="60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5588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221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67600" y="5308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845159" cy="6962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21 100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6096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2 110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7416800" y="37338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211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631885" cy="320021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560116" y="6518329"/>
            <a:ext cx="4631885" cy="339671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73200" y="533400"/>
            <a:ext cx="9109629" cy="3063113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587171" y="1208314"/>
            <a:ext cx="691605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09630">
              <a:defRPr/>
            </a:pPr>
            <a:r>
              <a:rPr lang="it-IT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4: 25 000 m</a:t>
            </a:r>
            <a:r>
              <a:rPr lang="en-US" sz="4400" baseline="300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.... ha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57200" y="3784600"/>
            <a:ext cx="3352800" cy="12700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250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7416800" y="3784600"/>
            <a:ext cx="3352800" cy="12700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7366000" y="5410200"/>
            <a:ext cx="3352800" cy="12700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0.25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4114800" y="3378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406400" y="5410200"/>
            <a:ext cx="3302000" cy="12700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6962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2,5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55600" y="533400"/>
            <a:ext cx="312209" cy="312209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12209" y="1041400"/>
            <a:ext cx="312209" cy="312209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06400" y="1447800"/>
            <a:ext cx="312209" cy="312209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24909" y="0"/>
            <a:ext cx="324909" cy="324909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10261600" y="228600"/>
            <a:ext cx="1679610" cy="9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20472106">
            <a:off x="-38490" y="25839"/>
            <a:ext cx="1272725" cy="1303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1854EB-1DCB-1D31-A3FD-57A3FA897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7169" y="0"/>
            <a:ext cx="2780017" cy="2840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A91A5-EC31-89C0-BE01-52F8DD790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077" y="1465487"/>
            <a:ext cx="85839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39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45826" y="330958"/>
            <a:ext cx="11273051" cy="619608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228952">
            <a:off x="10400295" y="-99423"/>
            <a:ext cx="1799087" cy="1842967"/>
          </a:xfrm>
          <a:prstGeom prst="rect">
            <a:avLst/>
          </a:prstGeom>
        </p:spPr>
      </p:pic>
      <p:pic>
        <p:nvPicPr>
          <p:cNvPr id="10" name="Picture 2" descr="Vector hand drawn illustration for world book day celebr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1054" l="9904" r="89936">
                        <a14:foregroundMark x1="15335" y1="84505" x2="28435" y2="88019"/>
                        <a14:foregroundMark x1="45048" y1="88019" x2="30032" y2="87061"/>
                        <a14:foregroundMark x1="18690" y1="88339" x2="13578" y2="85783"/>
                        <a14:foregroundMark x1="13578" y1="85783" x2="12620" y2="85304"/>
                        <a14:foregroundMark x1="31789" y1="87061" x2="41214" y2="91054"/>
                        <a14:foregroundMark x1="31789" y1="89617" x2="37859" y2="90895"/>
                        <a14:foregroundMark x1="46805" y1="89776" x2="76677" y2="88019"/>
                        <a14:foregroundMark x1="83706" y1="84185" x2="76677" y2="87859"/>
                        <a14:foregroundMark x1="83866" y1="85463" x2="87540" y2="8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23332" r="8334" b="7120"/>
          <a:stretch/>
        </p:blipFill>
        <p:spPr bwMode="auto">
          <a:xfrm>
            <a:off x="6082351" y="1523999"/>
            <a:ext cx="5191850" cy="455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9A42C7-1768-5A8A-8A2A-DAEA96AB6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329" y="1201958"/>
            <a:ext cx="3974937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77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260" y="261258"/>
            <a:ext cx="11467500" cy="629191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5E6A00-8979-9887-6C1B-D2D00AF52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427944"/>
            <a:ext cx="3219450" cy="7334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0FC57F4-B9C2-712A-17AB-3AA9DA6F6DF9}"/>
              </a:ext>
            </a:extLst>
          </p:cNvPr>
          <p:cNvSpPr/>
          <p:nvPr/>
        </p:nvSpPr>
        <p:spPr>
          <a:xfrm>
            <a:off x="782320" y="1656080"/>
            <a:ext cx="10749280" cy="43281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D4548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59E7A4-48B0-54EA-0001-7E27642C2850}"/>
              </a:ext>
            </a:extLst>
          </p:cNvPr>
          <p:cNvSpPr txBox="1"/>
          <p:nvPr/>
        </p:nvSpPr>
        <p:spPr>
          <a:xfrm>
            <a:off x="1273629" y="1926771"/>
            <a:ext cx="3559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Mẫu</a:t>
            </a:r>
            <a:r>
              <a:rPr lang="en-US" sz="3200" dirty="0"/>
              <a:t>: 17,2 : 5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8E0E0B-C76A-B1EA-15A8-90A7EF93F8D3}"/>
              </a:ext>
            </a:extLst>
          </p:cNvPr>
          <p:cNvSpPr txBox="1"/>
          <p:nvPr/>
        </p:nvSpPr>
        <p:spPr>
          <a:xfrm>
            <a:off x="1426029" y="2775857"/>
            <a:ext cx="2677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17,2   5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F46FFF4-F154-E5B3-C053-AB738BF4BBAE}"/>
              </a:ext>
            </a:extLst>
          </p:cNvPr>
          <p:cNvCxnSpPr>
            <a:cxnSpLocks/>
          </p:cNvCxnSpPr>
          <p:nvPr/>
        </p:nvCxnSpPr>
        <p:spPr>
          <a:xfrm>
            <a:off x="2743201" y="2971800"/>
            <a:ext cx="0" cy="1219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D72440-80D9-0085-4742-BBA4E061CC43}"/>
              </a:ext>
            </a:extLst>
          </p:cNvPr>
          <p:cNvCxnSpPr>
            <a:cxnSpLocks/>
          </p:cNvCxnSpPr>
          <p:nvPr/>
        </p:nvCxnSpPr>
        <p:spPr>
          <a:xfrm flipH="1">
            <a:off x="2732314" y="3472543"/>
            <a:ext cx="111034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51DEB77-F7E5-5A56-0F7C-8E3D0B37C740}"/>
              </a:ext>
            </a:extLst>
          </p:cNvPr>
          <p:cNvSpPr txBox="1"/>
          <p:nvPr/>
        </p:nvSpPr>
        <p:spPr>
          <a:xfrm>
            <a:off x="4397829" y="1850571"/>
            <a:ext cx="73369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Chia theo thứ tự từ trái sang phải: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17 chia 5 được 3, viết 3;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3 nhân 5 bằng 15; 17 trừ 15 bằng 2, viết 2.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Viết dấu phẩy vào bên phải số 3.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Hạ 2; 22 chia 5 được 4, viết 4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4 nhân 5 bằng 20; 22 trừ 20 bằng 2, viết 2.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• Thêm 0 vào bên phải số 2, được 20; 20 chia 5 được 4, viết 4;</a:t>
            </a:r>
          </a:p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4 nhân 5 bằng 20; 20 trừ 20 bằng 0, viết 0.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E5DD2A-3D55-3776-8DA8-77F37A2BE7E8}"/>
              </a:ext>
            </a:extLst>
          </p:cNvPr>
          <p:cNvSpPr txBox="1"/>
          <p:nvPr/>
        </p:nvSpPr>
        <p:spPr>
          <a:xfrm>
            <a:off x="2797629" y="3428999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5F0BA1-7C43-46F1-A3F2-1CD59E0C8BB2}"/>
              </a:ext>
            </a:extLst>
          </p:cNvPr>
          <p:cNvSpPr txBox="1"/>
          <p:nvPr/>
        </p:nvSpPr>
        <p:spPr>
          <a:xfrm>
            <a:off x="1665515" y="341811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4BD6AE-E2ED-5CCC-3E1D-5133CAAA2665}"/>
              </a:ext>
            </a:extLst>
          </p:cNvPr>
          <p:cNvSpPr txBox="1"/>
          <p:nvPr/>
        </p:nvSpPr>
        <p:spPr>
          <a:xfrm>
            <a:off x="2111829" y="341811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481749-D11F-0586-CD72-B4FFB08B59A1}"/>
              </a:ext>
            </a:extLst>
          </p:cNvPr>
          <p:cNvSpPr txBox="1"/>
          <p:nvPr/>
        </p:nvSpPr>
        <p:spPr>
          <a:xfrm>
            <a:off x="3058886" y="34507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,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4F1332B-95A0-4135-F94A-CD7D12D66A37}"/>
              </a:ext>
            </a:extLst>
          </p:cNvPr>
          <p:cNvSpPr txBox="1"/>
          <p:nvPr/>
        </p:nvSpPr>
        <p:spPr>
          <a:xfrm>
            <a:off x="3309257" y="3439885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06DAF4E-8A61-0398-D392-AB79622DF09A}"/>
              </a:ext>
            </a:extLst>
          </p:cNvPr>
          <p:cNvSpPr txBox="1"/>
          <p:nvPr/>
        </p:nvSpPr>
        <p:spPr>
          <a:xfrm>
            <a:off x="2068285" y="3995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1F55B51-F053-1DB5-C0F4-5DCF014A267D}"/>
              </a:ext>
            </a:extLst>
          </p:cNvPr>
          <p:cNvSpPr txBox="1"/>
          <p:nvPr/>
        </p:nvSpPr>
        <p:spPr>
          <a:xfrm>
            <a:off x="2471057" y="3995056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6089FA-3D16-DA17-16BE-FD431932E229}"/>
              </a:ext>
            </a:extLst>
          </p:cNvPr>
          <p:cNvSpPr txBox="1"/>
          <p:nvPr/>
        </p:nvSpPr>
        <p:spPr>
          <a:xfrm>
            <a:off x="3635829" y="3450771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A46794F-6B26-A703-98FF-E52AEC490F93}"/>
              </a:ext>
            </a:extLst>
          </p:cNvPr>
          <p:cNvSpPr txBox="1"/>
          <p:nvPr/>
        </p:nvSpPr>
        <p:spPr>
          <a:xfrm>
            <a:off x="2438400" y="4669972"/>
            <a:ext cx="76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0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B9D7A62-EE50-85B5-CC6C-2D7B750D0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593" y="5509532"/>
            <a:ext cx="30099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95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/>
      <p:bldP spid="27" grpId="0" uiExpand="1" build="p"/>
      <p:bldP spid="34" grpId="0"/>
      <p:bldP spid="35" grpId="0"/>
      <p:bldP spid="36" grpId="0"/>
      <p:bldP spid="40" grpId="0"/>
      <p:bldP spid="41" grpId="0"/>
      <p:bldP spid="42" grpId="0"/>
      <p:bldP spid="43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1219</TotalTime>
  <Words>446</Words>
  <Application>Microsoft Office PowerPoint</Application>
  <PresentationFormat>Widescreen</PresentationFormat>
  <Paragraphs>122</Paragraphs>
  <Slides>17</Slides>
  <Notes>6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inpin heiti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hien tran 0353095025</cp:lastModifiedBy>
  <cp:revision>32</cp:revision>
  <dcterms:created xsi:type="dcterms:W3CDTF">2023-12-15T11:40:22Z</dcterms:created>
  <dcterms:modified xsi:type="dcterms:W3CDTF">2024-11-29T08:06:59Z</dcterms:modified>
  <cp:category>9Slide.vn</cp:category>
</cp:coreProperties>
</file>