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9" r:id="rId2"/>
    <p:sldMasterId id="2147483679" r:id="rId3"/>
  </p:sldMasterIdLst>
  <p:notesMasterIdLst>
    <p:notesMasterId r:id="rId26"/>
  </p:notesMasterIdLst>
  <p:sldIdLst>
    <p:sldId id="256" r:id="rId4"/>
    <p:sldId id="264" r:id="rId5"/>
    <p:sldId id="269" r:id="rId6"/>
    <p:sldId id="268" r:id="rId7"/>
    <p:sldId id="330" r:id="rId8"/>
    <p:sldId id="299" r:id="rId9"/>
    <p:sldId id="319" r:id="rId10"/>
    <p:sldId id="323" r:id="rId11"/>
    <p:sldId id="334" r:id="rId12"/>
    <p:sldId id="262" r:id="rId13"/>
    <p:sldId id="324" r:id="rId14"/>
    <p:sldId id="263" r:id="rId15"/>
    <p:sldId id="270" r:id="rId16"/>
    <p:sldId id="331" r:id="rId17"/>
    <p:sldId id="273" r:id="rId18"/>
    <p:sldId id="271" r:id="rId19"/>
    <p:sldId id="333" r:id="rId20"/>
    <p:sldId id="332" r:id="rId21"/>
    <p:sldId id="283" r:id="rId22"/>
    <p:sldId id="303" r:id="rId23"/>
    <p:sldId id="301" r:id="rId24"/>
    <p:sldId id="315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52801"/>
    <a:srgbClr val="E6B4B4"/>
    <a:srgbClr val="FFC1AB"/>
    <a:srgbClr val="C0ADA8"/>
    <a:srgbClr val="F46E22"/>
    <a:srgbClr val="FFCE24"/>
    <a:srgbClr val="D5EBF6"/>
    <a:srgbClr val="B0DAEE"/>
    <a:srgbClr val="70DC56"/>
    <a:srgbClr val="FFCA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0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63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882C1-49A3-4E63-94F3-078465662F7E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577A1-7680-47E1-BE68-02E0063768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172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7577A1-7680-47E1-BE68-02E0063768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019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altLang="en-US"/>
          </a:p>
        </p:txBody>
      </p:sp>
      <p:sp>
        <p:nvSpPr>
          <p:cNvPr id="10244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E8E0B10-AEC0-46A4-A312-8D6A66F173F9}" type="slidenum">
              <a:rPr lang="en-US" altLang="en-US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/>
              <a:t>5</a:t>
            </a:fld>
            <a:endParaRPr lang="en-US" alt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Ô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1214-4670-49C0-8DED-2C5BAC2093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08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FC06E8-B4E1-4A77-B972-AD7266069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8597B87-4B8C-4C39-BE38-B1F48A99A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1CDFE0-72E3-4B3C-989F-50E796FC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A1E2-6AA4-489F-BAE7-FCD2823C58E8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CEDCEE-C477-433E-A2FB-0B387D505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831181-2612-4D7B-8E55-777E737FF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83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CEA5CD-A2C9-4A6F-A6E8-CEA6C2D23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8B88DA9-62BE-4827-B3AB-2ACEF63A7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5557EB-CC6A-4168-8CAF-47D99924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A1E2-6AA4-489F-BAE7-FCD2823C58E8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550DEA-3EFE-49E3-8C0E-89E0FE8D7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9BCFA8-EEDD-4380-8ACA-38A5BCA2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7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7DF1902-3166-4C93-AA78-05C59596A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FB05B3A-F01B-4FEC-A74C-8BFF51E86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6C8CAA-8DB1-435E-A187-8B644DBA3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A1E2-6AA4-489F-BAE7-FCD2823C58E8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48FF15-3A83-4955-9AD8-C6E6ECB2D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2AD25F-1D0A-4D35-A336-B372F142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7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466742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6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49E00-5B5D-F4FB-E8C6-7864683444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017DA-8202-D966-CF77-B783F5DCD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8581F-4F18-E6B9-9268-605517629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F456-D169-4FDB-B4A8-061FDBD9A2BC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17909-747C-DB15-4A70-8272E90D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F870-64C4-56BB-DE13-2E7C98038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67F54-6E7C-4520-BD45-F894B5F2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75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89F2-7BB7-355D-FB53-1F891F27B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BCA3D-171B-B4E1-82FF-B2D1011CB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374BE-F276-180A-6B21-B98321933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F456-D169-4FDB-B4A8-061FDBD9A2BC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49D3B-238F-65DB-B9D7-EC6866767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4E000-639B-B17A-CB74-4C518C8A2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67F54-6E7C-4520-BD45-F894B5F2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88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265C4-F068-33A7-7994-5C87CAB4F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72908-6980-4062-96B6-91389F49A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AC61E-192B-5921-86B9-D2B9A3145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F456-D169-4FDB-B4A8-061FDBD9A2BC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EE492-DDBF-B095-CA1F-D4BD6BD93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46ECE-5718-9B13-5761-B9C43C614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67F54-6E7C-4520-BD45-F894B5F2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18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AD1B6-8C5B-BD19-5DBA-F2D49B0F5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FE5CD-FEC1-D94E-3FA1-9B6EC94E76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7A358-AEE3-C338-D635-010A87DC6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3ABB80-79F1-F486-9C8F-81C74ABFD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F456-D169-4FDB-B4A8-061FDBD9A2BC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BFB90-30F7-6A5A-AABE-38D0A6171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AF42D-320D-1130-95E1-F57D23B29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67F54-6E7C-4520-BD45-F894B5F2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13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48BE4-978C-465F-5BDB-82F9771E3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2ECBD-D1CE-ABE8-32F7-591B49D53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965C5-3FE1-449C-BAB0-709243BF5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EBE153-4A0B-88C7-7DCB-DEBB34BAA8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5ED13C-34AB-5C1D-EE22-E59BFEAB76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5EAA0-24FD-22B4-2F60-425C1AA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F456-D169-4FDB-B4A8-061FDBD9A2BC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3AD391-1875-1087-A5A4-017E32A5C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A5CBB8-E7A4-A1A1-8D85-BAE6BCFF5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67F54-6E7C-4520-BD45-F894B5F2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51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F3FAE-9544-E494-E326-01203548D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1F21DA-C8D3-EE14-25E6-240E7CC6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F456-D169-4FDB-B4A8-061FDBD9A2BC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BAFFBB-FB32-0BE3-EACC-1865DA6F2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A4969C-3FAA-7BC4-D50C-BD2592E1A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67F54-6E7C-4520-BD45-F894B5F2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97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5C2A61-1D37-74C2-2A85-F218E45CB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F456-D169-4FDB-B4A8-061FDBD9A2BC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F7E83-1A7A-64F9-C289-DDB62BDC8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C80ED-0154-57DC-F8D9-679DAEE6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67F54-6E7C-4520-BD45-F894B5F2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11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740D4-ADC8-4979-A034-43408B84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AC1C7E-690F-424B-AFB3-F4AF4DED5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61D6B1-1D78-43E4-99D1-311FE8017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A1E2-6AA4-489F-BAE7-FCD2823C58E8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3F0533-CC16-411E-9837-83D60FEB9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2CF007-CFB2-4C44-BD05-C1DBE5DEA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15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30D8-7320-0D7A-0A1D-D775FC72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3B00C-6738-E313-6FD9-68FF2AFAD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E6EE3-76D0-1459-BAE4-E9960C246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0F7E8-A7AB-E7CC-852E-C50A2B971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F456-D169-4FDB-B4A8-061FDBD9A2BC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5447D-072C-3472-CB67-079CF8E9D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C0652-75EC-C414-69A7-7FAA3B472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67F54-6E7C-4520-BD45-F894B5F2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52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C1502-12D6-538F-D679-33ADB37FF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C84DF3-7926-0351-31D6-A9F51AC5AC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D3129D-55E5-DD93-72E8-90C278194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6E7FC-9C1B-C41D-CCCB-D19295ED2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F456-D169-4FDB-B4A8-061FDBD9A2BC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6D0AE-F250-5781-AC58-5935E900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891C2-D897-EA1E-38CC-FAE9CF318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67F54-6E7C-4520-BD45-F894B5F2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35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F7D50-392A-11B8-2998-FB772DFB2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B3F207-F9E0-D9EE-A222-B83E5D285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0D6D0-4F0A-8C12-FC6E-D46DAFBF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F456-D169-4FDB-B4A8-061FDBD9A2BC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ED143-B916-8DD1-CCBC-CF9A1F0AE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7177A-B4CA-97A1-7779-A27B0FD2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67F54-6E7C-4520-BD45-F894B5F2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52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E0812-9050-C57D-C803-8D61296D2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CDAF29-DB89-C1C7-469B-8D4A4A1DBB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01FC1-D853-3518-ADB6-AEBE9A725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F456-D169-4FDB-B4A8-061FDBD9A2BC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A50E0-5EDF-11DE-4188-A86BE4B3C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A57E6-E703-2218-CB7A-48CFF53EA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67F54-6E7C-4520-BD45-F894B5F2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953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92800" y="1170433"/>
            <a:ext cx="8806400" cy="1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48600" y="2718267"/>
            <a:ext cx="5694800" cy="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" y="4049700"/>
            <a:ext cx="12191992" cy="2813448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163733" y="28338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349388" y="1313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8145065" y="2098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" name="Google Shape;15;p2"/>
          <p:cNvGrpSpPr/>
          <p:nvPr/>
        </p:nvGrpSpPr>
        <p:grpSpPr>
          <a:xfrm>
            <a:off x="6" y="3971192"/>
            <a:ext cx="12192077" cy="2886833"/>
            <a:chOff x="753162" y="1676328"/>
            <a:chExt cx="1519123" cy="359697"/>
          </a:xfrm>
        </p:grpSpPr>
        <p:sp>
          <p:nvSpPr>
            <p:cNvPr id="16" name="Google Shape;16;p2"/>
            <p:cNvSpPr/>
            <p:nvPr/>
          </p:nvSpPr>
          <p:spPr>
            <a:xfrm>
              <a:off x="1026944" y="1759074"/>
              <a:ext cx="451780" cy="223563"/>
            </a:xfrm>
            <a:custGeom>
              <a:avLst/>
              <a:gdLst/>
              <a:ahLst/>
              <a:cxnLst/>
              <a:rect l="l" t="t" r="r" b="b"/>
              <a:pathLst>
                <a:path w="16112" h="7973" extrusionOk="0">
                  <a:moveTo>
                    <a:pt x="9766" y="0"/>
                  </a:moveTo>
                  <a:cubicBezTo>
                    <a:pt x="9196" y="0"/>
                    <a:pt x="8470" y="635"/>
                    <a:pt x="8470" y="635"/>
                  </a:cubicBezTo>
                  <a:cubicBezTo>
                    <a:pt x="8470" y="635"/>
                    <a:pt x="8317" y="58"/>
                    <a:pt x="8086" y="58"/>
                  </a:cubicBezTo>
                  <a:cubicBezTo>
                    <a:pt x="7855" y="76"/>
                    <a:pt x="7832" y="520"/>
                    <a:pt x="7832" y="520"/>
                  </a:cubicBezTo>
                  <a:cubicBezTo>
                    <a:pt x="7832" y="520"/>
                    <a:pt x="7813" y="99"/>
                    <a:pt x="7527" y="99"/>
                  </a:cubicBezTo>
                  <a:cubicBezTo>
                    <a:pt x="7236" y="99"/>
                    <a:pt x="7139" y="769"/>
                    <a:pt x="7139" y="769"/>
                  </a:cubicBezTo>
                  <a:cubicBezTo>
                    <a:pt x="7139" y="769"/>
                    <a:pt x="7102" y="423"/>
                    <a:pt x="6621" y="404"/>
                  </a:cubicBezTo>
                  <a:cubicBezTo>
                    <a:pt x="6141" y="404"/>
                    <a:pt x="5734" y="792"/>
                    <a:pt x="5734" y="792"/>
                  </a:cubicBezTo>
                  <a:cubicBezTo>
                    <a:pt x="5734" y="792"/>
                    <a:pt x="5637" y="404"/>
                    <a:pt x="5314" y="404"/>
                  </a:cubicBezTo>
                  <a:cubicBezTo>
                    <a:pt x="4967" y="404"/>
                    <a:pt x="4658" y="885"/>
                    <a:pt x="4658" y="885"/>
                  </a:cubicBezTo>
                  <a:cubicBezTo>
                    <a:pt x="4658" y="885"/>
                    <a:pt x="4584" y="597"/>
                    <a:pt x="4229" y="597"/>
                  </a:cubicBezTo>
                  <a:cubicBezTo>
                    <a:pt x="4218" y="597"/>
                    <a:pt x="4207" y="598"/>
                    <a:pt x="4196" y="598"/>
                  </a:cubicBezTo>
                  <a:cubicBezTo>
                    <a:pt x="3789" y="598"/>
                    <a:pt x="3636" y="1675"/>
                    <a:pt x="3636" y="1675"/>
                  </a:cubicBezTo>
                  <a:cubicBezTo>
                    <a:pt x="3636" y="1675"/>
                    <a:pt x="3558" y="1254"/>
                    <a:pt x="3119" y="1254"/>
                  </a:cubicBezTo>
                  <a:cubicBezTo>
                    <a:pt x="2675" y="1254"/>
                    <a:pt x="2347" y="2543"/>
                    <a:pt x="2347" y="2543"/>
                  </a:cubicBezTo>
                  <a:cubicBezTo>
                    <a:pt x="2347" y="2543"/>
                    <a:pt x="2287" y="1984"/>
                    <a:pt x="1539" y="1906"/>
                  </a:cubicBezTo>
                  <a:cubicBezTo>
                    <a:pt x="1517" y="1903"/>
                    <a:pt x="1494" y="1902"/>
                    <a:pt x="1472" y="1902"/>
                  </a:cubicBezTo>
                  <a:cubicBezTo>
                    <a:pt x="1175" y="1902"/>
                    <a:pt x="821" y="2119"/>
                    <a:pt x="499" y="2368"/>
                  </a:cubicBezTo>
                  <a:cubicBezTo>
                    <a:pt x="384" y="2677"/>
                    <a:pt x="0" y="2848"/>
                    <a:pt x="0" y="2848"/>
                  </a:cubicBezTo>
                  <a:cubicBezTo>
                    <a:pt x="0" y="2848"/>
                    <a:pt x="615" y="2908"/>
                    <a:pt x="749" y="3255"/>
                  </a:cubicBezTo>
                  <a:cubicBezTo>
                    <a:pt x="883" y="3583"/>
                    <a:pt x="365" y="3869"/>
                    <a:pt x="365" y="3869"/>
                  </a:cubicBezTo>
                  <a:cubicBezTo>
                    <a:pt x="365" y="3869"/>
                    <a:pt x="1405" y="3930"/>
                    <a:pt x="1654" y="4581"/>
                  </a:cubicBezTo>
                  <a:cubicBezTo>
                    <a:pt x="1922" y="5256"/>
                    <a:pt x="1077" y="5644"/>
                    <a:pt x="1077" y="5644"/>
                  </a:cubicBezTo>
                  <a:cubicBezTo>
                    <a:pt x="1077" y="5644"/>
                    <a:pt x="1125" y="5641"/>
                    <a:pt x="1201" y="5641"/>
                  </a:cubicBezTo>
                  <a:cubicBezTo>
                    <a:pt x="1457" y="5641"/>
                    <a:pt x="2031" y="5676"/>
                    <a:pt x="2135" y="5990"/>
                  </a:cubicBezTo>
                  <a:cubicBezTo>
                    <a:pt x="2269" y="6374"/>
                    <a:pt x="1654" y="6873"/>
                    <a:pt x="1636" y="6891"/>
                  </a:cubicBezTo>
                  <a:cubicBezTo>
                    <a:pt x="1651" y="6876"/>
                    <a:pt x="2372" y="6593"/>
                    <a:pt x="2762" y="6593"/>
                  </a:cubicBezTo>
                  <a:cubicBezTo>
                    <a:pt x="2849" y="6593"/>
                    <a:pt x="2920" y="6607"/>
                    <a:pt x="2962" y="6642"/>
                  </a:cubicBezTo>
                  <a:cubicBezTo>
                    <a:pt x="3193" y="6836"/>
                    <a:pt x="3059" y="7547"/>
                    <a:pt x="3059" y="7547"/>
                  </a:cubicBezTo>
                  <a:cubicBezTo>
                    <a:pt x="3059" y="7547"/>
                    <a:pt x="4078" y="6173"/>
                    <a:pt x="4648" y="6173"/>
                  </a:cubicBezTo>
                  <a:cubicBezTo>
                    <a:pt x="4671" y="6173"/>
                    <a:pt x="4692" y="6175"/>
                    <a:pt x="4713" y="6180"/>
                  </a:cubicBezTo>
                  <a:cubicBezTo>
                    <a:pt x="5291" y="6314"/>
                    <a:pt x="5198" y="7797"/>
                    <a:pt x="5198" y="7797"/>
                  </a:cubicBezTo>
                  <a:cubicBezTo>
                    <a:pt x="5198" y="7797"/>
                    <a:pt x="5580" y="7080"/>
                    <a:pt x="6099" y="7080"/>
                  </a:cubicBezTo>
                  <a:cubicBezTo>
                    <a:pt x="6125" y="7080"/>
                    <a:pt x="6151" y="7082"/>
                    <a:pt x="6178" y="7085"/>
                  </a:cubicBezTo>
                  <a:cubicBezTo>
                    <a:pt x="6737" y="7145"/>
                    <a:pt x="6700" y="7973"/>
                    <a:pt x="6700" y="7973"/>
                  </a:cubicBezTo>
                  <a:cubicBezTo>
                    <a:pt x="6700" y="7973"/>
                    <a:pt x="7199" y="7681"/>
                    <a:pt x="7776" y="7626"/>
                  </a:cubicBezTo>
                  <a:cubicBezTo>
                    <a:pt x="7776" y="7608"/>
                    <a:pt x="7467" y="6452"/>
                    <a:pt x="8141" y="6295"/>
                  </a:cubicBezTo>
                  <a:cubicBezTo>
                    <a:pt x="8208" y="6280"/>
                    <a:pt x="8274" y="6273"/>
                    <a:pt x="8338" y="6273"/>
                  </a:cubicBezTo>
                  <a:cubicBezTo>
                    <a:pt x="8905" y="6273"/>
                    <a:pt x="9359" y="6819"/>
                    <a:pt x="9375" y="6836"/>
                  </a:cubicBezTo>
                  <a:cubicBezTo>
                    <a:pt x="9357" y="6799"/>
                    <a:pt x="8585" y="4794"/>
                    <a:pt x="9491" y="4392"/>
                  </a:cubicBezTo>
                  <a:cubicBezTo>
                    <a:pt x="9618" y="4338"/>
                    <a:pt x="9744" y="4315"/>
                    <a:pt x="9868" y="4315"/>
                  </a:cubicBezTo>
                  <a:cubicBezTo>
                    <a:pt x="10641" y="4315"/>
                    <a:pt x="11297" y="5219"/>
                    <a:pt x="11297" y="5219"/>
                  </a:cubicBezTo>
                  <a:cubicBezTo>
                    <a:pt x="11297" y="5219"/>
                    <a:pt x="11320" y="3985"/>
                    <a:pt x="11856" y="3833"/>
                  </a:cubicBezTo>
                  <a:cubicBezTo>
                    <a:pt x="11891" y="3824"/>
                    <a:pt x="11925" y="3820"/>
                    <a:pt x="11959" y="3820"/>
                  </a:cubicBezTo>
                  <a:cubicBezTo>
                    <a:pt x="12475" y="3820"/>
                    <a:pt x="12915" y="4720"/>
                    <a:pt x="12915" y="4720"/>
                  </a:cubicBezTo>
                  <a:cubicBezTo>
                    <a:pt x="12915" y="4720"/>
                    <a:pt x="12975" y="2964"/>
                    <a:pt x="13936" y="2890"/>
                  </a:cubicBezTo>
                  <a:cubicBezTo>
                    <a:pt x="13971" y="2887"/>
                    <a:pt x="14005" y="2886"/>
                    <a:pt x="14039" y="2886"/>
                  </a:cubicBezTo>
                  <a:cubicBezTo>
                    <a:pt x="14916" y="2886"/>
                    <a:pt x="15400" y="3833"/>
                    <a:pt x="15400" y="3833"/>
                  </a:cubicBezTo>
                  <a:cubicBezTo>
                    <a:pt x="15400" y="3833"/>
                    <a:pt x="15631" y="3255"/>
                    <a:pt x="16112" y="2871"/>
                  </a:cubicBezTo>
                  <a:cubicBezTo>
                    <a:pt x="16075" y="2714"/>
                    <a:pt x="16015" y="2562"/>
                    <a:pt x="15918" y="2543"/>
                  </a:cubicBezTo>
                  <a:cubicBezTo>
                    <a:pt x="15906" y="2542"/>
                    <a:pt x="15894" y="2542"/>
                    <a:pt x="15881" y="2542"/>
                  </a:cubicBezTo>
                  <a:cubicBezTo>
                    <a:pt x="15707" y="2542"/>
                    <a:pt x="15553" y="2659"/>
                    <a:pt x="15553" y="2659"/>
                  </a:cubicBezTo>
                  <a:cubicBezTo>
                    <a:pt x="15553" y="2659"/>
                    <a:pt x="15881" y="2178"/>
                    <a:pt x="15631" y="2021"/>
                  </a:cubicBezTo>
                  <a:cubicBezTo>
                    <a:pt x="15568" y="1987"/>
                    <a:pt x="15508" y="1974"/>
                    <a:pt x="15455" y="1974"/>
                  </a:cubicBezTo>
                  <a:cubicBezTo>
                    <a:pt x="15296" y="1974"/>
                    <a:pt x="15188" y="2086"/>
                    <a:pt x="15188" y="2100"/>
                  </a:cubicBezTo>
                  <a:cubicBezTo>
                    <a:pt x="15188" y="2081"/>
                    <a:pt x="15303" y="1675"/>
                    <a:pt x="15151" y="1601"/>
                  </a:cubicBezTo>
                  <a:cubicBezTo>
                    <a:pt x="15122" y="1583"/>
                    <a:pt x="15091" y="1575"/>
                    <a:pt x="15061" y="1575"/>
                  </a:cubicBezTo>
                  <a:cubicBezTo>
                    <a:pt x="14930" y="1575"/>
                    <a:pt x="14804" y="1716"/>
                    <a:pt x="14804" y="1716"/>
                  </a:cubicBezTo>
                  <a:cubicBezTo>
                    <a:pt x="14860" y="1559"/>
                    <a:pt x="14901" y="1176"/>
                    <a:pt x="14689" y="1116"/>
                  </a:cubicBezTo>
                  <a:cubicBezTo>
                    <a:pt x="14664" y="1110"/>
                    <a:pt x="14640" y="1107"/>
                    <a:pt x="14617" y="1107"/>
                  </a:cubicBezTo>
                  <a:cubicBezTo>
                    <a:pt x="14422" y="1107"/>
                    <a:pt x="14282" y="1291"/>
                    <a:pt x="14282" y="1291"/>
                  </a:cubicBezTo>
                  <a:cubicBezTo>
                    <a:pt x="14282" y="1291"/>
                    <a:pt x="14342" y="501"/>
                    <a:pt x="14033" y="501"/>
                  </a:cubicBezTo>
                  <a:cubicBezTo>
                    <a:pt x="14022" y="500"/>
                    <a:pt x="14011" y="500"/>
                    <a:pt x="14001" y="500"/>
                  </a:cubicBezTo>
                  <a:cubicBezTo>
                    <a:pt x="13719" y="500"/>
                    <a:pt x="13668" y="732"/>
                    <a:pt x="13668" y="732"/>
                  </a:cubicBezTo>
                  <a:cubicBezTo>
                    <a:pt x="13668" y="732"/>
                    <a:pt x="13558" y="403"/>
                    <a:pt x="13305" y="403"/>
                  </a:cubicBezTo>
                  <a:cubicBezTo>
                    <a:pt x="13298" y="403"/>
                    <a:pt x="13291" y="404"/>
                    <a:pt x="13284" y="404"/>
                  </a:cubicBezTo>
                  <a:cubicBezTo>
                    <a:pt x="13030" y="404"/>
                    <a:pt x="12781" y="617"/>
                    <a:pt x="12781" y="617"/>
                  </a:cubicBezTo>
                  <a:cubicBezTo>
                    <a:pt x="12781" y="617"/>
                    <a:pt x="12531" y="192"/>
                    <a:pt x="12263" y="192"/>
                  </a:cubicBezTo>
                  <a:cubicBezTo>
                    <a:pt x="12014" y="215"/>
                    <a:pt x="11819" y="617"/>
                    <a:pt x="11819" y="617"/>
                  </a:cubicBezTo>
                  <a:cubicBezTo>
                    <a:pt x="11819" y="617"/>
                    <a:pt x="11875" y="155"/>
                    <a:pt x="11436" y="136"/>
                  </a:cubicBezTo>
                  <a:cubicBezTo>
                    <a:pt x="11425" y="136"/>
                    <a:pt x="11414" y="135"/>
                    <a:pt x="11403" y="135"/>
                  </a:cubicBezTo>
                  <a:cubicBezTo>
                    <a:pt x="10963" y="135"/>
                    <a:pt x="10396" y="483"/>
                    <a:pt x="10396" y="483"/>
                  </a:cubicBezTo>
                  <a:cubicBezTo>
                    <a:pt x="10396" y="483"/>
                    <a:pt x="10396" y="39"/>
                    <a:pt x="9819" y="2"/>
                  </a:cubicBezTo>
                  <a:cubicBezTo>
                    <a:pt x="9801" y="1"/>
                    <a:pt x="9784" y="0"/>
                    <a:pt x="9766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08270" y="1820117"/>
              <a:ext cx="462183" cy="191513"/>
            </a:xfrm>
            <a:custGeom>
              <a:avLst/>
              <a:gdLst/>
              <a:ahLst/>
              <a:cxnLst/>
              <a:rect l="l" t="t" r="r" b="b"/>
              <a:pathLst>
                <a:path w="16483" h="6830" extrusionOk="0">
                  <a:moveTo>
                    <a:pt x="7703" y="1"/>
                  </a:moveTo>
                  <a:cubicBezTo>
                    <a:pt x="7697" y="1"/>
                    <a:pt x="7691" y="1"/>
                    <a:pt x="7685" y="1"/>
                  </a:cubicBezTo>
                  <a:cubicBezTo>
                    <a:pt x="7199" y="20"/>
                    <a:pt x="6894" y="1540"/>
                    <a:pt x="6894" y="1540"/>
                  </a:cubicBezTo>
                  <a:cubicBezTo>
                    <a:pt x="6894" y="1540"/>
                    <a:pt x="6603" y="925"/>
                    <a:pt x="6086" y="925"/>
                  </a:cubicBezTo>
                  <a:cubicBezTo>
                    <a:pt x="5582" y="925"/>
                    <a:pt x="5624" y="1808"/>
                    <a:pt x="5624" y="1808"/>
                  </a:cubicBezTo>
                  <a:cubicBezTo>
                    <a:pt x="5624" y="1808"/>
                    <a:pt x="5295" y="992"/>
                    <a:pt x="4685" y="992"/>
                  </a:cubicBezTo>
                  <a:cubicBezTo>
                    <a:pt x="4652" y="992"/>
                    <a:pt x="4618" y="994"/>
                    <a:pt x="4584" y="999"/>
                  </a:cubicBezTo>
                  <a:cubicBezTo>
                    <a:pt x="3910" y="1078"/>
                    <a:pt x="3545" y="1808"/>
                    <a:pt x="3545" y="1808"/>
                  </a:cubicBezTo>
                  <a:cubicBezTo>
                    <a:pt x="3545" y="1808"/>
                    <a:pt x="3082" y="768"/>
                    <a:pt x="2311" y="768"/>
                  </a:cubicBezTo>
                  <a:cubicBezTo>
                    <a:pt x="1539" y="768"/>
                    <a:pt x="1193" y="2543"/>
                    <a:pt x="1193" y="2543"/>
                  </a:cubicBezTo>
                  <a:cubicBezTo>
                    <a:pt x="1193" y="2543"/>
                    <a:pt x="1" y="4580"/>
                    <a:pt x="19" y="5102"/>
                  </a:cubicBezTo>
                  <a:cubicBezTo>
                    <a:pt x="38" y="5620"/>
                    <a:pt x="1946" y="6720"/>
                    <a:pt x="2024" y="6817"/>
                  </a:cubicBezTo>
                  <a:cubicBezTo>
                    <a:pt x="2031" y="6826"/>
                    <a:pt x="2100" y="6829"/>
                    <a:pt x="2217" y="6829"/>
                  </a:cubicBezTo>
                  <a:cubicBezTo>
                    <a:pt x="3335" y="6829"/>
                    <a:pt x="8914" y="6470"/>
                    <a:pt x="8914" y="6470"/>
                  </a:cubicBezTo>
                  <a:cubicBezTo>
                    <a:pt x="8914" y="6470"/>
                    <a:pt x="15674" y="4890"/>
                    <a:pt x="16076" y="4756"/>
                  </a:cubicBezTo>
                  <a:cubicBezTo>
                    <a:pt x="16482" y="4622"/>
                    <a:pt x="14902" y="1540"/>
                    <a:pt x="14458" y="1272"/>
                  </a:cubicBezTo>
                  <a:cubicBezTo>
                    <a:pt x="14351" y="1204"/>
                    <a:pt x="14232" y="1178"/>
                    <a:pt x="14113" y="1178"/>
                  </a:cubicBezTo>
                  <a:cubicBezTo>
                    <a:pt x="13719" y="1178"/>
                    <a:pt x="13322" y="1461"/>
                    <a:pt x="13322" y="1461"/>
                  </a:cubicBezTo>
                  <a:cubicBezTo>
                    <a:pt x="13322" y="1461"/>
                    <a:pt x="13516" y="768"/>
                    <a:pt x="13169" y="731"/>
                  </a:cubicBezTo>
                  <a:cubicBezTo>
                    <a:pt x="13158" y="730"/>
                    <a:pt x="13147" y="730"/>
                    <a:pt x="13136" y="730"/>
                  </a:cubicBezTo>
                  <a:cubicBezTo>
                    <a:pt x="12781" y="730"/>
                    <a:pt x="12148" y="1272"/>
                    <a:pt x="12148" y="1272"/>
                  </a:cubicBezTo>
                  <a:cubicBezTo>
                    <a:pt x="12148" y="1272"/>
                    <a:pt x="12033" y="288"/>
                    <a:pt x="11631" y="209"/>
                  </a:cubicBezTo>
                  <a:cubicBezTo>
                    <a:pt x="11620" y="208"/>
                    <a:pt x="11610" y="207"/>
                    <a:pt x="11600" y="207"/>
                  </a:cubicBezTo>
                  <a:cubicBezTo>
                    <a:pt x="11224" y="207"/>
                    <a:pt x="10877" y="1193"/>
                    <a:pt x="10877" y="1193"/>
                  </a:cubicBezTo>
                  <a:cubicBezTo>
                    <a:pt x="10877" y="1193"/>
                    <a:pt x="10806" y="749"/>
                    <a:pt x="10403" y="749"/>
                  </a:cubicBezTo>
                  <a:cubicBezTo>
                    <a:pt x="10395" y="749"/>
                    <a:pt x="10387" y="750"/>
                    <a:pt x="10378" y="750"/>
                  </a:cubicBezTo>
                  <a:cubicBezTo>
                    <a:pt x="9935" y="768"/>
                    <a:pt x="9838" y="1346"/>
                    <a:pt x="9838" y="1346"/>
                  </a:cubicBezTo>
                  <a:cubicBezTo>
                    <a:pt x="9838" y="1346"/>
                    <a:pt x="9544" y="865"/>
                    <a:pt x="8986" y="865"/>
                  </a:cubicBezTo>
                  <a:cubicBezTo>
                    <a:pt x="8976" y="865"/>
                    <a:pt x="8966" y="865"/>
                    <a:pt x="8955" y="865"/>
                  </a:cubicBezTo>
                  <a:cubicBezTo>
                    <a:pt x="8701" y="865"/>
                    <a:pt x="8124" y="1461"/>
                    <a:pt x="8124" y="1461"/>
                  </a:cubicBezTo>
                  <a:cubicBezTo>
                    <a:pt x="8124" y="1461"/>
                    <a:pt x="8146" y="1"/>
                    <a:pt x="770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711401" y="1791517"/>
              <a:ext cx="560884" cy="244509"/>
            </a:xfrm>
            <a:custGeom>
              <a:avLst/>
              <a:gdLst/>
              <a:ahLst/>
              <a:cxnLst/>
              <a:rect l="l" t="t" r="r" b="b"/>
              <a:pathLst>
                <a:path w="20003" h="8720" extrusionOk="0">
                  <a:moveTo>
                    <a:pt x="19388" y="0"/>
                  </a:moveTo>
                  <a:cubicBezTo>
                    <a:pt x="18963" y="0"/>
                    <a:pt x="18908" y="1174"/>
                    <a:pt x="18908" y="1174"/>
                  </a:cubicBezTo>
                  <a:cubicBezTo>
                    <a:pt x="18908" y="1174"/>
                    <a:pt x="18769" y="790"/>
                    <a:pt x="18252" y="693"/>
                  </a:cubicBezTo>
                  <a:cubicBezTo>
                    <a:pt x="18216" y="688"/>
                    <a:pt x="18182" y="686"/>
                    <a:pt x="18149" y="686"/>
                  </a:cubicBezTo>
                  <a:cubicBezTo>
                    <a:pt x="17682" y="686"/>
                    <a:pt x="17480" y="1174"/>
                    <a:pt x="17480" y="1174"/>
                  </a:cubicBezTo>
                  <a:cubicBezTo>
                    <a:pt x="17480" y="1174"/>
                    <a:pt x="17425" y="652"/>
                    <a:pt x="17000" y="615"/>
                  </a:cubicBezTo>
                  <a:cubicBezTo>
                    <a:pt x="16990" y="614"/>
                    <a:pt x="16981" y="614"/>
                    <a:pt x="16971" y="614"/>
                  </a:cubicBezTo>
                  <a:cubicBezTo>
                    <a:pt x="16565" y="614"/>
                    <a:pt x="16367" y="1386"/>
                    <a:pt x="16367" y="1386"/>
                  </a:cubicBezTo>
                  <a:cubicBezTo>
                    <a:pt x="16367" y="1386"/>
                    <a:pt x="15966" y="909"/>
                    <a:pt x="15605" y="909"/>
                  </a:cubicBezTo>
                  <a:cubicBezTo>
                    <a:pt x="15568" y="909"/>
                    <a:pt x="15533" y="914"/>
                    <a:pt x="15498" y="924"/>
                  </a:cubicBezTo>
                  <a:cubicBezTo>
                    <a:pt x="15114" y="1021"/>
                    <a:pt x="15285" y="1885"/>
                    <a:pt x="15285" y="1885"/>
                  </a:cubicBezTo>
                  <a:cubicBezTo>
                    <a:pt x="15285" y="1885"/>
                    <a:pt x="14980" y="1137"/>
                    <a:pt x="14343" y="924"/>
                  </a:cubicBezTo>
                  <a:cubicBezTo>
                    <a:pt x="14311" y="915"/>
                    <a:pt x="14278" y="910"/>
                    <a:pt x="14244" y="910"/>
                  </a:cubicBezTo>
                  <a:cubicBezTo>
                    <a:pt x="13586" y="910"/>
                    <a:pt x="12629" y="2615"/>
                    <a:pt x="12629" y="2615"/>
                  </a:cubicBezTo>
                  <a:cubicBezTo>
                    <a:pt x="12629" y="2615"/>
                    <a:pt x="12224" y="1476"/>
                    <a:pt x="11326" y="1476"/>
                  </a:cubicBezTo>
                  <a:cubicBezTo>
                    <a:pt x="11227" y="1476"/>
                    <a:pt x="11122" y="1490"/>
                    <a:pt x="11011" y="1520"/>
                  </a:cubicBezTo>
                  <a:cubicBezTo>
                    <a:pt x="9875" y="1848"/>
                    <a:pt x="9990" y="3928"/>
                    <a:pt x="9990" y="3928"/>
                  </a:cubicBezTo>
                  <a:cubicBezTo>
                    <a:pt x="9990" y="3928"/>
                    <a:pt x="9788" y="3290"/>
                    <a:pt x="9007" y="3290"/>
                  </a:cubicBezTo>
                  <a:cubicBezTo>
                    <a:pt x="8996" y="3290"/>
                    <a:pt x="8985" y="3290"/>
                    <a:pt x="8974" y="3290"/>
                  </a:cubicBezTo>
                  <a:cubicBezTo>
                    <a:pt x="8142" y="3309"/>
                    <a:pt x="7934" y="5041"/>
                    <a:pt x="7934" y="5041"/>
                  </a:cubicBezTo>
                  <a:cubicBezTo>
                    <a:pt x="7934" y="5041"/>
                    <a:pt x="7335" y="3896"/>
                    <a:pt x="6457" y="3896"/>
                  </a:cubicBezTo>
                  <a:cubicBezTo>
                    <a:pt x="6404" y="3896"/>
                    <a:pt x="6349" y="3900"/>
                    <a:pt x="6294" y="3909"/>
                  </a:cubicBezTo>
                  <a:cubicBezTo>
                    <a:pt x="5351" y="4043"/>
                    <a:pt x="5083" y="5757"/>
                    <a:pt x="5083" y="5757"/>
                  </a:cubicBezTo>
                  <a:cubicBezTo>
                    <a:pt x="5083" y="5757"/>
                    <a:pt x="4771" y="5133"/>
                    <a:pt x="4360" y="5133"/>
                  </a:cubicBezTo>
                  <a:cubicBezTo>
                    <a:pt x="4338" y="5133"/>
                    <a:pt x="4315" y="5135"/>
                    <a:pt x="4293" y="5138"/>
                  </a:cubicBezTo>
                  <a:cubicBezTo>
                    <a:pt x="3891" y="5198"/>
                    <a:pt x="3891" y="5873"/>
                    <a:pt x="3891" y="5873"/>
                  </a:cubicBezTo>
                  <a:cubicBezTo>
                    <a:pt x="3891" y="5873"/>
                    <a:pt x="3224" y="4654"/>
                    <a:pt x="2402" y="4654"/>
                  </a:cubicBezTo>
                  <a:cubicBezTo>
                    <a:pt x="2340" y="4654"/>
                    <a:pt x="2277" y="4661"/>
                    <a:pt x="2214" y="4676"/>
                  </a:cubicBezTo>
                  <a:cubicBezTo>
                    <a:pt x="1308" y="4889"/>
                    <a:pt x="1387" y="6275"/>
                    <a:pt x="1387" y="6275"/>
                  </a:cubicBezTo>
                  <a:lnTo>
                    <a:pt x="1" y="6950"/>
                  </a:lnTo>
                  <a:lnTo>
                    <a:pt x="828" y="8719"/>
                  </a:lnTo>
                  <a:lnTo>
                    <a:pt x="20003" y="8719"/>
                  </a:lnTo>
                  <a:lnTo>
                    <a:pt x="20003" y="536"/>
                  </a:lnTo>
                  <a:cubicBezTo>
                    <a:pt x="20003" y="536"/>
                    <a:pt x="19832" y="0"/>
                    <a:pt x="1938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236291" y="1830380"/>
              <a:ext cx="555080" cy="205645"/>
            </a:xfrm>
            <a:custGeom>
              <a:avLst/>
              <a:gdLst/>
              <a:ahLst/>
              <a:cxnLst/>
              <a:rect l="l" t="t" r="r" b="b"/>
              <a:pathLst>
                <a:path w="19796" h="7334" extrusionOk="0">
                  <a:moveTo>
                    <a:pt x="9533" y="0"/>
                  </a:moveTo>
                  <a:cubicBezTo>
                    <a:pt x="9168" y="0"/>
                    <a:pt x="8877" y="153"/>
                    <a:pt x="8646" y="328"/>
                  </a:cubicBezTo>
                  <a:cubicBezTo>
                    <a:pt x="8165" y="712"/>
                    <a:pt x="7934" y="1290"/>
                    <a:pt x="7934" y="1290"/>
                  </a:cubicBezTo>
                  <a:cubicBezTo>
                    <a:pt x="7934" y="1290"/>
                    <a:pt x="7450" y="343"/>
                    <a:pt x="6573" y="343"/>
                  </a:cubicBezTo>
                  <a:cubicBezTo>
                    <a:pt x="6539" y="343"/>
                    <a:pt x="6505" y="344"/>
                    <a:pt x="6470" y="347"/>
                  </a:cubicBezTo>
                  <a:cubicBezTo>
                    <a:pt x="5509" y="421"/>
                    <a:pt x="5449" y="2177"/>
                    <a:pt x="5449" y="2177"/>
                  </a:cubicBezTo>
                  <a:cubicBezTo>
                    <a:pt x="5449" y="2177"/>
                    <a:pt x="5009" y="1277"/>
                    <a:pt x="4493" y="1277"/>
                  </a:cubicBezTo>
                  <a:cubicBezTo>
                    <a:pt x="4459" y="1277"/>
                    <a:pt x="4425" y="1281"/>
                    <a:pt x="4390" y="1290"/>
                  </a:cubicBezTo>
                  <a:cubicBezTo>
                    <a:pt x="3854" y="1442"/>
                    <a:pt x="3831" y="2676"/>
                    <a:pt x="3831" y="2676"/>
                  </a:cubicBezTo>
                  <a:cubicBezTo>
                    <a:pt x="3831" y="2676"/>
                    <a:pt x="3175" y="1772"/>
                    <a:pt x="2402" y="1772"/>
                  </a:cubicBezTo>
                  <a:cubicBezTo>
                    <a:pt x="2278" y="1772"/>
                    <a:pt x="2152" y="1795"/>
                    <a:pt x="2025" y="1849"/>
                  </a:cubicBezTo>
                  <a:cubicBezTo>
                    <a:pt x="1119" y="2251"/>
                    <a:pt x="1891" y="4256"/>
                    <a:pt x="1909" y="4293"/>
                  </a:cubicBezTo>
                  <a:cubicBezTo>
                    <a:pt x="1893" y="4276"/>
                    <a:pt x="1439" y="3730"/>
                    <a:pt x="872" y="3730"/>
                  </a:cubicBezTo>
                  <a:cubicBezTo>
                    <a:pt x="808" y="3730"/>
                    <a:pt x="742" y="3737"/>
                    <a:pt x="675" y="3752"/>
                  </a:cubicBezTo>
                  <a:cubicBezTo>
                    <a:pt x="1" y="3909"/>
                    <a:pt x="310" y="5065"/>
                    <a:pt x="310" y="5083"/>
                  </a:cubicBezTo>
                  <a:lnTo>
                    <a:pt x="292" y="5795"/>
                  </a:lnTo>
                  <a:lnTo>
                    <a:pt x="250" y="7333"/>
                  </a:lnTo>
                  <a:lnTo>
                    <a:pt x="19195" y="7333"/>
                  </a:lnTo>
                  <a:cubicBezTo>
                    <a:pt x="19195" y="7333"/>
                    <a:pt x="19795" y="6409"/>
                    <a:pt x="19426" y="6063"/>
                  </a:cubicBezTo>
                  <a:cubicBezTo>
                    <a:pt x="19310" y="5953"/>
                    <a:pt x="19110" y="5917"/>
                    <a:pt x="18893" y="5917"/>
                  </a:cubicBezTo>
                  <a:cubicBezTo>
                    <a:pt x="18459" y="5917"/>
                    <a:pt x="17960" y="6063"/>
                    <a:pt x="17947" y="6063"/>
                  </a:cubicBezTo>
                  <a:cubicBezTo>
                    <a:pt x="17966" y="6044"/>
                    <a:pt x="18793" y="5272"/>
                    <a:pt x="18118" y="4639"/>
                  </a:cubicBezTo>
                  <a:cubicBezTo>
                    <a:pt x="17910" y="4443"/>
                    <a:pt x="17668" y="4375"/>
                    <a:pt x="17431" y="4375"/>
                  </a:cubicBezTo>
                  <a:cubicBezTo>
                    <a:pt x="16900" y="4375"/>
                    <a:pt x="16398" y="4718"/>
                    <a:pt x="16385" y="4718"/>
                  </a:cubicBezTo>
                  <a:cubicBezTo>
                    <a:pt x="16385" y="4695"/>
                    <a:pt x="16908" y="3350"/>
                    <a:pt x="16233" y="3138"/>
                  </a:cubicBezTo>
                  <a:cubicBezTo>
                    <a:pt x="16128" y="3107"/>
                    <a:pt x="16023" y="3095"/>
                    <a:pt x="15920" y="3095"/>
                  </a:cubicBezTo>
                  <a:cubicBezTo>
                    <a:pt x="15369" y="3095"/>
                    <a:pt x="14899" y="3469"/>
                    <a:pt x="14884" y="3484"/>
                  </a:cubicBezTo>
                  <a:cubicBezTo>
                    <a:pt x="14884" y="3466"/>
                    <a:pt x="15480" y="2329"/>
                    <a:pt x="14690" y="1923"/>
                  </a:cubicBezTo>
                  <a:cubicBezTo>
                    <a:pt x="14517" y="1834"/>
                    <a:pt x="14328" y="1799"/>
                    <a:pt x="14138" y="1799"/>
                  </a:cubicBezTo>
                  <a:cubicBezTo>
                    <a:pt x="13466" y="1799"/>
                    <a:pt x="12786" y="2232"/>
                    <a:pt x="12786" y="2232"/>
                  </a:cubicBezTo>
                  <a:cubicBezTo>
                    <a:pt x="12786" y="2232"/>
                    <a:pt x="13017" y="998"/>
                    <a:pt x="12033" y="924"/>
                  </a:cubicBezTo>
                  <a:cubicBezTo>
                    <a:pt x="11989" y="921"/>
                    <a:pt x="11946" y="919"/>
                    <a:pt x="11904" y="919"/>
                  </a:cubicBezTo>
                  <a:cubicBezTo>
                    <a:pt x="11009" y="919"/>
                    <a:pt x="10360" y="1673"/>
                    <a:pt x="10360" y="1673"/>
                  </a:cubicBezTo>
                  <a:cubicBezTo>
                    <a:pt x="10360" y="1673"/>
                    <a:pt x="10628" y="0"/>
                    <a:pt x="953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351339" y="1805677"/>
              <a:ext cx="58351" cy="39817"/>
            </a:xfrm>
            <a:custGeom>
              <a:avLst/>
              <a:gdLst/>
              <a:ahLst/>
              <a:cxnLst/>
              <a:rect l="l" t="t" r="r" b="b"/>
              <a:pathLst>
                <a:path w="2081" h="1420" extrusionOk="0">
                  <a:moveTo>
                    <a:pt x="1258" y="0"/>
                  </a:moveTo>
                  <a:cubicBezTo>
                    <a:pt x="1153" y="0"/>
                    <a:pt x="1046" y="23"/>
                    <a:pt x="944" y="73"/>
                  </a:cubicBezTo>
                  <a:cubicBezTo>
                    <a:pt x="597" y="244"/>
                    <a:pt x="1" y="1343"/>
                    <a:pt x="1" y="1343"/>
                  </a:cubicBezTo>
                  <a:cubicBezTo>
                    <a:pt x="1" y="1343"/>
                    <a:pt x="547" y="1419"/>
                    <a:pt x="1014" y="1419"/>
                  </a:cubicBezTo>
                  <a:cubicBezTo>
                    <a:pt x="1247" y="1419"/>
                    <a:pt x="1461" y="1400"/>
                    <a:pt x="1577" y="1343"/>
                  </a:cubicBezTo>
                  <a:cubicBezTo>
                    <a:pt x="1923" y="1168"/>
                    <a:pt x="2080" y="747"/>
                    <a:pt x="1905" y="401"/>
                  </a:cubicBezTo>
                  <a:cubicBezTo>
                    <a:pt x="1782" y="152"/>
                    <a:pt x="1527" y="0"/>
                    <a:pt x="125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10915" y="1901349"/>
              <a:ext cx="36312" cy="46182"/>
            </a:xfrm>
            <a:custGeom>
              <a:avLst/>
              <a:gdLst/>
              <a:ahLst/>
              <a:cxnLst/>
              <a:rect l="l" t="t" r="r" b="b"/>
              <a:pathLst>
                <a:path w="1295" h="1647" extrusionOk="0">
                  <a:moveTo>
                    <a:pt x="644" y="0"/>
                  </a:moveTo>
                  <a:cubicBezTo>
                    <a:pt x="399" y="0"/>
                    <a:pt x="175" y="147"/>
                    <a:pt x="97" y="394"/>
                  </a:cubicBezTo>
                  <a:cubicBezTo>
                    <a:pt x="0" y="685"/>
                    <a:pt x="273" y="1646"/>
                    <a:pt x="273" y="1646"/>
                  </a:cubicBezTo>
                  <a:cubicBezTo>
                    <a:pt x="273" y="1646"/>
                    <a:pt x="1081" y="1050"/>
                    <a:pt x="1178" y="759"/>
                  </a:cubicBezTo>
                  <a:cubicBezTo>
                    <a:pt x="1294" y="454"/>
                    <a:pt x="1118" y="126"/>
                    <a:pt x="832" y="29"/>
                  </a:cubicBezTo>
                  <a:cubicBezTo>
                    <a:pt x="769" y="10"/>
                    <a:pt x="706" y="0"/>
                    <a:pt x="64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131945" y="1928015"/>
              <a:ext cx="111711" cy="75007"/>
            </a:xfrm>
            <a:custGeom>
              <a:avLst/>
              <a:gdLst/>
              <a:ahLst/>
              <a:cxnLst/>
              <a:rect l="l" t="t" r="r" b="b"/>
              <a:pathLst>
                <a:path w="3984" h="2675" extrusionOk="0">
                  <a:moveTo>
                    <a:pt x="1527" y="1"/>
                  </a:moveTo>
                  <a:cubicBezTo>
                    <a:pt x="1013" y="1"/>
                    <a:pt x="522" y="310"/>
                    <a:pt x="306" y="811"/>
                  </a:cubicBezTo>
                  <a:cubicBezTo>
                    <a:pt x="1" y="1504"/>
                    <a:pt x="329" y="2294"/>
                    <a:pt x="999" y="2581"/>
                  </a:cubicBezTo>
                  <a:cubicBezTo>
                    <a:pt x="1160" y="2648"/>
                    <a:pt x="1408" y="2674"/>
                    <a:pt x="1693" y="2674"/>
                  </a:cubicBezTo>
                  <a:cubicBezTo>
                    <a:pt x="2634" y="2674"/>
                    <a:pt x="3984" y="2391"/>
                    <a:pt x="3984" y="2391"/>
                  </a:cubicBezTo>
                  <a:cubicBezTo>
                    <a:pt x="3984" y="2391"/>
                    <a:pt x="2755" y="404"/>
                    <a:pt x="2062" y="118"/>
                  </a:cubicBezTo>
                  <a:cubicBezTo>
                    <a:pt x="1888" y="38"/>
                    <a:pt x="1706" y="1"/>
                    <a:pt x="152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268" y="1933876"/>
              <a:ext cx="92925" cy="92420"/>
            </a:xfrm>
            <a:custGeom>
              <a:avLst/>
              <a:gdLst/>
              <a:ahLst/>
              <a:cxnLst/>
              <a:rect l="l" t="t" r="r" b="b"/>
              <a:pathLst>
                <a:path w="3314" h="3296" extrusionOk="0">
                  <a:moveTo>
                    <a:pt x="1843" y="1"/>
                  </a:moveTo>
                  <a:cubicBezTo>
                    <a:pt x="1483" y="1"/>
                    <a:pt x="1121" y="146"/>
                    <a:pt x="851" y="426"/>
                  </a:cubicBezTo>
                  <a:cubicBezTo>
                    <a:pt x="347" y="967"/>
                    <a:pt x="1" y="3296"/>
                    <a:pt x="1" y="3296"/>
                  </a:cubicBezTo>
                  <a:cubicBezTo>
                    <a:pt x="1" y="3296"/>
                    <a:pt x="2311" y="2797"/>
                    <a:pt x="2815" y="2256"/>
                  </a:cubicBezTo>
                  <a:cubicBezTo>
                    <a:pt x="3314" y="1720"/>
                    <a:pt x="3295" y="870"/>
                    <a:pt x="2755" y="371"/>
                  </a:cubicBezTo>
                  <a:cubicBezTo>
                    <a:pt x="2499" y="122"/>
                    <a:pt x="2172" y="1"/>
                    <a:pt x="18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090034" y="1847288"/>
              <a:ext cx="41079" cy="28096"/>
            </a:xfrm>
            <a:custGeom>
              <a:avLst/>
              <a:gdLst/>
              <a:ahLst/>
              <a:cxnLst/>
              <a:rect l="l" t="t" r="r" b="b"/>
              <a:pathLst>
                <a:path w="1465" h="1002" extrusionOk="0">
                  <a:moveTo>
                    <a:pt x="884" y="1"/>
                  </a:moveTo>
                  <a:cubicBezTo>
                    <a:pt x="812" y="1"/>
                    <a:pt x="740" y="16"/>
                    <a:pt x="675" y="49"/>
                  </a:cubicBezTo>
                  <a:cubicBezTo>
                    <a:pt x="425" y="164"/>
                    <a:pt x="0" y="936"/>
                    <a:pt x="0" y="936"/>
                  </a:cubicBezTo>
                  <a:cubicBezTo>
                    <a:pt x="0" y="936"/>
                    <a:pt x="424" y="1001"/>
                    <a:pt x="765" y="1001"/>
                  </a:cubicBezTo>
                  <a:cubicBezTo>
                    <a:pt x="912" y="1001"/>
                    <a:pt x="1043" y="989"/>
                    <a:pt x="1118" y="955"/>
                  </a:cubicBezTo>
                  <a:cubicBezTo>
                    <a:pt x="1368" y="821"/>
                    <a:pt x="1465" y="534"/>
                    <a:pt x="1331" y="280"/>
                  </a:cubicBezTo>
                  <a:cubicBezTo>
                    <a:pt x="1248" y="101"/>
                    <a:pt x="1066" y="1"/>
                    <a:pt x="884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260153" y="1840615"/>
              <a:ext cx="23217" cy="29610"/>
            </a:xfrm>
            <a:custGeom>
              <a:avLst/>
              <a:gdLst/>
              <a:ahLst/>
              <a:cxnLst/>
              <a:rect l="l" t="t" r="r" b="b"/>
              <a:pathLst>
                <a:path w="828" h="1056" extrusionOk="0">
                  <a:moveTo>
                    <a:pt x="633" y="0"/>
                  </a:moveTo>
                  <a:cubicBezTo>
                    <a:pt x="633" y="0"/>
                    <a:pt x="116" y="384"/>
                    <a:pt x="56" y="578"/>
                  </a:cubicBezTo>
                  <a:cubicBezTo>
                    <a:pt x="0" y="772"/>
                    <a:pt x="92" y="980"/>
                    <a:pt x="287" y="1040"/>
                  </a:cubicBezTo>
                  <a:cubicBezTo>
                    <a:pt x="324" y="1051"/>
                    <a:pt x="362" y="1056"/>
                    <a:pt x="400" y="1056"/>
                  </a:cubicBezTo>
                  <a:cubicBezTo>
                    <a:pt x="557" y="1056"/>
                    <a:pt x="704" y="966"/>
                    <a:pt x="749" y="809"/>
                  </a:cubicBezTo>
                  <a:cubicBezTo>
                    <a:pt x="827" y="615"/>
                    <a:pt x="633" y="0"/>
                    <a:pt x="6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913765" y="1935053"/>
              <a:ext cx="59501" cy="76549"/>
            </a:xfrm>
            <a:custGeom>
              <a:avLst/>
              <a:gdLst/>
              <a:ahLst/>
              <a:cxnLst/>
              <a:rect l="l" t="t" r="r" b="b"/>
              <a:pathLst>
                <a:path w="2122" h="2730" extrusionOk="0">
                  <a:moveTo>
                    <a:pt x="1660" y="1"/>
                  </a:moveTo>
                  <a:cubicBezTo>
                    <a:pt x="1660" y="1"/>
                    <a:pt x="329" y="1003"/>
                    <a:pt x="176" y="1484"/>
                  </a:cubicBezTo>
                  <a:cubicBezTo>
                    <a:pt x="1" y="1983"/>
                    <a:pt x="273" y="2524"/>
                    <a:pt x="772" y="2676"/>
                  </a:cubicBezTo>
                  <a:cubicBezTo>
                    <a:pt x="875" y="2712"/>
                    <a:pt x="980" y="2730"/>
                    <a:pt x="1083" y="2730"/>
                  </a:cubicBezTo>
                  <a:cubicBezTo>
                    <a:pt x="1478" y="2730"/>
                    <a:pt x="1844" y="2476"/>
                    <a:pt x="1965" y="2080"/>
                  </a:cubicBezTo>
                  <a:cubicBezTo>
                    <a:pt x="2122" y="1581"/>
                    <a:pt x="1660" y="1"/>
                    <a:pt x="166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803120" y="1899947"/>
              <a:ext cx="8720" cy="11552"/>
            </a:xfrm>
            <a:custGeom>
              <a:avLst/>
              <a:gdLst/>
              <a:ahLst/>
              <a:cxnLst/>
              <a:rect l="l" t="t" r="r" b="b"/>
              <a:pathLst>
                <a:path w="311" h="412" extrusionOk="0">
                  <a:moveTo>
                    <a:pt x="232" y="1"/>
                  </a:moveTo>
                  <a:cubicBezTo>
                    <a:pt x="232" y="1"/>
                    <a:pt x="42" y="158"/>
                    <a:pt x="19" y="232"/>
                  </a:cubicBezTo>
                  <a:cubicBezTo>
                    <a:pt x="1" y="310"/>
                    <a:pt x="42" y="389"/>
                    <a:pt x="116" y="407"/>
                  </a:cubicBezTo>
                  <a:cubicBezTo>
                    <a:pt x="130" y="410"/>
                    <a:pt x="143" y="412"/>
                    <a:pt x="156" y="412"/>
                  </a:cubicBezTo>
                  <a:cubicBezTo>
                    <a:pt x="220" y="412"/>
                    <a:pt x="277" y="375"/>
                    <a:pt x="292" y="310"/>
                  </a:cubicBezTo>
                  <a:cubicBezTo>
                    <a:pt x="310" y="232"/>
                    <a:pt x="232" y="1"/>
                    <a:pt x="23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20093" y="1869243"/>
              <a:ext cx="19460" cy="24759"/>
            </a:xfrm>
            <a:custGeom>
              <a:avLst/>
              <a:gdLst/>
              <a:ahLst/>
              <a:cxnLst/>
              <a:rect l="l" t="t" r="r" b="b"/>
              <a:pathLst>
                <a:path w="694" h="883" extrusionOk="0">
                  <a:moveTo>
                    <a:pt x="536" y="1"/>
                  </a:moveTo>
                  <a:cubicBezTo>
                    <a:pt x="536" y="1"/>
                    <a:pt x="93" y="329"/>
                    <a:pt x="56" y="481"/>
                  </a:cubicBezTo>
                  <a:cubicBezTo>
                    <a:pt x="0" y="634"/>
                    <a:pt x="93" y="809"/>
                    <a:pt x="250" y="865"/>
                  </a:cubicBezTo>
                  <a:cubicBezTo>
                    <a:pt x="281" y="877"/>
                    <a:pt x="313" y="883"/>
                    <a:pt x="345" y="883"/>
                  </a:cubicBezTo>
                  <a:cubicBezTo>
                    <a:pt x="469" y="883"/>
                    <a:pt x="589" y="796"/>
                    <a:pt x="633" y="675"/>
                  </a:cubicBezTo>
                  <a:cubicBezTo>
                    <a:pt x="693" y="518"/>
                    <a:pt x="536" y="1"/>
                    <a:pt x="53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145610" y="1787759"/>
              <a:ext cx="37854" cy="35779"/>
            </a:xfrm>
            <a:custGeom>
              <a:avLst/>
              <a:gdLst/>
              <a:ahLst/>
              <a:cxnLst/>
              <a:rect l="l" t="t" r="r" b="b"/>
              <a:pathLst>
                <a:path w="1350" h="1276" extrusionOk="0">
                  <a:moveTo>
                    <a:pt x="1350" y="0"/>
                  </a:moveTo>
                  <a:lnTo>
                    <a:pt x="1350" y="0"/>
                  </a:lnTo>
                  <a:cubicBezTo>
                    <a:pt x="1350" y="0"/>
                    <a:pt x="444" y="153"/>
                    <a:pt x="213" y="365"/>
                  </a:cubicBezTo>
                  <a:cubicBezTo>
                    <a:pt x="0" y="555"/>
                    <a:pt x="0" y="901"/>
                    <a:pt x="213" y="1114"/>
                  </a:cubicBezTo>
                  <a:cubicBezTo>
                    <a:pt x="312" y="1222"/>
                    <a:pt x="451" y="1276"/>
                    <a:pt x="592" y="1276"/>
                  </a:cubicBezTo>
                  <a:cubicBezTo>
                    <a:pt x="726" y="1276"/>
                    <a:pt x="862" y="1227"/>
                    <a:pt x="966" y="1132"/>
                  </a:cubicBezTo>
                  <a:cubicBezTo>
                    <a:pt x="1174" y="924"/>
                    <a:pt x="1350" y="0"/>
                    <a:pt x="13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31496" y="1779067"/>
              <a:ext cx="23245" cy="30676"/>
            </a:xfrm>
            <a:custGeom>
              <a:avLst/>
              <a:gdLst/>
              <a:ahLst/>
              <a:cxnLst/>
              <a:rect l="l" t="t" r="r" b="b"/>
              <a:pathLst>
                <a:path w="829" h="1094" extrusionOk="0">
                  <a:moveTo>
                    <a:pt x="190" y="1"/>
                  </a:moveTo>
                  <a:cubicBezTo>
                    <a:pt x="190" y="1"/>
                    <a:pt x="1" y="615"/>
                    <a:pt x="56" y="828"/>
                  </a:cubicBezTo>
                  <a:cubicBezTo>
                    <a:pt x="106" y="987"/>
                    <a:pt x="257" y="1093"/>
                    <a:pt x="415" y="1093"/>
                  </a:cubicBezTo>
                  <a:cubicBezTo>
                    <a:pt x="449" y="1093"/>
                    <a:pt x="484" y="1088"/>
                    <a:pt x="518" y="1077"/>
                  </a:cubicBezTo>
                  <a:cubicBezTo>
                    <a:pt x="712" y="1022"/>
                    <a:pt x="828" y="809"/>
                    <a:pt x="768" y="615"/>
                  </a:cubicBezTo>
                  <a:cubicBezTo>
                    <a:pt x="712" y="403"/>
                    <a:pt x="190" y="1"/>
                    <a:pt x="190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53162" y="1676328"/>
              <a:ext cx="583568" cy="359697"/>
            </a:xfrm>
            <a:custGeom>
              <a:avLst/>
              <a:gdLst/>
              <a:ahLst/>
              <a:cxnLst/>
              <a:rect l="l" t="t" r="r" b="b"/>
              <a:pathLst>
                <a:path w="20812" h="12828" extrusionOk="0">
                  <a:moveTo>
                    <a:pt x="1174" y="1"/>
                  </a:moveTo>
                  <a:cubicBezTo>
                    <a:pt x="578" y="1"/>
                    <a:pt x="1" y="102"/>
                    <a:pt x="1" y="102"/>
                  </a:cubicBezTo>
                  <a:lnTo>
                    <a:pt x="1" y="12827"/>
                  </a:lnTo>
                  <a:lnTo>
                    <a:pt x="20465" y="12827"/>
                  </a:lnTo>
                  <a:cubicBezTo>
                    <a:pt x="20465" y="12827"/>
                    <a:pt x="20812" y="12079"/>
                    <a:pt x="20313" y="11732"/>
                  </a:cubicBezTo>
                  <a:cubicBezTo>
                    <a:pt x="20153" y="11617"/>
                    <a:pt x="19890" y="11578"/>
                    <a:pt x="19610" y="11578"/>
                  </a:cubicBezTo>
                  <a:cubicBezTo>
                    <a:pt x="19052" y="11578"/>
                    <a:pt x="18428" y="11732"/>
                    <a:pt x="18428" y="11732"/>
                  </a:cubicBezTo>
                  <a:cubicBezTo>
                    <a:pt x="18428" y="11732"/>
                    <a:pt x="18543" y="11367"/>
                    <a:pt x="18483" y="11058"/>
                  </a:cubicBezTo>
                  <a:cubicBezTo>
                    <a:pt x="18446" y="10827"/>
                    <a:pt x="18331" y="10632"/>
                    <a:pt x="18003" y="10577"/>
                  </a:cubicBezTo>
                  <a:cubicBezTo>
                    <a:pt x="17926" y="10568"/>
                    <a:pt x="17849" y="10563"/>
                    <a:pt x="17771" y="10563"/>
                  </a:cubicBezTo>
                  <a:cubicBezTo>
                    <a:pt x="17694" y="10563"/>
                    <a:pt x="17617" y="10568"/>
                    <a:pt x="17540" y="10577"/>
                  </a:cubicBezTo>
                  <a:cubicBezTo>
                    <a:pt x="16963" y="10632"/>
                    <a:pt x="16464" y="10924"/>
                    <a:pt x="16464" y="10924"/>
                  </a:cubicBezTo>
                  <a:cubicBezTo>
                    <a:pt x="16464" y="10924"/>
                    <a:pt x="16501" y="10096"/>
                    <a:pt x="15942" y="10036"/>
                  </a:cubicBezTo>
                  <a:cubicBezTo>
                    <a:pt x="15915" y="10033"/>
                    <a:pt x="15889" y="10031"/>
                    <a:pt x="15863" y="10031"/>
                  </a:cubicBezTo>
                  <a:cubicBezTo>
                    <a:pt x="15344" y="10031"/>
                    <a:pt x="14962" y="10748"/>
                    <a:pt x="14962" y="10748"/>
                  </a:cubicBezTo>
                  <a:cubicBezTo>
                    <a:pt x="14962" y="10748"/>
                    <a:pt x="15055" y="9265"/>
                    <a:pt x="14477" y="9131"/>
                  </a:cubicBezTo>
                  <a:cubicBezTo>
                    <a:pt x="14456" y="9126"/>
                    <a:pt x="14435" y="9124"/>
                    <a:pt x="14412" y="9124"/>
                  </a:cubicBezTo>
                  <a:cubicBezTo>
                    <a:pt x="13842" y="9124"/>
                    <a:pt x="12823" y="10498"/>
                    <a:pt x="12823" y="10498"/>
                  </a:cubicBezTo>
                  <a:cubicBezTo>
                    <a:pt x="12823" y="10498"/>
                    <a:pt x="12957" y="9787"/>
                    <a:pt x="12726" y="9593"/>
                  </a:cubicBezTo>
                  <a:cubicBezTo>
                    <a:pt x="12684" y="9558"/>
                    <a:pt x="12613" y="9544"/>
                    <a:pt x="12526" y="9544"/>
                  </a:cubicBezTo>
                  <a:cubicBezTo>
                    <a:pt x="12136" y="9544"/>
                    <a:pt x="11415" y="9827"/>
                    <a:pt x="11400" y="9842"/>
                  </a:cubicBezTo>
                  <a:cubicBezTo>
                    <a:pt x="11418" y="9824"/>
                    <a:pt x="12033" y="9325"/>
                    <a:pt x="11899" y="8941"/>
                  </a:cubicBezTo>
                  <a:cubicBezTo>
                    <a:pt x="11795" y="8627"/>
                    <a:pt x="11221" y="8592"/>
                    <a:pt x="10965" y="8592"/>
                  </a:cubicBezTo>
                  <a:cubicBezTo>
                    <a:pt x="10889" y="8592"/>
                    <a:pt x="10841" y="8595"/>
                    <a:pt x="10841" y="8595"/>
                  </a:cubicBezTo>
                  <a:cubicBezTo>
                    <a:pt x="10841" y="8595"/>
                    <a:pt x="11686" y="8207"/>
                    <a:pt x="11418" y="7532"/>
                  </a:cubicBezTo>
                  <a:cubicBezTo>
                    <a:pt x="11169" y="6881"/>
                    <a:pt x="10129" y="6820"/>
                    <a:pt x="10129" y="6820"/>
                  </a:cubicBezTo>
                  <a:cubicBezTo>
                    <a:pt x="10129" y="6820"/>
                    <a:pt x="10647" y="6534"/>
                    <a:pt x="10513" y="6206"/>
                  </a:cubicBezTo>
                  <a:cubicBezTo>
                    <a:pt x="10379" y="5859"/>
                    <a:pt x="9764" y="5799"/>
                    <a:pt x="9764" y="5799"/>
                  </a:cubicBezTo>
                  <a:cubicBezTo>
                    <a:pt x="9764" y="5799"/>
                    <a:pt x="10148" y="5628"/>
                    <a:pt x="10263" y="5319"/>
                  </a:cubicBezTo>
                  <a:cubicBezTo>
                    <a:pt x="10319" y="5185"/>
                    <a:pt x="10319" y="5014"/>
                    <a:pt x="10185" y="4820"/>
                  </a:cubicBezTo>
                  <a:cubicBezTo>
                    <a:pt x="9919" y="4474"/>
                    <a:pt x="9373" y="4405"/>
                    <a:pt x="8977" y="4405"/>
                  </a:cubicBezTo>
                  <a:cubicBezTo>
                    <a:pt x="8710" y="4405"/>
                    <a:pt x="8512" y="4436"/>
                    <a:pt x="8512" y="4436"/>
                  </a:cubicBezTo>
                  <a:cubicBezTo>
                    <a:pt x="8512" y="4436"/>
                    <a:pt x="9145" y="3951"/>
                    <a:pt x="8683" y="3646"/>
                  </a:cubicBezTo>
                  <a:cubicBezTo>
                    <a:pt x="8529" y="3543"/>
                    <a:pt x="8309" y="3509"/>
                    <a:pt x="8083" y="3509"/>
                  </a:cubicBezTo>
                  <a:cubicBezTo>
                    <a:pt x="7633" y="3509"/>
                    <a:pt x="7163" y="3646"/>
                    <a:pt x="7163" y="3646"/>
                  </a:cubicBezTo>
                  <a:cubicBezTo>
                    <a:pt x="7163" y="3646"/>
                    <a:pt x="7569" y="3166"/>
                    <a:pt x="6913" y="2588"/>
                  </a:cubicBezTo>
                  <a:cubicBezTo>
                    <a:pt x="6764" y="2457"/>
                    <a:pt x="6545" y="2406"/>
                    <a:pt x="6296" y="2406"/>
                  </a:cubicBezTo>
                  <a:cubicBezTo>
                    <a:pt x="5533" y="2406"/>
                    <a:pt x="4488" y="2883"/>
                    <a:pt x="4302" y="2968"/>
                  </a:cubicBezTo>
                  <a:lnTo>
                    <a:pt x="4302" y="2968"/>
                  </a:lnTo>
                  <a:cubicBezTo>
                    <a:pt x="4455" y="2897"/>
                    <a:pt x="5138" y="2523"/>
                    <a:pt x="4852" y="2278"/>
                  </a:cubicBezTo>
                  <a:cubicBezTo>
                    <a:pt x="4743" y="2181"/>
                    <a:pt x="4563" y="2149"/>
                    <a:pt x="4372" y="2149"/>
                  </a:cubicBezTo>
                  <a:cubicBezTo>
                    <a:pt x="3990" y="2149"/>
                    <a:pt x="3563" y="2278"/>
                    <a:pt x="3563" y="2278"/>
                  </a:cubicBezTo>
                  <a:cubicBezTo>
                    <a:pt x="3563" y="2278"/>
                    <a:pt x="4025" y="1641"/>
                    <a:pt x="3563" y="1373"/>
                  </a:cubicBezTo>
                  <a:cubicBezTo>
                    <a:pt x="3483" y="1330"/>
                    <a:pt x="3390" y="1312"/>
                    <a:pt x="3290" y="1312"/>
                  </a:cubicBezTo>
                  <a:cubicBezTo>
                    <a:pt x="2815" y="1312"/>
                    <a:pt x="2196" y="1719"/>
                    <a:pt x="2196" y="1719"/>
                  </a:cubicBezTo>
                  <a:cubicBezTo>
                    <a:pt x="2196" y="1719"/>
                    <a:pt x="2773" y="1063"/>
                    <a:pt x="2427" y="393"/>
                  </a:cubicBezTo>
                  <a:cubicBezTo>
                    <a:pt x="2263" y="83"/>
                    <a:pt x="1710" y="1"/>
                    <a:pt x="1174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64574" y="1831417"/>
              <a:ext cx="62081" cy="59473"/>
            </a:xfrm>
            <a:custGeom>
              <a:avLst/>
              <a:gdLst/>
              <a:ahLst/>
              <a:cxnLst/>
              <a:rect l="l" t="t" r="r" b="b"/>
              <a:pathLst>
                <a:path w="2214" h="2121" extrusionOk="0">
                  <a:moveTo>
                    <a:pt x="2214" y="0"/>
                  </a:moveTo>
                  <a:cubicBezTo>
                    <a:pt x="2214" y="0"/>
                    <a:pt x="670" y="328"/>
                    <a:pt x="324" y="656"/>
                  </a:cubicBezTo>
                  <a:cubicBezTo>
                    <a:pt x="0" y="1003"/>
                    <a:pt x="0" y="1539"/>
                    <a:pt x="324" y="1867"/>
                  </a:cubicBezTo>
                  <a:cubicBezTo>
                    <a:pt x="490" y="2033"/>
                    <a:pt x="716" y="2120"/>
                    <a:pt x="941" y="2120"/>
                  </a:cubicBezTo>
                  <a:cubicBezTo>
                    <a:pt x="1159" y="2120"/>
                    <a:pt x="1377" y="2038"/>
                    <a:pt x="1539" y="1867"/>
                  </a:cubicBezTo>
                  <a:cubicBezTo>
                    <a:pt x="1867" y="1539"/>
                    <a:pt x="2214" y="0"/>
                    <a:pt x="221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73986" y="1943746"/>
              <a:ext cx="36817" cy="46518"/>
            </a:xfrm>
            <a:custGeom>
              <a:avLst/>
              <a:gdLst/>
              <a:ahLst/>
              <a:cxnLst/>
              <a:rect l="l" t="t" r="r" b="b"/>
              <a:pathLst>
                <a:path w="1313" h="1659" extrusionOk="0">
                  <a:moveTo>
                    <a:pt x="97" y="0"/>
                  </a:moveTo>
                  <a:cubicBezTo>
                    <a:pt x="97" y="0"/>
                    <a:pt x="0" y="1059"/>
                    <a:pt x="134" y="1345"/>
                  </a:cubicBezTo>
                  <a:cubicBezTo>
                    <a:pt x="245" y="1550"/>
                    <a:pt x="449" y="1658"/>
                    <a:pt x="660" y="1658"/>
                  </a:cubicBezTo>
                  <a:cubicBezTo>
                    <a:pt x="749" y="1658"/>
                    <a:pt x="839" y="1639"/>
                    <a:pt x="924" y="1599"/>
                  </a:cubicBezTo>
                  <a:cubicBezTo>
                    <a:pt x="1197" y="1442"/>
                    <a:pt x="1313" y="1095"/>
                    <a:pt x="1174" y="827"/>
                  </a:cubicBezTo>
                  <a:cubicBezTo>
                    <a:pt x="1021" y="53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828524" y="1899947"/>
              <a:ext cx="37854" cy="27984"/>
            </a:xfrm>
            <a:custGeom>
              <a:avLst/>
              <a:gdLst/>
              <a:ahLst/>
              <a:cxnLst/>
              <a:rect l="l" t="t" r="r" b="b"/>
              <a:pathLst>
                <a:path w="1350" h="998" extrusionOk="0">
                  <a:moveTo>
                    <a:pt x="1350" y="1"/>
                  </a:moveTo>
                  <a:lnTo>
                    <a:pt x="1350" y="1"/>
                  </a:lnTo>
                  <a:cubicBezTo>
                    <a:pt x="1350" y="1"/>
                    <a:pt x="481" y="1"/>
                    <a:pt x="269" y="135"/>
                  </a:cubicBezTo>
                  <a:cubicBezTo>
                    <a:pt x="61" y="292"/>
                    <a:pt x="1" y="578"/>
                    <a:pt x="135" y="791"/>
                  </a:cubicBezTo>
                  <a:cubicBezTo>
                    <a:pt x="220" y="926"/>
                    <a:pt x="368" y="997"/>
                    <a:pt x="524" y="997"/>
                  </a:cubicBezTo>
                  <a:cubicBezTo>
                    <a:pt x="614" y="997"/>
                    <a:pt x="706" y="974"/>
                    <a:pt x="791" y="925"/>
                  </a:cubicBezTo>
                  <a:cubicBezTo>
                    <a:pt x="1003" y="791"/>
                    <a:pt x="1350" y="1"/>
                    <a:pt x="13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809597" y="1859542"/>
              <a:ext cx="15702" cy="22740"/>
            </a:xfrm>
            <a:custGeom>
              <a:avLst/>
              <a:gdLst/>
              <a:ahLst/>
              <a:cxnLst/>
              <a:rect l="l" t="t" r="r" b="b"/>
              <a:pathLst>
                <a:path w="560" h="811" extrusionOk="0">
                  <a:moveTo>
                    <a:pt x="213" y="0"/>
                  </a:moveTo>
                  <a:cubicBezTo>
                    <a:pt x="213" y="0"/>
                    <a:pt x="1" y="444"/>
                    <a:pt x="19" y="578"/>
                  </a:cubicBezTo>
                  <a:cubicBezTo>
                    <a:pt x="41" y="718"/>
                    <a:pt x="155" y="811"/>
                    <a:pt x="278" y="811"/>
                  </a:cubicBezTo>
                  <a:cubicBezTo>
                    <a:pt x="289" y="811"/>
                    <a:pt x="300" y="810"/>
                    <a:pt x="310" y="809"/>
                  </a:cubicBezTo>
                  <a:cubicBezTo>
                    <a:pt x="463" y="790"/>
                    <a:pt x="560" y="652"/>
                    <a:pt x="542" y="518"/>
                  </a:cubicBezTo>
                  <a:cubicBezTo>
                    <a:pt x="523" y="365"/>
                    <a:pt x="213" y="0"/>
                    <a:pt x="21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72322" y="1861084"/>
              <a:ext cx="18815" cy="29190"/>
            </a:xfrm>
            <a:custGeom>
              <a:avLst/>
              <a:gdLst/>
              <a:ahLst/>
              <a:cxnLst/>
              <a:rect l="l" t="t" r="r" b="b"/>
              <a:pathLst>
                <a:path w="671" h="1041" extrusionOk="0">
                  <a:moveTo>
                    <a:pt x="347" y="0"/>
                  </a:moveTo>
                  <a:cubicBezTo>
                    <a:pt x="347" y="0"/>
                    <a:pt x="0" y="523"/>
                    <a:pt x="0" y="694"/>
                  </a:cubicBezTo>
                  <a:cubicBezTo>
                    <a:pt x="0" y="888"/>
                    <a:pt x="153" y="1040"/>
                    <a:pt x="324" y="1040"/>
                  </a:cubicBezTo>
                  <a:cubicBezTo>
                    <a:pt x="518" y="1040"/>
                    <a:pt x="670" y="906"/>
                    <a:pt x="670" y="712"/>
                  </a:cubicBezTo>
                  <a:cubicBezTo>
                    <a:pt x="670" y="541"/>
                    <a:pt x="347" y="0"/>
                    <a:pt x="3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929440" y="1842157"/>
              <a:ext cx="9758" cy="15198"/>
            </a:xfrm>
            <a:custGeom>
              <a:avLst/>
              <a:gdLst/>
              <a:ahLst/>
              <a:cxnLst/>
              <a:rect l="l" t="t" r="r" b="b"/>
              <a:pathLst>
                <a:path w="348" h="542" extrusionOk="0">
                  <a:moveTo>
                    <a:pt x="177" y="1"/>
                  </a:moveTo>
                  <a:cubicBezTo>
                    <a:pt x="177" y="1"/>
                    <a:pt x="1" y="255"/>
                    <a:pt x="1" y="347"/>
                  </a:cubicBezTo>
                  <a:cubicBezTo>
                    <a:pt x="1" y="444"/>
                    <a:pt x="79" y="523"/>
                    <a:pt x="177" y="541"/>
                  </a:cubicBezTo>
                  <a:cubicBezTo>
                    <a:pt x="274" y="541"/>
                    <a:pt x="347" y="463"/>
                    <a:pt x="347" y="371"/>
                  </a:cubicBezTo>
                  <a:cubicBezTo>
                    <a:pt x="347" y="273"/>
                    <a:pt x="177" y="1"/>
                    <a:pt x="177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89212" y="1753747"/>
              <a:ext cx="58323" cy="39929"/>
            </a:xfrm>
            <a:custGeom>
              <a:avLst/>
              <a:gdLst/>
              <a:ahLst/>
              <a:cxnLst/>
              <a:rect l="l" t="t" r="r" b="b"/>
              <a:pathLst>
                <a:path w="2080" h="1424" extrusionOk="0">
                  <a:moveTo>
                    <a:pt x="1273" y="0"/>
                  </a:moveTo>
                  <a:cubicBezTo>
                    <a:pt x="1163" y="0"/>
                    <a:pt x="1050" y="25"/>
                    <a:pt x="943" y="77"/>
                  </a:cubicBezTo>
                  <a:cubicBezTo>
                    <a:pt x="596" y="248"/>
                    <a:pt x="0" y="1347"/>
                    <a:pt x="0" y="1347"/>
                  </a:cubicBezTo>
                  <a:cubicBezTo>
                    <a:pt x="0" y="1347"/>
                    <a:pt x="549" y="1423"/>
                    <a:pt x="1017" y="1423"/>
                  </a:cubicBezTo>
                  <a:cubicBezTo>
                    <a:pt x="1251" y="1423"/>
                    <a:pt x="1465" y="1404"/>
                    <a:pt x="1581" y="1347"/>
                  </a:cubicBezTo>
                  <a:cubicBezTo>
                    <a:pt x="1946" y="1172"/>
                    <a:pt x="2080" y="751"/>
                    <a:pt x="1909" y="405"/>
                  </a:cubicBezTo>
                  <a:cubicBezTo>
                    <a:pt x="1785" y="144"/>
                    <a:pt x="1536" y="0"/>
                    <a:pt x="127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210204" y="1917500"/>
              <a:ext cx="45901" cy="31685"/>
            </a:xfrm>
            <a:custGeom>
              <a:avLst/>
              <a:gdLst/>
              <a:ahLst/>
              <a:cxnLst/>
              <a:rect l="l" t="t" r="r" b="b"/>
              <a:pathLst>
                <a:path w="1637" h="1130" extrusionOk="0">
                  <a:moveTo>
                    <a:pt x="1008" y="0"/>
                  </a:moveTo>
                  <a:cubicBezTo>
                    <a:pt x="920" y="0"/>
                    <a:pt x="831" y="22"/>
                    <a:pt x="749" y="68"/>
                  </a:cubicBezTo>
                  <a:cubicBezTo>
                    <a:pt x="463" y="202"/>
                    <a:pt x="1" y="1070"/>
                    <a:pt x="1" y="1070"/>
                  </a:cubicBezTo>
                  <a:cubicBezTo>
                    <a:pt x="1" y="1070"/>
                    <a:pt x="428" y="1130"/>
                    <a:pt x="799" y="1130"/>
                  </a:cubicBezTo>
                  <a:cubicBezTo>
                    <a:pt x="984" y="1130"/>
                    <a:pt x="1156" y="1115"/>
                    <a:pt x="1253" y="1070"/>
                  </a:cubicBezTo>
                  <a:cubicBezTo>
                    <a:pt x="1521" y="936"/>
                    <a:pt x="1636" y="590"/>
                    <a:pt x="1502" y="317"/>
                  </a:cubicBezTo>
                  <a:cubicBezTo>
                    <a:pt x="1409" y="117"/>
                    <a:pt x="1211" y="0"/>
                    <a:pt x="100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179388" y="1844372"/>
              <a:ext cx="59473" cy="50136"/>
            </a:xfrm>
            <a:custGeom>
              <a:avLst/>
              <a:gdLst/>
              <a:ahLst/>
              <a:cxnLst/>
              <a:rect l="l" t="t" r="r" b="b"/>
              <a:pathLst>
                <a:path w="2121" h="1788" extrusionOk="0">
                  <a:moveTo>
                    <a:pt x="0" y="0"/>
                  </a:moveTo>
                  <a:cubicBezTo>
                    <a:pt x="0" y="0"/>
                    <a:pt x="388" y="1350"/>
                    <a:pt x="735" y="1618"/>
                  </a:cubicBezTo>
                  <a:cubicBezTo>
                    <a:pt x="875" y="1733"/>
                    <a:pt x="1047" y="1788"/>
                    <a:pt x="1221" y="1788"/>
                  </a:cubicBezTo>
                  <a:cubicBezTo>
                    <a:pt x="1452" y="1788"/>
                    <a:pt x="1685" y="1690"/>
                    <a:pt x="1848" y="1502"/>
                  </a:cubicBezTo>
                  <a:cubicBezTo>
                    <a:pt x="2121" y="1156"/>
                    <a:pt x="2061" y="657"/>
                    <a:pt x="1714" y="384"/>
                  </a:cubicBezTo>
                  <a:cubicBezTo>
                    <a:pt x="1386" y="9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00250" y="1868066"/>
              <a:ext cx="45369" cy="53472"/>
            </a:xfrm>
            <a:custGeom>
              <a:avLst/>
              <a:gdLst/>
              <a:ahLst/>
              <a:cxnLst/>
              <a:rect l="l" t="t" r="r" b="b"/>
              <a:pathLst>
                <a:path w="1618" h="1907" extrusionOk="0">
                  <a:moveTo>
                    <a:pt x="1576" y="1"/>
                  </a:moveTo>
                  <a:cubicBezTo>
                    <a:pt x="1576" y="1"/>
                    <a:pt x="421" y="486"/>
                    <a:pt x="208" y="810"/>
                  </a:cubicBezTo>
                  <a:cubicBezTo>
                    <a:pt x="0" y="1138"/>
                    <a:pt x="92" y="1581"/>
                    <a:pt x="421" y="1794"/>
                  </a:cubicBezTo>
                  <a:cubicBezTo>
                    <a:pt x="539" y="1870"/>
                    <a:pt x="671" y="1907"/>
                    <a:pt x="803" y="1907"/>
                  </a:cubicBezTo>
                  <a:cubicBezTo>
                    <a:pt x="1038" y="1907"/>
                    <a:pt x="1269" y="1791"/>
                    <a:pt x="1405" y="1581"/>
                  </a:cubicBezTo>
                  <a:cubicBezTo>
                    <a:pt x="1617" y="1253"/>
                    <a:pt x="1576" y="1"/>
                    <a:pt x="1576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346432" y="1903705"/>
              <a:ext cx="41107" cy="28264"/>
            </a:xfrm>
            <a:custGeom>
              <a:avLst/>
              <a:gdLst/>
              <a:ahLst/>
              <a:cxnLst/>
              <a:rect l="l" t="t" r="r" b="b"/>
              <a:pathLst>
                <a:path w="1466" h="1008" extrusionOk="0">
                  <a:moveTo>
                    <a:pt x="914" y="0"/>
                  </a:moveTo>
                  <a:cubicBezTo>
                    <a:pt x="833" y="0"/>
                    <a:pt x="751" y="20"/>
                    <a:pt x="675" y="61"/>
                  </a:cubicBezTo>
                  <a:cubicBezTo>
                    <a:pt x="425" y="176"/>
                    <a:pt x="0" y="948"/>
                    <a:pt x="0" y="948"/>
                  </a:cubicBezTo>
                  <a:cubicBezTo>
                    <a:pt x="0" y="948"/>
                    <a:pt x="386" y="1007"/>
                    <a:pt x="718" y="1007"/>
                  </a:cubicBezTo>
                  <a:cubicBezTo>
                    <a:pt x="883" y="1007"/>
                    <a:pt x="1035" y="993"/>
                    <a:pt x="1119" y="948"/>
                  </a:cubicBezTo>
                  <a:cubicBezTo>
                    <a:pt x="1368" y="832"/>
                    <a:pt x="1465" y="523"/>
                    <a:pt x="1350" y="273"/>
                  </a:cubicBezTo>
                  <a:cubicBezTo>
                    <a:pt x="1269" y="100"/>
                    <a:pt x="1096" y="0"/>
                    <a:pt x="91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112691" y="1921061"/>
              <a:ext cx="16740" cy="15366"/>
            </a:xfrm>
            <a:custGeom>
              <a:avLst/>
              <a:gdLst/>
              <a:ahLst/>
              <a:cxnLst/>
              <a:rect l="l" t="t" r="r" b="b"/>
              <a:pathLst>
                <a:path w="597" h="548" extrusionOk="0">
                  <a:moveTo>
                    <a:pt x="597" y="1"/>
                  </a:moveTo>
                  <a:cubicBezTo>
                    <a:pt x="597" y="1"/>
                    <a:pt x="195" y="56"/>
                    <a:pt x="98" y="153"/>
                  </a:cubicBezTo>
                  <a:cubicBezTo>
                    <a:pt x="1" y="232"/>
                    <a:pt x="1" y="384"/>
                    <a:pt x="98" y="481"/>
                  </a:cubicBezTo>
                  <a:cubicBezTo>
                    <a:pt x="139" y="523"/>
                    <a:pt x="201" y="547"/>
                    <a:pt x="264" y="547"/>
                  </a:cubicBezTo>
                  <a:cubicBezTo>
                    <a:pt x="322" y="547"/>
                    <a:pt x="380" y="527"/>
                    <a:pt x="426" y="481"/>
                  </a:cubicBezTo>
                  <a:cubicBezTo>
                    <a:pt x="523" y="384"/>
                    <a:pt x="597" y="1"/>
                    <a:pt x="597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6293" y="1815294"/>
              <a:ext cx="36172" cy="36087"/>
            </a:xfrm>
            <a:custGeom>
              <a:avLst/>
              <a:gdLst/>
              <a:ahLst/>
              <a:cxnLst/>
              <a:rect l="l" t="t" r="r" b="b"/>
              <a:pathLst>
                <a:path w="1290" h="1287" extrusionOk="0">
                  <a:moveTo>
                    <a:pt x="576" y="1"/>
                  </a:moveTo>
                  <a:cubicBezTo>
                    <a:pt x="453" y="1"/>
                    <a:pt x="330" y="44"/>
                    <a:pt x="232" y="132"/>
                  </a:cubicBezTo>
                  <a:cubicBezTo>
                    <a:pt x="19" y="344"/>
                    <a:pt x="1" y="672"/>
                    <a:pt x="195" y="885"/>
                  </a:cubicBezTo>
                  <a:cubicBezTo>
                    <a:pt x="403" y="1097"/>
                    <a:pt x="1290" y="1287"/>
                    <a:pt x="1290" y="1287"/>
                  </a:cubicBezTo>
                  <a:cubicBezTo>
                    <a:pt x="1290" y="1287"/>
                    <a:pt x="1156" y="381"/>
                    <a:pt x="962" y="173"/>
                  </a:cubicBezTo>
                  <a:cubicBezTo>
                    <a:pt x="860" y="59"/>
                    <a:pt x="718" y="1"/>
                    <a:pt x="5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74650" y="1796424"/>
              <a:ext cx="48621" cy="48481"/>
            </a:xfrm>
            <a:custGeom>
              <a:avLst/>
              <a:gdLst/>
              <a:ahLst/>
              <a:cxnLst/>
              <a:rect l="l" t="t" r="r" b="b"/>
              <a:pathLst>
                <a:path w="1734" h="1729" extrusionOk="0">
                  <a:moveTo>
                    <a:pt x="773" y="0"/>
                  </a:moveTo>
                  <a:cubicBezTo>
                    <a:pt x="604" y="0"/>
                    <a:pt x="437" y="63"/>
                    <a:pt x="310" y="190"/>
                  </a:cubicBezTo>
                  <a:cubicBezTo>
                    <a:pt x="19" y="458"/>
                    <a:pt x="1" y="902"/>
                    <a:pt x="269" y="1193"/>
                  </a:cubicBezTo>
                  <a:cubicBezTo>
                    <a:pt x="523" y="1461"/>
                    <a:pt x="1733" y="1729"/>
                    <a:pt x="1733" y="1729"/>
                  </a:cubicBezTo>
                  <a:cubicBezTo>
                    <a:pt x="1733" y="1729"/>
                    <a:pt x="1562" y="518"/>
                    <a:pt x="1290" y="227"/>
                  </a:cubicBezTo>
                  <a:cubicBezTo>
                    <a:pt x="1149" y="77"/>
                    <a:pt x="960" y="0"/>
                    <a:pt x="77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59134" y="1976665"/>
              <a:ext cx="32414" cy="42985"/>
            </a:xfrm>
            <a:custGeom>
              <a:avLst/>
              <a:gdLst/>
              <a:ahLst/>
              <a:cxnLst/>
              <a:rect l="l" t="t" r="r" b="b"/>
              <a:pathLst>
                <a:path w="1156" h="1533" extrusionOk="0">
                  <a:moveTo>
                    <a:pt x="827" y="0"/>
                  </a:moveTo>
                  <a:cubicBezTo>
                    <a:pt x="827" y="0"/>
                    <a:pt x="134" y="596"/>
                    <a:pt x="56" y="887"/>
                  </a:cubicBezTo>
                  <a:cubicBezTo>
                    <a:pt x="0" y="1155"/>
                    <a:pt x="153" y="1442"/>
                    <a:pt x="444" y="1520"/>
                  </a:cubicBezTo>
                  <a:cubicBezTo>
                    <a:pt x="482" y="1529"/>
                    <a:pt x="521" y="1533"/>
                    <a:pt x="559" y="1533"/>
                  </a:cubicBezTo>
                  <a:cubicBezTo>
                    <a:pt x="790" y="1533"/>
                    <a:pt x="1014" y="1382"/>
                    <a:pt x="1077" y="1137"/>
                  </a:cubicBezTo>
                  <a:cubicBezTo>
                    <a:pt x="1155" y="864"/>
                    <a:pt x="827" y="0"/>
                    <a:pt x="8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176958" y="1975683"/>
              <a:ext cx="43182" cy="42593"/>
            </a:xfrm>
            <a:custGeom>
              <a:avLst/>
              <a:gdLst/>
              <a:ahLst/>
              <a:cxnLst/>
              <a:rect l="l" t="t" r="r" b="b"/>
              <a:pathLst>
                <a:path w="1540" h="1519" extrusionOk="0">
                  <a:moveTo>
                    <a:pt x="701" y="0"/>
                  </a:moveTo>
                  <a:cubicBezTo>
                    <a:pt x="545" y="0"/>
                    <a:pt x="389" y="58"/>
                    <a:pt x="269" y="169"/>
                  </a:cubicBezTo>
                  <a:cubicBezTo>
                    <a:pt x="19" y="400"/>
                    <a:pt x="1" y="784"/>
                    <a:pt x="232" y="1038"/>
                  </a:cubicBezTo>
                  <a:cubicBezTo>
                    <a:pt x="481" y="1287"/>
                    <a:pt x="1539" y="1518"/>
                    <a:pt x="1539" y="1518"/>
                  </a:cubicBezTo>
                  <a:cubicBezTo>
                    <a:pt x="1539" y="1518"/>
                    <a:pt x="1387" y="460"/>
                    <a:pt x="1156" y="206"/>
                  </a:cubicBezTo>
                  <a:cubicBezTo>
                    <a:pt x="1036" y="67"/>
                    <a:pt x="869" y="0"/>
                    <a:pt x="70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97998" y="1731006"/>
              <a:ext cx="42144" cy="53584"/>
            </a:xfrm>
            <a:custGeom>
              <a:avLst/>
              <a:gdLst/>
              <a:ahLst/>
              <a:cxnLst/>
              <a:rect l="l" t="t" r="r" b="b"/>
              <a:pathLst>
                <a:path w="1503" h="1911" extrusionOk="0">
                  <a:moveTo>
                    <a:pt x="1193" y="0"/>
                  </a:moveTo>
                  <a:cubicBezTo>
                    <a:pt x="1193" y="0"/>
                    <a:pt x="250" y="675"/>
                    <a:pt x="134" y="1022"/>
                  </a:cubicBezTo>
                  <a:cubicBezTo>
                    <a:pt x="0" y="1368"/>
                    <a:pt x="195" y="1752"/>
                    <a:pt x="541" y="1867"/>
                  </a:cubicBezTo>
                  <a:cubicBezTo>
                    <a:pt x="617" y="1897"/>
                    <a:pt x="695" y="1910"/>
                    <a:pt x="771" y="1910"/>
                  </a:cubicBezTo>
                  <a:cubicBezTo>
                    <a:pt x="1043" y="1910"/>
                    <a:pt x="1297" y="1736"/>
                    <a:pt x="1387" y="1465"/>
                  </a:cubicBezTo>
                  <a:cubicBezTo>
                    <a:pt x="1502" y="1119"/>
                    <a:pt x="1193" y="0"/>
                    <a:pt x="11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96605" y="1944138"/>
              <a:ext cx="25432" cy="31517"/>
            </a:xfrm>
            <a:custGeom>
              <a:avLst/>
              <a:gdLst/>
              <a:ahLst/>
              <a:cxnLst/>
              <a:rect l="l" t="t" r="r" b="b"/>
              <a:pathLst>
                <a:path w="907" h="1124" extrusionOk="0">
                  <a:moveTo>
                    <a:pt x="448" y="1"/>
                  </a:moveTo>
                  <a:cubicBezTo>
                    <a:pt x="305" y="1"/>
                    <a:pt x="167" y="84"/>
                    <a:pt x="98" y="236"/>
                  </a:cubicBezTo>
                  <a:cubicBezTo>
                    <a:pt x="1" y="430"/>
                    <a:pt x="98" y="1123"/>
                    <a:pt x="98" y="1123"/>
                  </a:cubicBezTo>
                  <a:cubicBezTo>
                    <a:pt x="98" y="1123"/>
                    <a:pt x="712" y="777"/>
                    <a:pt x="809" y="582"/>
                  </a:cubicBezTo>
                  <a:cubicBezTo>
                    <a:pt x="906" y="388"/>
                    <a:pt x="828" y="139"/>
                    <a:pt x="620" y="42"/>
                  </a:cubicBezTo>
                  <a:cubicBezTo>
                    <a:pt x="564" y="14"/>
                    <a:pt x="506" y="1"/>
                    <a:pt x="44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87296" y="2000891"/>
              <a:ext cx="23217" cy="27255"/>
            </a:xfrm>
            <a:custGeom>
              <a:avLst/>
              <a:gdLst/>
              <a:ahLst/>
              <a:cxnLst/>
              <a:rect l="l" t="t" r="r" b="b"/>
              <a:pathLst>
                <a:path w="828" h="972" extrusionOk="0">
                  <a:moveTo>
                    <a:pt x="749" y="0"/>
                  </a:moveTo>
                  <a:lnTo>
                    <a:pt x="749" y="0"/>
                  </a:lnTo>
                  <a:cubicBezTo>
                    <a:pt x="748" y="0"/>
                    <a:pt x="189" y="273"/>
                    <a:pt x="92" y="444"/>
                  </a:cubicBezTo>
                  <a:cubicBezTo>
                    <a:pt x="0" y="619"/>
                    <a:pt x="55" y="850"/>
                    <a:pt x="231" y="924"/>
                  </a:cubicBezTo>
                  <a:cubicBezTo>
                    <a:pt x="287" y="956"/>
                    <a:pt x="350" y="972"/>
                    <a:pt x="413" y="972"/>
                  </a:cubicBezTo>
                  <a:cubicBezTo>
                    <a:pt x="540" y="972"/>
                    <a:pt x="665" y="908"/>
                    <a:pt x="730" y="790"/>
                  </a:cubicBezTo>
                  <a:cubicBezTo>
                    <a:pt x="827" y="619"/>
                    <a:pt x="749" y="0"/>
                    <a:pt x="74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769696" y="1889208"/>
              <a:ext cx="17273" cy="21479"/>
            </a:xfrm>
            <a:custGeom>
              <a:avLst/>
              <a:gdLst/>
              <a:ahLst/>
              <a:cxnLst/>
              <a:rect l="l" t="t" r="r" b="b"/>
              <a:pathLst>
                <a:path w="616" h="766" extrusionOk="0">
                  <a:moveTo>
                    <a:pt x="560" y="0"/>
                  </a:moveTo>
                  <a:cubicBezTo>
                    <a:pt x="560" y="0"/>
                    <a:pt x="135" y="231"/>
                    <a:pt x="56" y="365"/>
                  </a:cubicBezTo>
                  <a:cubicBezTo>
                    <a:pt x="1" y="481"/>
                    <a:pt x="38" y="656"/>
                    <a:pt x="172" y="730"/>
                  </a:cubicBezTo>
                  <a:cubicBezTo>
                    <a:pt x="214" y="754"/>
                    <a:pt x="259" y="765"/>
                    <a:pt x="304" y="765"/>
                  </a:cubicBezTo>
                  <a:cubicBezTo>
                    <a:pt x="404" y="765"/>
                    <a:pt x="500" y="708"/>
                    <a:pt x="541" y="615"/>
                  </a:cubicBezTo>
                  <a:cubicBezTo>
                    <a:pt x="615" y="481"/>
                    <a:pt x="560" y="0"/>
                    <a:pt x="5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811279" y="1925856"/>
              <a:ext cx="11833" cy="12870"/>
            </a:xfrm>
            <a:custGeom>
              <a:avLst/>
              <a:gdLst/>
              <a:ahLst/>
              <a:cxnLst/>
              <a:rect l="l" t="t" r="r" b="b"/>
              <a:pathLst>
                <a:path w="422" h="459" extrusionOk="0">
                  <a:moveTo>
                    <a:pt x="1" y="1"/>
                  </a:moveTo>
                  <a:cubicBezTo>
                    <a:pt x="1" y="1"/>
                    <a:pt x="19" y="310"/>
                    <a:pt x="75" y="389"/>
                  </a:cubicBezTo>
                  <a:cubicBezTo>
                    <a:pt x="111" y="434"/>
                    <a:pt x="168" y="458"/>
                    <a:pt x="225" y="458"/>
                  </a:cubicBezTo>
                  <a:cubicBezTo>
                    <a:pt x="261" y="458"/>
                    <a:pt x="298" y="448"/>
                    <a:pt x="329" y="426"/>
                  </a:cubicBezTo>
                  <a:cubicBezTo>
                    <a:pt x="403" y="347"/>
                    <a:pt x="421" y="232"/>
                    <a:pt x="366" y="158"/>
                  </a:cubicBezTo>
                  <a:cubicBezTo>
                    <a:pt x="287" y="7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42516" y="1991806"/>
              <a:ext cx="44331" cy="36845"/>
            </a:xfrm>
            <a:custGeom>
              <a:avLst/>
              <a:gdLst/>
              <a:ahLst/>
              <a:cxnLst/>
              <a:rect l="l" t="t" r="r" b="b"/>
              <a:pathLst>
                <a:path w="1581" h="1314" extrusionOk="0">
                  <a:moveTo>
                    <a:pt x="1" y="1"/>
                  </a:moveTo>
                  <a:cubicBezTo>
                    <a:pt x="1" y="1"/>
                    <a:pt x="310" y="980"/>
                    <a:pt x="560" y="1193"/>
                  </a:cubicBezTo>
                  <a:cubicBezTo>
                    <a:pt x="663" y="1273"/>
                    <a:pt x="787" y="1313"/>
                    <a:pt x="912" y="1313"/>
                  </a:cubicBezTo>
                  <a:cubicBezTo>
                    <a:pt x="1088" y="1313"/>
                    <a:pt x="1265" y="1234"/>
                    <a:pt x="1387" y="1077"/>
                  </a:cubicBezTo>
                  <a:cubicBezTo>
                    <a:pt x="1581" y="828"/>
                    <a:pt x="1544" y="463"/>
                    <a:pt x="1271" y="269"/>
                  </a:cubicBezTo>
                  <a:cubicBezTo>
                    <a:pt x="1022" y="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79015" y="1888675"/>
              <a:ext cx="28657" cy="23582"/>
            </a:xfrm>
            <a:custGeom>
              <a:avLst/>
              <a:gdLst/>
              <a:ahLst/>
              <a:cxnLst/>
              <a:rect l="l" t="t" r="r" b="b"/>
              <a:pathLst>
                <a:path w="1022" h="841" extrusionOk="0">
                  <a:moveTo>
                    <a:pt x="0" y="1"/>
                  </a:moveTo>
                  <a:cubicBezTo>
                    <a:pt x="0" y="1"/>
                    <a:pt x="194" y="634"/>
                    <a:pt x="365" y="768"/>
                  </a:cubicBezTo>
                  <a:cubicBezTo>
                    <a:pt x="429" y="816"/>
                    <a:pt x="511" y="841"/>
                    <a:pt x="593" y="841"/>
                  </a:cubicBezTo>
                  <a:cubicBezTo>
                    <a:pt x="706" y="841"/>
                    <a:pt x="820" y="793"/>
                    <a:pt x="888" y="694"/>
                  </a:cubicBezTo>
                  <a:cubicBezTo>
                    <a:pt x="1022" y="537"/>
                    <a:pt x="1003" y="287"/>
                    <a:pt x="827" y="172"/>
                  </a:cubicBezTo>
                  <a:cubicBezTo>
                    <a:pt x="657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375566" y="1981403"/>
              <a:ext cx="66511" cy="43939"/>
            </a:xfrm>
            <a:custGeom>
              <a:avLst/>
              <a:gdLst/>
              <a:ahLst/>
              <a:cxnLst/>
              <a:rect l="l" t="t" r="r" b="b"/>
              <a:pathLst>
                <a:path w="2372" h="1567" extrusionOk="0">
                  <a:moveTo>
                    <a:pt x="790" y="1"/>
                  </a:moveTo>
                  <a:cubicBezTo>
                    <a:pt x="778" y="1"/>
                    <a:pt x="766" y="1"/>
                    <a:pt x="754" y="2"/>
                  </a:cubicBezTo>
                  <a:cubicBezTo>
                    <a:pt x="329" y="25"/>
                    <a:pt x="1" y="409"/>
                    <a:pt x="43" y="834"/>
                  </a:cubicBezTo>
                  <a:cubicBezTo>
                    <a:pt x="78" y="1250"/>
                    <a:pt x="408" y="1567"/>
                    <a:pt x="820" y="1567"/>
                  </a:cubicBezTo>
                  <a:cubicBezTo>
                    <a:pt x="843" y="1567"/>
                    <a:pt x="865" y="1566"/>
                    <a:pt x="888" y="1564"/>
                  </a:cubicBezTo>
                  <a:cubicBezTo>
                    <a:pt x="1313" y="1527"/>
                    <a:pt x="2371" y="658"/>
                    <a:pt x="2371" y="658"/>
                  </a:cubicBezTo>
                  <a:cubicBezTo>
                    <a:pt x="2371" y="658"/>
                    <a:pt x="1258" y="1"/>
                    <a:pt x="7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63593" y="1967440"/>
              <a:ext cx="35134" cy="48369"/>
            </a:xfrm>
            <a:custGeom>
              <a:avLst/>
              <a:gdLst/>
              <a:ahLst/>
              <a:cxnLst/>
              <a:rect l="l" t="t" r="r" b="b"/>
              <a:pathLst>
                <a:path w="1253" h="1725" extrusionOk="0">
                  <a:moveTo>
                    <a:pt x="828" y="1"/>
                  </a:moveTo>
                  <a:cubicBezTo>
                    <a:pt x="828" y="1"/>
                    <a:pt x="116" y="713"/>
                    <a:pt x="56" y="1041"/>
                  </a:cubicBezTo>
                  <a:cubicBezTo>
                    <a:pt x="1" y="1350"/>
                    <a:pt x="213" y="1655"/>
                    <a:pt x="541" y="1715"/>
                  </a:cubicBezTo>
                  <a:cubicBezTo>
                    <a:pt x="574" y="1721"/>
                    <a:pt x="607" y="1724"/>
                    <a:pt x="640" y="1724"/>
                  </a:cubicBezTo>
                  <a:cubicBezTo>
                    <a:pt x="910" y="1724"/>
                    <a:pt x="1162" y="1527"/>
                    <a:pt x="1211" y="1235"/>
                  </a:cubicBezTo>
                  <a:cubicBezTo>
                    <a:pt x="1253" y="925"/>
                    <a:pt x="828" y="1"/>
                    <a:pt x="82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716196" y="1999293"/>
              <a:ext cx="33592" cy="22208"/>
            </a:xfrm>
            <a:custGeom>
              <a:avLst/>
              <a:gdLst/>
              <a:ahLst/>
              <a:cxnLst/>
              <a:rect l="l" t="t" r="r" b="b"/>
              <a:pathLst>
                <a:path w="1198" h="792" extrusionOk="0">
                  <a:moveTo>
                    <a:pt x="423" y="1"/>
                  </a:moveTo>
                  <a:cubicBezTo>
                    <a:pt x="417" y="1"/>
                    <a:pt x="412" y="1"/>
                    <a:pt x="407" y="2"/>
                  </a:cubicBezTo>
                  <a:cubicBezTo>
                    <a:pt x="176" y="2"/>
                    <a:pt x="0" y="173"/>
                    <a:pt x="24" y="404"/>
                  </a:cubicBezTo>
                  <a:cubicBezTo>
                    <a:pt x="24" y="616"/>
                    <a:pt x="195" y="792"/>
                    <a:pt x="426" y="792"/>
                  </a:cubicBezTo>
                  <a:cubicBezTo>
                    <a:pt x="638" y="773"/>
                    <a:pt x="1197" y="367"/>
                    <a:pt x="1197" y="367"/>
                  </a:cubicBezTo>
                  <a:cubicBezTo>
                    <a:pt x="1197" y="367"/>
                    <a:pt x="646" y="1"/>
                    <a:pt x="42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27701" y="1955018"/>
              <a:ext cx="35667" cy="48369"/>
            </a:xfrm>
            <a:custGeom>
              <a:avLst/>
              <a:gdLst/>
              <a:ahLst/>
              <a:cxnLst/>
              <a:rect l="l" t="t" r="r" b="b"/>
              <a:pathLst>
                <a:path w="1272" h="1725" extrusionOk="0">
                  <a:moveTo>
                    <a:pt x="828" y="0"/>
                  </a:moveTo>
                  <a:cubicBezTo>
                    <a:pt x="828" y="0"/>
                    <a:pt x="116" y="712"/>
                    <a:pt x="61" y="1040"/>
                  </a:cubicBezTo>
                  <a:cubicBezTo>
                    <a:pt x="1" y="1350"/>
                    <a:pt x="213" y="1659"/>
                    <a:pt x="541" y="1715"/>
                  </a:cubicBezTo>
                  <a:cubicBezTo>
                    <a:pt x="576" y="1721"/>
                    <a:pt x="611" y="1725"/>
                    <a:pt x="645" y="1725"/>
                  </a:cubicBezTo>
                  <a:cubicBezTo>
                    <a:pt x="913" y="1725"/>
                    <a:pt x="1163" y="1525"/>
                    <a:pt x="1216" y="1234"/>
                  </a:cubicBezTo>
                  <a:cubicBezTo>
                    <a:pt x="1271" y="924"/>
                    <a:pt x="828" y="0"/>
                    <a:pt x="82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61125" y="1851354"/>
              <a:ext cx="14160" cy="19039"/>
            </a:xfrm>
            <a:custGeom>
              <a:avLst/>
              <a:gdLst/>
              <a:ahLst/>
              <a:cxnLst/>
              <a:rect l="l" t="t" r="r" b="b"/>
              <a:pathLst>
                <a:path w="505" h="679" extrusionOk="0">
                  <a:moveTo>
                    <a:pt x="329" y="1"/>
                  </a:moveTo>
                  <a:cubicBezTo>
                    <a:pt x="329" y="1"/>
                    <a:pt x="61" y="292"/>
                    <a:pt x="24" y="408"/>
                  </a:cubicBezTo>
                  <a:cubicBezTo>
                    <a:pt x="1" y="542"/>
                    <a:pt x="98" y="657"/>
                    <a:pt x="213" y="676"/>
                  </a:cubicBezTo>
                  <a:cubicBezTo>
                    <a:pt x="227" y="677"/>
                    <a:pt x="240" y="678"/>
                    <a:pt x="253" y="678"/>
                  </a:cubicBezTo>
                  <a:cubicBezTo>
                    <a:pt x="370" y="678"/>
                    <a:pt x="465" y="606"/>
                    <a:pt x="486" y="481"/>
                  </a:cubicBezTo>
                  <a:cubicBezTo>
                    <a:pt x="504" y="366"/>
                    <a:pt x="329" y="1"/>
                    <a:pt x="329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57452" y="1691105"/>
              <a:ext cx="38359" cy="49350"/>
            </a:xfrm>
            <a:custGeom>
              <a:avLst/>
              <a:gdLst/>
              <a:ahLst/>
              <a:cxnLst/>
              <a:rect l="l" t="t" r="r" b="b"/>
              <a:pathLst>
                <a:path w="1368" h="1760" extrusionOk="0">
                  <a:moveTo>
                    <a:pt x="1021" y="0"/>
                  </a:moveTo>
                  <a:cubicBezTo>
                    <a:pt x="1021" y="0"/>
                    <a:pt x="194" y="675"/>
                    <a:pt x="97" y="980"/>
                  </a:cubicBezTo>
                  <a:cubicBezTo>
                    <a:pt x="0" y="1308"/>
                    <a:pt x="194" y="1636"/>
                    <a:pt x="522" y="1733"/>
                  </a:cubicBezTo>
                  <a:cubicBezTo>
                    <a:pt x="580" y="1751"/>
                    <a:pt x="639" y="1760"/>
                    <a:pt x="697" y="1760"/>
                  </a:cubicBezTo>
                  <a:cubicBezTo>
                    <a:pt x="952" y="1760"/>
                    <a:pt x="1196" y="1594"/>
                    <a:pt x="1271" y="1326"/>
                  </a:cubicBezTo>
                  <a:cubicBezTo>
                    <a:pt x="1368" y="1021"/>
                    <a:pt x="1021" y="0"/>
                    <a:pt x="102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86062" y="1893470"/>
              <a:ext cx="28012" cy="34349"/>
            </a:xfrm>
            <a:custGeom>
              <a:avLst/>
              <a:gdLst/>
              <a:ahLst/>
              <a:cxnLst/>
              <a:rect l="l" t="t" r="r" b="b"/>
              <a:pathLst>
                <a:path w="999" h="1225" extrusionOk="0">
                  <a:moveTo>
                    <a:pt x="93" y="1"/>
                  </a:moveTo>
                  <a:cubicBezTo>
                    <a:pt x="93" y="1"/>
                    <a:pt x="0" y="772"/>
                    <a:pt x="93" y="985"/>
                  </a:cubicBezTo>
                  <a:cubicBezTo>
                    <a:pt x="174" y="1134"/>
                    <a:pt x="333" y="1224"/>
                    <a:pt x="494" y="1224"/>
                  </a:cubicBezTo>
                  <a:cubicBezTo>
                    <a:pt x="562" y="1224"/>
                    <a:pt x="630" y="1208"/>
                    <a:pt x="693" y="1174"/>
                  </a:cubicBezTo>
                  <a:cubicBezTo>
                    <a:pt x="924" y="1059"/>
                    <a:pt x="998" y="791"/>
                    <a:pt x="883" y="578"/>
                  </a:cubicBezTo>
                  <a:cubicBezTo>
                    <a:pt x="786" y="366"/>
                    <a:pt x="93" y="1"/>
                    <a:pt x="9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05924" y="1834726"/>
              <a:ext cx="100439" cy="66202"/>
            </a:xfrm>
            <a:custGeom>
              <a:avLst/>
              <a:gdLst/>
              <a:ahLst/>
              <a:cxnLst/>
              <a:rect l="l" t="t" r="r" b="b"/>
              <a:pathLst>
                <a:path w="3582" h="2361" extrusionOk="0">
                  <a:moveTo>
                    <a:pt x="1202" y="0"/>
                  </a:moveTo>
                  <a:cubicBezTo>
                    <a:pt x="1134" y="0"/>
                    <a:pt x="1074" y="5"/>
                    <a:pt x="1022" y="16"/>
                  </a:cubicBezTo>
                  <a:cubicBezTo>
                    <a:pt x="389" y="173"/>
                    <a:pt x="0" y="806"/>
                    <a:pt x="158" y="1444"/>
                  </a:cubicBezTo>
                  <a:cubicBezTo>
                    <a:pt x="288" y="1985"/>
                    <a:pt x="769" y="2360"/>
                    <a:pt x="1304" y="2360"/>
                  </a:cubicBezTo>
                  <a:cubicBezTo>
                    <a:pt x="1395" y="2360"/>
                    <a:pt x="1488" y="2350"/>
                    <a:pt x="1581" y="2327"/>
                  </a:cubicBezTo>
                  <a:cubicBezTo>
                    <a:pt x="2214" y="2174"/>
                    <a:pt x="3581" y="636"/>
                    <a:pt x="3581" y="636"/>
                  </a:cubicBezTo>
                  <a:cubicBezTo>
                    <a:pt x="3581" y="636"/>
                    <a:pt x="1960" y="0"/>
                    <a:pt x="12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10369163" y="5303699"/>
            <a:ext cx="1509192" cy="1136692"/>
            <a:chOff x="174200" y="1152825"/>
            <a:chExt cx="1519525" cy="1144475"/>
          </a:xfrm>
        </p:grpSpPr>
        <p:sp>
          <p:nvSpPr>
            <p:cNvPr id="64" name="Google Shape;64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" name="Google Shape;84;p2"/>
          <p:cNvGrpSpPr/>
          <p:nvPr/>
        </p:nvGrpSpPr>
        <p:grpSpPr>
          <a:xfrm>
            <a:off x="6321599" y="6083308"/>
            <a:ext cx="618548" cy="465877"/>
            <a:chOff x="174200" y="1152825"/>
            <a:chExt cx="1519525" cy="1144475"/>
          </a:xfrm>
        </p:grpSpPr>
        <p:sp>
          <p:nvSpPr>
            <p:cNvPr id="85" name="Google Shape;85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" name="Google Shape;105;p2"/>
          <p:cNvGrpSpPr/>
          <p:nvPr/>
        </p:nvGrpSpPr>
        <p:grpSpPr>
          <a:xfrm>
            <a:off x="3399217" y="5026042"/>
            <a:ext cx="618548" cy="465877"/>
            <a:chOff x="174200" y="1152825"/>
            <a:chExt cx="1519525" cy="1144475"/>
          </a:xfrm>
        </p:grpSpPr>
        <p:sp>
          <p:nvSpPr>
            <p:cNvPr id="106" name="Google Shape;106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2"/>
          <p:cNvGrpSpPr/>
          <p:nvPr/>
        </p:nvGrpSpPr>
        <p:grpSpPr>
          <a:xfrm>
            <a:off x="347810" y="4467452"/>
            <a:ext cx="720997" cy="472835"/>
            <a:chOff x="2998925" y="1123600"/>
            <a:chExt cx="1154950" cy="757425"/>
          </a:xfrm>
        </p:grpSpPr>
        <p:sp>
          <p:nvSpPr>
            <p:cNvPr id="127" name="Google Shape;127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167086" y="5322660"/>
            <a:ext cx="2209109" cy="1350709"/>
            <a:chOff x="3472050" y="3119850"/>
            <a:chExt cx="1762025" cy="1077350"/>
          </a:xfrm>
        </p:grpSpPr>
        <p:sp>
          <p:nvSpPr>
            <p:cNvPr id="142" name="Google Shape;142;p2"/>
            <p:cNvSpPr/>
            <p:nvPr/>
          </p:nvSpPr>
          <p:spPr>
            <a:xfrm>
              <a:off x="3835200" y="3168400"/>
              <a:ext cx="401500" cy="408325"/>
            </a:xfrm>
            <a:custGeom>
              <a:avLst/>
              <a:gdLst/>
              <a:ahLst/>
              <a:cxnLst/>
              <a:rect l="l" t="t" r="r" b="b"/>
              <a:pathLst>
                <a:path w="16060" h="16333" extrusionOk="0">
                  <a:moveTo>
                    <a:pt x="6983" y="0"/>
                  </a:moveTo>
                  <a:cubicBezTo>
                    <a:pt x="6445" y="0"/>
                    <a:pt x="5927" y="133"/>
                    <a:pt x="5545" y="454"/>
                  </a:cubicBezTo>
                  <a:cubicBezTo>
                    <a:pt x="4789" y="1210"/>
                    <a:pt x="4213" y="3154"/>
                    <a:pt x="3133" y="3587"/>
                  </a:cubicBezTo>
                  <a:cubicBezTo>
                    <a:pt x="2989" y="3635"/>
                    <a:pt x="2825" y="3651"/>
                    <a:pt x="2649" y="3651"/>
                  </a:cubicBezTo>
                  <a:cubicBezTo>
                    <a:pt x="2297" y="3651"/>
                    <a:pt x="1897" y="3587"/>
                    <a:pt x="1512" y="3587"/>
                  </a:cubicBezTo>
                  <a:cubicBezTo>
                    <a:pt x="1044" y="3587"/>
                    <a:pt x="288" y="3731"/>
                    <a:pt x="144" y="4199"/>
                  </a:cubicBezTo>
                  <a:cubicBezTo>
                    <a:pt x="0" y="4631"/>
                    <a:pt x="288" y="5243"/>
                    <a:pt x="612" y="5531"/>
                  </a:cubicBezTo>
                  <a:cubicBezTo>
                    <a:pt x="1044" y="5855"/>
                    <a:pt x="1512" y="5855"/>
                    <a:pt x="2089" y="5999"/>
                  </a:cubicBezTo>
                  <a:cubicBezTo>
                    <a:pt x="7202" y="7043"/>
                    <a:pt x="11702" y="11256"/>
                    <a:pt x="12891" y="16333"/>
                  </a:cubicBezTo>
                  <a:cubicBezTo>
                    <a:pt x="13791" y="15901"/>
                    <a:pt x="14547" y="15289"/>
                    <a:pt x="16059" y="14245"/>
                  </a:cubicBezTo>
                  <a:cubicBezTo>
                    <a:pt x="15591" y="8988"/>
                    <a:pt x="13935" y="4199"/>
                    <a:pt x="9002" y="598"/>
                  </a:cubicBezTo>
                  <a:cubicBezTo>
                    <a:pt x="8483" y="245"/>
                    <a:pt x="7714" y="0"/>
                    <a:pt x="698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543625" y="3345100"/>
              <a:ext cx="562625" cy="326150"/>
            </a:xfrm>
            <a:custGeom>
              <a:avLst/>
              <a:gdLst/>
              <a:ahLst/>
              <a:cxnLst/>
              <a:rect l="l" t="t" r="r" b="b"/>
              <a:pathLst>
                <a:path w="22505" h="13046" extrusionOk="0">
                  <a:moveTo>
                    <a:pt x="11879" y="0"/>
                  </a:moveTo>
                  <a:cubicBezTo>
                    <a:pt x="11288" y="0"/>
                    <a:pt x="10520" y="207"/>
                    <a:pt x="9470" y="731"/>
                  </a:cubicBezTo>
                  <a:cubicBezTo>
                    <a:pt x="7382" y="1776"/>
                    <a:pt x="3025" y="5088"/>
                    <a:pt x="1" y="9445"/>
                  </a:cubicBezTo>
                  <a:cubicBezTo>
                    <a:pt x="325" y="10921"/>
                    <a:pt x="1081" y="11533"/>
                    <a:pt x="1981" y="13046"/>
                  </a:cubicBezTo>
                  <a:cubicBezTo>
                    <a:pt x="5622" y="11564"/>
                    <a:pt x="9578" y="10836"/>
                    <a:pt x="13568" y="10836"/>
                  </a:cubicBezTo>
                  <a:cubicBezTo>
                    <a:pt x="15300" y="10836"/>
                    <a:pt x="17038" y="10973"/>
                    <a:pt x="18760" y="11245"/>
                  </a:cubicBezTo>
                  <a:cubicBezTo>
                    <a:pt x="19215" y="11299"/>
                    <a:pt x="19684" y="11352"/>
                    <a:pt x="20134" y="11352"/>
                  </a:cubicBezTo>
                  <a:cubicBezTo>
                    <a:pt x="20894" y="11352"/>
                    <a:pt x="21597" y="11199"/>
                    <a:pt x="22073" y="10633"/>
                  </a:cubicBezTo>
                  <a:cubicBezTo>
                    <a:pt x="22505" y="10165"/>
                    <a:pt x="22505" y="9445"/>
                    <a:pt x="22361" y="8833"/>
                  </a:cubicBezTo>
                  <a:cubicBezTo>
                    <a:pt x="21929" y="7033"/>
                    <a:pt x="20416" y="5520"/>
                    <a:pt x="18616" y="4764"/>
                  </a:cubicBezTo>
                  <a:cubicBezTo>
                    <a:pt x="17104" y="4332"/>
                    <a:pt x="15628" y="3288"/>
                    <a:pt x="14583" y="2064"/>
                  </a:cubicBezTo>
                  <a:cubicBezTo>
                    <a:pt x="13716" y="1222"/>
                    <a:pt x="13318" y="0"/>
                    <a:pt x="1187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405000" y="3723300"/>
              <a:ext cx="506825" cy="431775"/>
            </a:xfrm>
            <a:custGeom>
              <a:avLst/>
              <a:gdLst/>
              <a:ahLst/>
              <a:cxnLst/>
              <a:rect l="l" t="t" r="r" b="b"/>
              <a:pathLst>
                <a:path w="20273" h="17271" extrusionOk="0">
                  <a:moveTo>
                    <a:pt x="2873" y="0"/>
                  </a:moveTo>
                  <a:cubicBezTo>
                    <a:pt x="1913" y="0"/>
                    <a:pt x="952" y="94"/>
                    <a:pt x="1" y="294"/>
                  </a:cubicBezTo>
                  <a:cubicBezTo>
                    <a:pt x="145" y="438"/>
                    <a:pt x="145" y="1050"/>
                    <a:pt x="469" y="1518"/>
                  </a:cubicBezTo>
                  <a:cubicBezTo>
                    <a:pt x="613" y="1950"/>
                    <a:pt x="1045" y="2238"/>
                    <a:pt x="1369" y="2563"/>
                  </a:cubicBezTo>
                  <a:cubicBezTo>
                    <a:pt x="4069" y="5407"/>
                    <a:pt x="6158" y="8864"/>
                    <a:pt x="7202" y="12608"/>
                  </a:cubicBezTo>
                  <a:cubicBezTo>
                    <a:pt x="7526" y="13653"/>
                    <a:pt x="7670" y="14697"/>
                    <a:pt x="8246" y="15597"/>
                  </a:cubicBezTo>
                  <a:cubicBezTo>
                    <a:pt x="8808" y="16555"/>
                    <a:pt x="9733" y="17271"/>
                    <a:pt x="10689" y="17271"/>
                  </a:cubicBezTo>
                  <a:cubicBezTo>
                    <a:pt x="10775" y="17271"/>
                    <a:pt x="10861" y="17265"/>
                    <a:pt x="10947" y="17253"/>
                  </a:cubicBezTo>
                  <a:cubicBezTo>
                    <a:pt x="12315" y="17109"/>
                    <a:pt x="13215" y="15741"/>
                    <a:pt x="14403" y="15165"/>
                  </a:cubicBezTo>
                  <a:cubicBezTo>
                    <a:pt x="15303" y="14697"/>
                    <a:pt x="16348" y="14553"/>
                    <a:pt x="17248" y="14409"/>
                  </a:cubicBezTo>
                  <a:cubicBezTo>
                    <a:pt x="18148" y="14265"/>
                    <a:pt x="19228" y="13797"/>
                    <a:pt x="19660" y="13041"/>
                  </a:cubicBezTo>
                  <a:cubicBezTo>
                    <a:pt x="20272" y="11852"/>
                    <a:pt x="19516" y="10340"/>
                    <a:pt x="18760" y="9296"/>
                  </a:cubicBezTo>
                  <a:cubicBezTo>
                    <a:pt x="16528" y="6307"/>
                    <a:pt x="13827" y="3751"/>
                    <a:pt x="10659" y="1950"/>
                  </a:cubicBezTo>
                  <a:cubicBezTo>
                    <a:pt x="8221" y="732"/>
                    <a:pt x="5549" y="0"/>
                    <a:pt x="287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561550" y="3581175"/>
              <a:ext cx="675150" cy="346400"/>
            </a:xfrm>
            <a:custGeom>
              <a:avLst/>
              <a:gdLst/>
              <a:ahLst/>
              <a:cxnLst/>
              <a:rect l="l" t="t" r="r" b="b"/>
              <a:pathLst>
                <a:path w="27006" h="13856" extrusionOk="0">
                  <a:moveTo>
                    <a:pt x="12994" y="1"/>
                  </a:moveTo>
                  <a:cubicBezTo>
                    <a:pt x="9388" y="1"/>
                    <a:pt x="5701" y="563"/>
                    <a:pt x="2557" y="1946"/>
                  </a:cubicBezTo>
                  <a:cubicBezTo>
                    <a:pt x="1332" y="2378"/>
                    <a:pt x="0" y="3279"/>
                    <a:pt x="288" y="4503"/>
                  </a:cubicBezTo>
                  <a:cubicBezTo>
                    <a:pt x="576" y="5979"/>
                    <a:pt x="2377" y="6123"/>
                    <a:pt x="3601" y="6879"/>
                  </a:cubicBezTo>
                  <a:cubicBezTo>
                    <a:pt x="4933" y="7779"/>
                    <a:pt x="5401" y="9580"/>
                    <a:pt x="5977" y="11092"/>
                  </a:cubicBezTo>
                  <a:cubicBezTo>
                    <a:pt x="6577" y="12292"/>
                    <a:pt x="7835" y="13855"/>
                    <a:pt x="9013" y="13855"/>
                  </a:cubicBezTo>
                  <a:cubicBezTo>
                    <a:pt x="9319" y="13855"/>
                    <a:pt x="9620" y="13750"/>
                    <a:pt x="9902" y="13505"/>
                  </a:cubicBezTo>
                  <a:cubicBezTo>
                    <a:pt x="16959" y="8248"/>
                    <a:pt x="20560" y="6447"/>
                    <a:pt x="26861" y="5979"/>
                  </a:cubicBezTo>
                  <a:cubicBezTo>
                    <a:pt x="27005" y="4323"/>
                    <a:pt x="25961" y="1946"/>
                    <a:pt x="24449" y="1946"/>
                  </a:cubicBezTo>
                  <a:cubicBezTo>
                    <a:pt x="21439" y="793"/>
                    <a:pt x="17273" y="1"/>
                    <a:pt x="1299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120550" y="3119850"/>
              <a:ext cx="693150" cy="487500"/>
            </a:xfrm>
            <a:custGeom>
              <a:avLst/>
              <a:gdLst/>
              <a:ahLst/>
              <a:cxnLst/>
              <a:rect l="l" t="t" r="r" b="b"/>
              <a:pathLst>
                <a:path w="27726" h="19500" extrusionOk="0">
                  <a:moveTo>
                    <a:pt x="3574" y="1"/>
                  </a:moveTo>
                  <a:cubicBezTo>
                    <a:pt x="3134" y="1"/>
                    <a:pt x="2685" y="81"/>
                    <a:pt x="2233" y="272"/>
                  </a:cubicBezTo>
                  <a:cubicBezTo>
                    <a:pt x="576" y="1028"/>
                    <a:pt x="0" y="3296"/>
                    <a:pt x="432" y="5096"/>
                  </a:cubicBezTo>
                  <a:cubicBezTo>
                    <a:pt x="720" y="6897"/>
                    <a:pt x="3421" y="11542"/>
                    <a:pt x="3277" y="15574"/>
                  </a:cubicBezTo>
                  <a:cubicBezTo>
                    <a:pt x="7490" y="17087"/>
                    <a:pt x="13791" y="17555"/>
                    <a:pt x="16635" y="19499"/>
                  </a:cubicBezTo>
                  <a:cubicBezTo>
                    <a:pt x="21424" y="11974"/>
                    <a:pt x="23549" y="11542"/>
                    <a:pt x="25493" y="8985"/>
                  </a:cubicBezTo>
                  <a:cubicBezTo>
                    <a:pt x="27726" y="5853"/>
                    <a:pt x="25349" y="4196"/>
                    <a:pt x="22181" y="3440"/>
                  </a:cubicBezTo>
                  <a:cubicBezTo>
                    <a:pt x="21088" y="3129"/>
                    <a:pt x="19982" y="3033"/>
                    <a:pt x="18873" y="3033"/>
                  </a:cubicBezTo>
                  <a:cubicBezTo>
                    <a:pt x="17061" y="3033"/>
                    <a:pt x="15238" y="3290"/>
                    <a:pt x="13442" y="3290"/>
                  </a:cubicBezTo>
                  <a:cubicBezTo>
                    <a:pt x="12136" y="3290"/>
                    <a:pt x="10843" y="3154"/>
                    <a:pt x="9578" y="2684"/>
                  </a:cubicBezTo>
                  <a:cubicBezTo>
                    <a:pt x="8390" y="2072"/>
                    <a:pt x="7346" y="1352"/>
                    <a:pt x="6122" y="740"/>
                  </a:cubicBezTo>
                  <a:cubicBezTo>
                    <a:pt x="5326" y="330"/>
                    <a:pt x="4466" y="1"/>
                    <a:pt x="3574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233075" y="3246300"/>
              <a:ext cx="374500" cy="316025"/>
            </a:xfrm>
            <a:custGeom>
              <a:avLst/>
              <a:gdLst/>
              <a:ahLst/>
              <a:cxnLst/>
              <a:rect l="l" t="t" r="r" b="b"/>
              <a:pathLst>
                <a:path w="14980" h="12641" extrusionOk="0">
                  <a:moveTo>
                    <a:pt x="7037" y="1"/>
                  </a:moveTo>
                  <a:cubicBezTo>
                    <a:pt x="6584" y="1"/>
                    <a:pt x="6244" y="259"/>
                    <a:pt x="5977" y="615"/>
                  </a:cubicBezTo>
                  <a:cubicBezTo>
                    <a:pt x="5689" y="1083"/>
                    <a:pt x="5545" y="1515"/>
                    <a:pt x="5401" y="1983"/>
                  </a:cubicBezTo>
                  <a:cubicBezTo>
                    <a:pt x="5077" y="3171"/>
                    <a:pt x="4933" y="4215"/>
                    <a:pt x="4645" y="5295"/>
                  </a:cubicBezTo>
                  <a:cubicBezTo>
                    <a:pt x="4501" y="5728"/>
                    <a:pt x="4501" y="6340"/>
                    <a:pt x="4033" y="6628"/>
                  </a:cubicBezTo>
                  <a:cubicBezTo>
                    <a:pt x="3824" y="6966"/>
                    <a:pt x="3446" y="7211"/>
                    <a:pt x="3089" y="7211"/>
                  </a:cubicBezTo>
                  <a:cubicBezTo>
                    <a:pt x="2953" y="7211"/>
                    <a:pt x="2820" y="7175"/>
                    <a:pt x="2701" y="7096"/>
                  </a:cubicBezTo>
                  <a:cubicBezTo>
                    <a:pt x="2089" y="6772"/>
                    <a:pt x="1945" y="6016"/>
                    <a:pt x="1945" y="5295"/>
                  </a:cubicBezTo>
                  <a:cubicBezTo>
                    <a:pt x="1811" y="4728"/>
                    <a:pt x="1398" y="3912"/>
                    <a:pt x="736" y="3912"/>
                  </a:cubicBezTo>
                  <a:cubicBezTo>
                    <a:pt x="684" y="3912"/>
                    <a:pt x="631" y="3917"/>
                    <a:pt x="576" y="3927"/>
                  </a:cubicBezTo>
                  <a:cubicBezTo>
                    <a:pt x="0" y="4215"/>
                    <a:pt x="0" y="5115"/>
                    <a:pt x="144" y="5728"/>
                  </a:cubicBezTo>
                  <a:cubicBezTo>
                    <a:pt x="432" y="7384"/>
                    <a:pt x="900" y="9040"/>
                    <a:pt x="1188" y="10696"/>
                  </a:cubicBezTo>
                  <a:cubicBezTo>
                    <a:pt x="3133" y="10840"/>
                    <a:pt x="5545" y="11273"/>
                    <a:pt x="7490" y="12173"/>
                  </a:cubicBezTo>
                  <a:cubicBezTo>
                    <a:pt x="8102" y="12497"/>
                    <a:pt x="8534" y="12641"/>
                    <a:pt x="9146" y="12641"/>
                  </a:cubicBezTo>
                  <a:cubicBezTo>
                    <a:pt x="9578" y="12497"/>
                    <a:pt x="9902" y="12173"/>
                    <a:pt x="10190" y="11885"/>
                  </a:cubicBezTo>
                  <a:cubicBezTo>
                    <a:pt x="11378" y="10516"/>
                    <a:pt x="12747" y="9328"/>
                    <a:pt x="14079" y="7996"/>
                  </a:cubicBezTo>
                  <a:cubicBezTo>
                    <a:pt x="14547" y="7528"/>
                    <a:pt x="14979" y="6772"/>
                    <a:pt x="14547" y="6340"/>
                  </a:cubicBezTo>
                  <a:cubicBezTo>
                    <a:pt x="14384" y="6177"/>
                    <a:pt x="14187" y="6110"/>
                    <a:pt x="13980" y="6110"/>
                  </a:cubicBezTo>
                  <a:cubicBezTo>
                    <a:pt x="13592" y="6110"/>
                    <a:pt x="13173" y="6346"/>
                    <a:pt x="12891" y="6628"/>
                  </a:cubicBezTo>
                  <a:cubicBezTo>
                    <a:pt x="12134" y="7240"/>
                    <a:pt x="11234" y="7996"/>
                    <a:pt x="10478" y="8572"/>
                  </a:cubicBezTo>
                  <a:cubicBezTo>
                    <a:pt x="10273" y="8802"/>
                    <a:pt x="9978" y="9015"/>
                    <a:pt x="9669" y="9015"/>
                  </a:cubicBezTo>
                  <a:cubicBezTo>
                    <a:pt x="9543" y="9015"/>
                    <a:pt x="9415" y="8979"/>
                    <a:pt x="9290" y="8896"/>
                  </a:cubicBezTo>
                  <a:cubicBezTo>
                    <a:pt x="9002" y="8572"/>
                    <a:pt x="9290" y="7996"/>
                    <a:pt x="9434" y="7528"/>
                  </a:cubicBezTo>
                  <a:cubicBezTo>
                    <a:pt x="10046" y="6628"/>
                    <a:pt x="10622" y="5872"/>
                    <a:pt x="11234" y="4971"/>
                  </a:cubicBezTo>
                  <a:cubicBezTo>
                    <a:pt x="11522" y="4395"/>
                    <a:pt x="11846" y="3495"/>
                    <a:pt x="11234" y="3027"/>
                  </a:cubicBezTo>
                  <a:cubicBezTo>
                    <a:pt x="11142" y="2983"/>
                    <a:pt x="11050" y="2964"/>
                    <a:pt x="10960" y="2964"/>
                  </a:cubicBezTo>
                  <a:cubicBezTo>
                    <a:pt x="10454" y="2964"/>
                    <a:pt x="9997" y="3582"/>
                    <a:pt x="9722" y="4071"/>
                  </a:cubicBezTo>
                  <a:cubicBezTo>
                    <a:pt x="9290" y="5115"/>
                    <a:pt x="8822" y="6016"/>
                    <a:pt x="8246" y="7096"/>
                  </a:cubicBezTo>
                  <a:cubicBezTo>
                    <a:pt x="8138" y="7418"/>
                    <a:pt x="7771" y="7840"/>
                    <a:pt x="7397" y="7840"/>
                  </a:cubicBezTo>
                  <a:cubicBezTo>
                    <a:pt x="7269" y="7840"/>
                    <a:pt x="7141" y="7791"/>
                    <a:pt x="7022" y="7672"/>
                  </a:cubicBezTo>
                  <a:cubicBezTo>
                    <a:pt x="6878" y="7528"/>
                    <a:pt x="6878" y="7240"/>
                    <a:pt x="7022" y="6916"/>
                  </a:cubicBezTo>
                  <a:cubicBezTo>
                    <a:pt x="7346" y="5439"/>
                    <a:pt x="7634" y="4071"/>
                    <a:pt x="8102" y="2595"/>
                  </a:cubicBezTo>
                  <a:cubicBezTo>
                    <a:pt x="8102" y="2127"/>
                    <a:pt x="8246" y="1695"/>
                    <a:pt x="8246" y="1083"/>
                  </a:cubicBezTo>
                  <a:cubicBezTo>
                    <a:pt x="8102" y="615"/>
                    <a:pt x="7778" y="182"/>
                    <a:pt x="7346" y="38"/>
                  </a:cubicBezTo>
                  <a:cubicBezTo>
                    <a:pt x="7237" y="13"/>
                    <a:pt x="7134" y="1"/>
                    <a:pt x="7037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472050" y="3311325"/>
              <a:ext cx="738550" cy="344625"/>
            </a:xfrm>
            <a:custGeom>
              <a:avLst/>
              <a:gdLst/>
              <a:ahLst/>
              <a:cxnLst/>
              <a:rect l="l" t="t" r="r" b="b"/>
              <a:pathLst>
                <a:path w="29542" h="13785" extrusionOk="0">
                  <a:moveTo>
                    <a:pt x="13338" y="0"/>
                  </a:moveTo>
                  <a:cubicBezTo>
                    <a:pt x="11387" y="0"/>
                    <a:pt x="9464" y="507"/>
                    <a:pt x="7937" y="1794"/>
                  </a:cubicBezTo>
                  <a:cubicBezTo>
                    <a:pt x="6281" y="3127"/>
                    <a:pt x="5380" y="5395"/>
                    <a:pt x="3580" y="6583"/>
                  </a:cubicBezTo>
                  <a:cubicBezTo>
                    <a:pt x="2212" y="7339"/>
                    <a:pt x="880" y="8095"/>
                    <a:pt x="412" y="9572"/>
                  </a:cubicBezTo>
                  <a:cubicBezTo>
                    <a:pt x="1" y="10565"/>
                    <a:pt x="664" y="11851"/>
                    <a:pt x="2526" y="11851"/>
                  </a:cubicBezTo>
                  <a:cubicBezTo>
                    <a:pt x="2622" y="11851"/>
                    <a:pt x="2721" y="11847"/>
                    <a:pt x="2824" y="11840"/>
                  </a:cubicBezTo>
                  <a:cubicBezTo>
                    <a:pt x="6287" y="11518"/>
                    <a:pt x="10378" y="10659"/>
                    <a:pt x="15116" y="10659"/>
                  </a:cubicBezTo>
                  <a:cubicBezTo>
                    <a:pt x="19391" y="10659"/>
                    <a:pt x="24195" y="11359"/>
                    <a:pt x="29541" y="13785"/>
                  </a:cubicBezTo>
                  <a:cubicBezTo>
                    <a:pt x="28173" y="7483"/>
                    <a:pt x="23060" y="2370"/>
                    <a:pt x="17083" y="570"/>
                  </a:cubicBezTo>
                  <a:cubicBezTo>
                    <a:pt x="15890" y="215"/>
                    <a:pt x="14608" y="0"/>
                    <a:pt x="1333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19900" y="3404775"/>
              <a:ext cx="330375" cy="202575"/>
            </a:xfrm>
            <a:custGeom>
              <a:avLst/>
              <a:gdLst/>
              <a:ahLst/>
              <a:cxnLst/>
              <a:rect l="l" t="t" r="r" b="b"/>
              <a:pathLst>
                <a:path w="13215" h="8103" extrusionOk="0">
                  <a:moveTo>
                    <a:pt x="1044" y="1"/>
                  </a:moveTo>
                  <a:cubicBezTo>
                    <a:pt x="612" y="1"/>
                    <a:pt x="144" y="145"/>
                    <a:pt x="144" y="433"/>
                  </a:cubicBezTo>
                  <a:cubicBezTo>
                    <a:pt x="144" y="757"/>
                    <a:pt x="612" y="1045"/>
                    <a:pt x="1044" y="1189"/>
                  </a:cubicBezTo>
                  <a:cubicBezTo>
                    <a:pt x="3925" y="2233"/>
                    <a:pt x="6769" y="3457"/>
                    <a:pt x="9614" y="4501"/>
                  </a:cubicBezTo>
                  <a:cubicBezTo>
                    <a:pt x="6769" y="4033"/>
                    <a:pt x="4069" y="3601"/>
                    <a:pt x="1368" y="3277"/>
                  </a:cubicBezTo>
                  <a:cubicBezTo>
                    <a:pt x="1181" y="3220"/>
                    <a:pt x="977" y="3185"/>
                    <a:pt x="787" y="3185"/>
                  </a:cubicBezTo>
                  <a:cubicBezTo>
                    <a:pt x="503" y="3185"/>
                    <a:pt x="252" y="3263"/>
                    <a:pt x="144" y="3457"/>
                  </a:cubicBezTo>
                  <a:cubicBezTo>
                    <a:pt x="0" y="3745"/>
                    <a:pt x="324" y="4177"/>
                    <a:pt x="756" y="4357"/>
                  </a:cubicBezTo>
                  <a:cubicBezTo>
                    <a:pt x="1944" y="4934"/>
                    <a:pt x="3457" y="4934"/>
                    <a:pt x="4969" y="4934"/>
                  </a:cubicBezTo>
                  <a:cubicBezTo>
                    <a:pt x="6301" y="4934"/>
                    <a:pt x="9146" y="5546"/>
                    <a:pt x="8858" y="5978"/>
                  </a:cubicBezTo>
                  <a:cubicBezTo>
                    <a:pt x="8828" y="6044"/>
                    <a:pt x="8680" y="6071"/>
                    <a:pt x="8449" y="6071"/>
                  </a:cubicBezTo>
                  <a:cubicBezTo>
                    <a:pt x="7548" y="6071"/>
                    <a:pt x="5387" y="5660"/>
                    <a:pt x="4069" y="5546"/>
                  </a:cubicBezTo>
                  <a:cubicBezTo>
                    <a:pt x="3935" y="5486"/>
                    <a:pt x="3782" y="5451"/>
                    <a:pt x="3639" y="5451"/>
                  </a:cubicBezTo>
                  <a:cubicBezTo>
                    <a:pt x="3436" y="5451"/>
                    <a:pt x="3253" y="5521"/>
                    <a:pt x="3169" y="5690"/>
                  </a:cubicBezTo>
                  <a:cubicBezTo>
                    <a:pt x="2845" y="5978"/>
                    <a:pt x="3457" y="6302"/>
                    <a:pt x="3745" y="6446"/>
                  </a:cubicBezTo>
                  <a:cubicBezTo>
                    <a:pt x="5113" y="6734"/>
                    <a:pt x="6625" y="6734"/>
                    <a:pt x="7958" y="6734"/>
                  </a:cubicBezTo>
                  <a:cubicBezTo>
                    <a:pt x="9326" y="6878"/>
                    <a:pt x="10802" y="7202"/>
                    <a:pt x="11702" y="8102"/>
                  </a:cubicBezTo>
                  <a:cubicBezTo>
                    <a:pt x="12314" y="7202"/>
                    <a:pt x="12927" y="6158"/>
                    <a:pt x="13215" y="5258"/>
                  </a:cubicBezTo>
                  <a:cubicBezTo>
                    <a:pt x="12026" y="3889"/>
                    <a:pt x="10658" y="2701"/>
                    <a:pt x="9002" y="1657"/>
                  </a:cubicBezTo>
                  <a:cubicBezTo>
                    <a:pt x="8714" y="1333"/>
                    <a:pt x="8426" y="1189"/>
                    <a:pt x="7958" y="1189"/>
                  </a:cubicBezTo>
                  <a:cubicBezTo>
                    <a:pt x="7526" y="1333"/>
                    <a:pt x="7526" y="1945"/>
                    <a:pt x="7814" y="2233"/>
                  </a:cubicBezTo>
                  <a:cubicBezTo>
                    <a:pt x="8102" y="2557"/>
                    <a:pt x="8714" y="2701"/>
                    <a:pt x="9146" y="2845"/>
                  </a:cubicBezTo>
                  <a:cubicBezTo>
                    <a:pt x="9614" y="2989"/>
                    <a:pt x="10370" y="3601"/>
                    <a:pt x="9902" y="3745"/>
                  </a:cubicBezTo>
                  <a:cubicBezTo>
                    <a:pt x="9877" y="3749"/>
                    <a:pt x="9850" y="3751"/>
                    <a:pt x="9821" y="3751"/>
                  </a:cubicBezTo>
                  <a:cubicBezTo>
                    <a:pt x="8775" y="3751"/>
                    <a:pt x="4755" y="1304"/>
                    <a:pt x="2269" y="289"/>
                  </a:cubicBezTo>
                  <a:cubicBezTo>
                    <a:pt x="1800" y="145"/>
                    <a:pt x="1512" y="1"/>
                    <a:pt x="1044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423900" y="3617975"/>
              <a:ext cx="810175" cy="397850"/>
            </a:xfrm>
            <a:custGeom>
              <a:avLst/>
              <a:gdLst/>
              <a:ahLst/>
              <a:cxnLst/>
              <a:rect l="l" t="t" r="r" b="b"/>
              <a:pathLst>
                <a:path w="32407" h="15914" extrusionOk="0">
                  <a:moveTo>
                    <a:pt x="16038" y="0"/>
                  </a:moveTo>
                  <a:cubicBezTo>
                    <a:pt x="10293" y="0"/>
                    <a:pt x="4625" y="1585"/>
                    <a:pt x="1" y="4831"/>
                  </a:cubicBezTo>
                  <a:cubicBezTo>
                    <a:pt x="6914" y="4831"/>
                    <a:pt x="13791" y="7676"/>
                    <a:pt x="18760" y="12609"/>
                  </a:cubicBezTo>
                  <a:cubicBezTo>
                    <a:pt x="19804" y="13653"/>
                    <a:pt x="20849" y="15021"/>
                    <a:pt x="22361" y="15633"/>
                  </a:cubicBezTo>
                  <a:cubicBezTo>
                    <a:pt x="22788" y="15818"/>
                    <a:pt x="23296" y="15914"/>
                    <a:pt x="23809" y="15914"/>
                  </a:cubicBezTo>
                  <a:cubicBezTo>
                    <a:pt x="24896" y="15914"/>
                    <a:pt x="26002" y="15483"/>
                    <a:pt x="26394" y="14553"/>
                  </a:cubicBezTo>
                  <a:cubicBezTo>
                    <a:pt x="27006" y="13653"/>
                    <a:pt x="26862" y="12465"/>
                    <a:pt x="27474" y="11564"/>
                  </a:cubicBezTo>
                  <a:cubicBezTo>
                    <a:pt x="28194" y="10664"/>
                    <a:pt x="29706" y="10664"/>
                    <a:pt x="30606" y="10052"/>
                  </a:cubicBezTo>
                  <a:cubicBezTo>
                    <a:pt x="32263" y="9008"/>
                    <a:pt x="32407" y="6451"/>
                    <a:pt x="31363" y="4831"/>
                  </a:cubicBezTo>
                  <a:cubicBezTo>
                    <a:pt x="30318" y="3319"/>
                    <a:pt x="28374" y="2419"/>
                    <a:pt x="26574" y="1807"/>
                  </a:cubicBezTo>
                  <a:cubicBezTo>
                    <a:pt x="23185" y="608"/>
                    <a:pt x="19597" y="0"/>
                    <a:pt x="1603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529225" y="3648725"/>
              <a:ext cx="333975" cy="138650"/>
            </a:xfrm>
            <a:custGeom>
              <a:avLst/>
              <a:gdLst/>
              <a:ahLst/>
              <a:cxnLst/>
              <a:rect l="l" t="t" r="r" b="b"/>
              <a:pathLst>
                <a:path w="13359" h="5546" extrusionOk="0">
                  <a:moveTo>
                    <a:pt x="6734" y="0"/>
                  </a:moveTo>
                  <a:cubicBezTo>
                    <a:pt x="4933" y="145"/>
                    <a:pt x="3133" y="577"/>
                    <a:pt x="1333" y="1189"/>
                  </a:cubicBezTo>
                  <a:cubicBezTo>
                    <a:pt x="757" y="1333"/>
                    <a:pt x="433" y="2089"/>
                    <a:pt x="0" y="2377"/>
                  </a:cubicBezTo>
                  <a:cubicBezTo>
                    <a:pt x="2377" y="2845"/>
                    <a:pt x="4645" y="3745"/>
                    <a:pt x="6734" y="5077"/>
                  </a:cubicBezTo>
                  <a:cubicBezTo>
                    <a:pt x="7058" y="5221"/>
                    <a:pt x="7346" y="5402"/>
                    <a:pt x="7634" y="5546"/>
                  </a:cubicBezTo>
                  <a:cubicBezTo>
                    <a:pt x="7958" y="5546"/>
                    <a:pt x="8390" y="5221"/>
                    <a:pt x="8246" y="4933"/>
                  </a:cubicBezTo>
                  <a:cubicBezTo>
                    <a:pt x="8246" y="4645"/>
                    <a:pt x="7958" y="4501"/>
                    <a:pt x="7634" y="4501"/>
                  </a:cubicBezTo>
                  <a:cubicBezTo>
                    <a:pt x="6590" y="4033"/>
                    <a:pt x="4501" y="3421"/>
                    <a:pt x="4357" y="3133"/>
                  </a:cubicBezTo>
                  <a:cubicBezTo>
                    <a:pt x="4357" y="3053"/>
                    <a:pt x="4470" y="3019"/>
                    <a:pt x="4664" y="3019"/>
                  </a:cubicBezTo>
                  <a:cubicBezTo>
                    <a:pt x="5516" y="3019"/>
                    <a:pt x="7941" y="3681"/>
                    <a:pt x="9290" y="4033"/>
                  </a:cubicBezTo>
                  <a:cubicBezTo>
                    <a:pt x="9578" y="4177"/>
                    <a:pt x="10046" y="4177"/>
                    <a:pt x="10334" y="4177"/>
                  </a:cubicBezTo>
                  <a:cubicBezTo>
                    <a:pt x="10658" y="4033"/>
                    <a:pt x="10947" y="3889"/>
                    <a:pt x="10802" y="3601"/>
                  </a:cubicBezTo>
                  <a:cubicBezTo>
                    <a:pt x="10802" y="3277"/>
                    <a:pt x="10334" y="2989"/>
                    <a:pt x="10046" y="2989"/>
                  </a:cubicBezTo>
                  <a:cubicBezTo>
                    <a:pt x="8390" y="2521"/>
                    <a:pt x="5077" y="2377"/>
                    <a:pt x="5077" y="2089"/>
                  </a:cubicBezTo>
                  <a:cubicBezTo>
                    <a:pt x="5077" y="2047"/>
                    <a:pt x="5185" y="2030"/>
                    <a:pt x="5376" y="2030"/>
                  </a:cubicBezTo>
                  <a:cubicBezTo>
                    <a:pt x="6153" y="2030"/>
                    <a:pt x="8305" y="2307"/>
                    <a:pt x="10203" y="2307"/>
                  </a:cubicBezTo>
                  <a:cubicBezTo>
                    <a:pt x="11056" y="2307"/>
                    <a:pt x="11857" y="2251"/>
                    <a:pt x="12459" y="2089"/>
                  </a:cubicBezTo>
                  <a:cubicBezTo>
                    <a:pt x="12747" y="2089"/>
                    <a:pt x="13179" y="1945"/>
                    <a:pt x="13179" y="1621"/>
                  </a:cubicBezTo>
                  <a:cubicBezTo>
                    <a:pt x="13359" y="1189"/>
                    <a:pt x="12747" y="901"/>
                    <a:pt x="12279" y="721"/>
                  </a:cubicBezTo>
                  <a:cubicBezTo>
                    <a:pt x="11867" y="633"/>
                    <a:pt x="11400" y="597"/>
                    <a:pt x="10903" y="597"/>
                  </a:cubicBezTo>
                  <a:cubicBezTo>
                    <a:pt x="8661" y="597"/>
                    <a:pt x="5800" y="1327"/>
                    <a:pt x="4586" y="1327"/>
                  </a:cubicBezTo>
                  <a:cubicBezTo>
                    <a:pt x="4302" y="1327"/>
                    <a:pt x="4108" y="1287"/>
                    <a:pt x="4033" y="1189"/>
                  </a:cubicBezTo>
                  <a:cubicBezTo>
                    <a:pt x="3745" y="721"/>
                    <a:pt x="7346" y="721"/>
                    <a:pt x="7634" y="289"/>
                  </a:cubicBezTo>
                  <a:cubicBezTo>
                    <a:pt x="7634" y="0"/>
                    <a:pt x="7058" y="0"/>
                    <a:pt x="6734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098050" y="3469625"/>
              <a:ext cx="513125" cy="273275"/>
            </a:xfrm>
            <a:custGeom>
              <a:avLst/>
              <a:gdLst/>
              <a:ahLst/>
              <a:cxnLst/>
              <a:rect l="l" t="t" r="r" b="b"/>
              <a:pathLst>
                <a:path w="20525" h="10931" extrusionOk="0">
                  <a:moveTo>
                    <a:pt x="8640" y="1"/>
                  </a:moveTo>
                  <a:cubicBezTo>
                    <a:pt x="4374" y="1"/>
                    <a:pt x="944" y="2056"/>
                    <a:pt x="432" y="4464"/>
                  </a:cubicBezTo>
                  <a:cubicBezTo>
                    <a:pt x="0" y="7309"/>
                    <a:pt x="3889" y="9541"/>
                    <a:pt x="9290" y="10441"/>
                  </a:cubicBezTo>
                  <a:cubicBezTo>
                    <a:pt x="10951" y="10762"/>
                    <a:pt x="12554" y="10930"/>
                    <a:pt x="13991" y="10930"/>
                  </a:cubicBezTo>
                  <a:cubicBezTo>
                    <a:pt x="17228" y="10930"/>
                    <a:pt x="19624" y="10079"/>
                    <a:pt x="19948" y="8209"/>
                  </a:cubicBezTo>
                  <a:cubicBezTo>
                    <a:pt x="20524" y="5364"/>
                    <a:pt x="16635" y="1295"/>
                    <a:pt x="11234" y="251"/>
                  </a:cubicBezTo>
                  <a:cubicBezTo>
                    <a:pt x="10348" y="80"/>
                    <a:pt x="9478" y="1"/>
                    <a:pt x="864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169150" y="3490550"/>
              <a:ext cx="284475" cy="77500"/>
            </a:xfrm>
            <a:custGeom>
              <a:avLst/>
              <a:gdLst/>
              <a:ahLst/>
              <a:cxnLst/>
              <a:rect l="l" t="t" r="r" b="b"/>
              <a:pathLst>
                <a:path w="11379" h="3100" extrusionOk="0">
                  <a:moveTo>
                    <a:pt x="5528" y="1"/>
                  </a:moveTo>
                  <a:cubicBezTo>
                    <a:pt x="4197" y="1"/>
                    <a:pt x="2871" y="239"/>
                    <a:pt x="1657" y="746"/>
                  </a:cubicBezTo>
                  <a:cubicBezTo>
                    <a:pt x="1189" y="926"/>
                    <a:pt x="757" y="1215"/>
                    <a:pt x="433" y="1503"/>
                  </a:cubicBezTo>
                  <a:cubicBezTo>
                    <a:pt x="145" y="1827"/>
                    <a:pt x="1" y="2403"/>
                    <a:pt x="289" y="2871"/>
                  </a:cubicBezTo>
                  <a:cubicBezTo>
                    <a:pt x="472" y="3040"/>
                    <a:pt x="723" y="3099"/>
                    <a:pt x="994" y="3099"/>
                  </a:cubicBezTo>
                  <a:cubicBezTo>
                    <a:pt x="1413" y="3099"/>
                    <a:pt x="1883" y="2958"/>
                    <a:pt x="2233" y="2871"/>
                  </a:cubicBezTo>
                  <a:cubicBezTo>
                    <a:pt x="3351" y="2473"/>
                    <a:pt x="4500" y="2284"/>
                    <a:pt x="5641" y="2284"/>
                  </a:cubicBezTo>
                  <a:cubicBezTo>
                    <a:pt x="6668" y="2284"/>
                    <a:pt x="7689" y="2437"/>
                    <a:pt x="8678" y="2727"/>
                  </a:cubicBezTo>
                  <a:cubicBezTo>
                    <a:pt x="9146" y="2871"/>
                    <a:pt x="9579" y="3015"/>
                    <a:pt x="10047" y="3015"/>
                  </a:cubicBezTo>
                  <a:cubicBezTo>
                    <a:pt x="10659" y="3015"/>
                    <a:pt x="11091" y="2871"/>
                    <a:pt x="11235" y="2403"/>
                  </a:cubicBezTo>
                  <a:cubicBezTo>
                    <a:pt x="11379" y="1971"/>
                    <a:pt x="10947" y="1359"/>
                    <a:pt x="10659" y="1215"/>
                  </a:cubicBezTo>
                  <a:cubicBezTo>
                    <a:pt x="9111" y="430"/>
                    <a:pt x="7315" y="1"/>
                    <a:pt x="552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835200" y="3671225"/>
              <a:ext cx="727350" cy="525975"/>
            </a:xfrm>
            <a:custGeom>
              <a:avLst/>
              <a:gdLst/>
              <a:ahLst/>
              <a:cxnLst/>
              <a:rect l="l" t="t" r="r" b="b"/>
              <a:pathLst>
                <a:path w="29094" h="21039" extrusionOk="0">
                  <a:moveTo>
                    <a:pt x="16491" y="1"/>
                  </a:moveTo>
                  <a:cubicBezTo>
                    <a:pt x="15591" y="1"/>
                    <a:pt x="14835" y="145"/>
                    <a:pt x="14403" y="433"/>
                  </a:cubicBezTo>
                  <a:cubicBezTo>
                    <a:pt x="11414" y="1801"/>
                    <a:pt x="5833" y="4177"/>
                    <a:pt x="2233" y="8534"/>
                  </a:cubicBezTo>
                  <a:cubicBezTo>
                    <a:pt x="900" y="10047"/>
                    <a:pt x="0" y="12423"/>
                    <a:pt x="1188" y="14223"/>
                  </a:cubicBezTo>
                  <a:cubicBezTo>
                    <a:pt x="1945" y="15304"/>
                    <a:pt x="3313" y="15592"/>
                    <a:pt x="4645" y="15736"/>
                  </a:cubicBezTo>
                  <a:cubicBezTo>
                    <a:pt x="5833" y="15736"/>
                    <a:pt x="7202" y="15448"/>
                    <a:pt x="8390" y="15448"/>
                  </a:cubicBezTo>
                  <a:cubicBezTo>
                    <a:pt x="11558" y="15592"/>
                    <a:pt x="14259" y="17680"/>
                    <a:pt x="16959" y="19192"/>
                  </a:cubicBezTo>
                  <a:cubicBezTo>
                    <a:pt x="18733" y="20185"/>
                    <a:pt x="20832" y="21039"/>
                    <a:pt x="22829" y="21039"/>
                  </a:cubicBezTo>
                  <a:cubicBezTo>
                    <a:pt x="23873" y="21039"/>
                    <a:pt x="24890" y="20805"/>
                    <a:pt x="25817" y="20236"/>
                  </a:cubicBezTo>
                  <a:cubicBezTo>
                    <a:pt x="27617" y="19192"/>
                    <a:pt x="28518" y="17248"/>
                    <a:pt x="28806" y="15304"/>
                  </a:cubicBezTo>
                  <a:cubicBezTo>
                    <a:pt x="29094" y="12891"/>
                    <a:pt x="26717" y="6122"/>
                    <a:pt x="23549" y="2377"/>
                  </a:cubicBezTo>
                  <a:cubicBezTo>
                    <a:pt x="22937" y="1801"/>
                    <a:pt x="21892" y="1189"/>
                    <a:pt x="20848" y="721"/>
                  </a:cubicBezTo>
                  <a:cubicBezTo>
                    <a:pt x="19516" y="289"/>
                    <a:pt x="17860" y="1"/>
                    <a:pt x="1649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082750" y="3671225"/>
              <a:ext cx="367275" cy="345500"/>
            </a:xfrm>
            <a:custGeom>
              <a:avLst/>
              <a:gdLst/>
              <a:ahLst/>
              <a:cxnLst/>
              <a:rect l="l" t="t" r="r" b="b"/>
              <a:pathLst>
                <a:path w="14691" h="13820" extrusionOk="0">
                  <a:moveTo>
                    <a:pt x="6589" y="1"/>
                  </a:moveTo>
                  <a:cubicBezTo>
                    <a:pt x="4501" y="1333"/>
                    <a:pt x="2557" y="2701"/>
                    <a:pt x="756" y="4502"/>
                  </a:cubicBezTo>
                  <a:cubicBezTo>
                    <a:pt x="432" y="4646"/>
                    <a:pt x="288" y="4934"/>
                    <a:pt x="144" y="5222"/>
                  </a:cubicBezTo>
                  <a:cubicBezTo>
                    <a:pt x="0" y="5546"/>
                    <a:pt x="0" y="5978"/>
                    <a:pt x="144" y="6302"/>
                  </a:cubicBezTo>
                  <a:cubicBezTo>
                    <a:pt x="274" y="6497"/>
                    <a:pt x="470" y="6575"/>
                    <a:pt x="689" y="6575"/>
                  </a:cubicBezTo>
                  <a:cubicBezTo>
                    <a:pt x="955" y="6575"/>
                    <a:pt x="1256" y="6460"/>
                    <a:pt x="1512" y="6302"/>
                  </a:cubicBezTo>
                  <a:cubicBezTo>
                    <a:pt x="2845" y="5546"/>
                    <a:pt x="4933" y="2701"/>
                    <a:pt x="5689" y="2377"/>
                  </a:cubicBezTo>
                  <a:cubicBezTo>
                    <a:pt x="5707" y="2359"/>
                    <a:pt x="5726" y="2351"/>
                    <a:pt x="5745" y="2351"/>
                  </a:cubicBezTo>
                  <a:cubicBezTo>
                    <a:pt x="5873" y="2351"/>
                    <a:pt x="5991" y="2756"/>
                    <a:pt x="5833" y="3133"/>
                  </a:cubicBezTo>
                  <a:cubicBezTo>
                    <a:pt x="5833" y="4502"/>
                    <a:pt x="3133" y="8534"/>
                    <a:pt x="2701" y="11703"/>
                  </a:cubicBezTo>
                  <a:cubicBezTo>
                    <a:pt x="2557" y="12423"/>
                    <a:pt x="2557" y="13503"/>
                    <a:pt x="3133" y="13791"/>
                  </a:cubicBezTo>
                  <a:cubicBezTo>
                    <a:pt x="3195" y="13810"/>
                    <a:pt x="3257" y="13819"/>
                    <a:pt x="3318" y="13819"/>
                  </a:cubicBezTo>
                  <a:cubicBezTo>
                    <a:pt x="3717" y="13819"/>
                    <a:pt x="4095" y="13441"/>
                    <a:pt x="4501" y="13035"/>
                  </a:cubicBezTo>
                  <a:cubicBezTo>
                    <a:pt x="6157" y="10803"/>
                    <a:pt x="6013" y="7202"/>
                    <a:pt x="6733" y="4177"/>
                  </a:cubicBezTo>
                  <a:cubicBezTo>
                    <a:pt x="6913" y="3745"/>
                    <a:pt x="7201" y="3133"/>
                    <a:pt x="7634" y="2989"/>
                  </a:cubicBezTo>
                  <a:cubicBezTo>
                    <a:pt x="8246" y="2989"/>
                    <a:pt x="8714" y="3889"/>
                    <a:pt x="8534" y="4646"/>
                  </a:cubicBezTo>
                  <a:cubicBezTo>
                    <a:pt x="8534" y="5402"/>
                    <a:pt x="8102" y="5978"/>
                    <a:pt x="8102" y="6734"/>
                  </a:cubicBezTo>
                  <a:cubicBezTo>
                    <a:pt x="7958" y="7346"/>
                    <a:pt x="8102" y="8102"/>
                    <a:pt x="8534" y="8246"/>
                  </a:cubicBezTo>
                  <a:cubicBezTo>
                    <a:pt x="8625" y="8289"/>
                    <a:pt x="8713" y="8309"/>
                    <a:pt x="8797" y="8309"/>
                  </a:cubicBezTo>
                  <a:cubicBezTo>
                    <a:pt x="9278" y="8309"/>
                    <a:pt x="9635" y="7665"/>
                    <a:pt x="9758" y="7022"/>
                  </a:cubicBezTo>
                  <a:cubicBezTo>
                    <a:pt x="9758" y="6302"/>
                    <a:pt x="9614" y="5546"/>
                    <a:pt x="9614" y="4790"/>
                  </a:cubicBezTo>
                  <a:cubicBezTo>
                    <a:pt x="9614" y="4240"/>
                    <a:pt x="9962" y="3574"/>
                    <a:pt x="10372" y="3574"/>
                  </a:cubicBezTo>
                  <a:cubicBezTo>
                    <a:pt x="10419" y="3574"/>
                    <a:pt x="10466" y="3583"/>
                    <a:pt x="10514" y="3601"/>
                  </a:cubicBezTo>
                  <a:cubicBezTo>
                    <a:pt x="10802" y="3745"/>
                    <a:pt x="10946" y="4177"/>
                    <a:pt x="11090" y="4502"/>
                  </a:cubicBezTo>
                  <a:cubicBezTo>
                    <a:pt x="11846" y="6446"/>
                    <a:pt x="12314" y="8678"/>
                    <a:pt x="12458" y="10803"/>
                  </a:cubicBezTo>
                  <a:cubicBezTo>
                    <a:pt x="12602" y="11235"/>
                    <a:pt x="12602" y="11847"/>
                    <a:pt x="12746" y="12135"/>
                  </a:cubicBezTo>
                  <a:cubicBezTo>
                    <a:pt x="12984" y="12521"/>
                    <a:pt x="13344" y="12784"/>
                    <a:pt x="13624" y="12784"/>
                  </a:cubicBezTo>
                  <a:cubicBezTo>
                    <a:pt x="13684" y="12784"/>
                    <a:pt x="13740" y="12772"/>
                    <a:pt x="13791" y="12747"/>
                  </a:cubicBezTo>
                  <a:cubicBezTo>
                    <a:pt x="14259" y="12603"/>
                    <a:pt x="14403" y="11991"/>
                    <a:pt x="14403" y="11523"/>
                  </a:cubicBezTo>
                  <a:cubicBezTo>
                    <a:pt x="14691" y="9434"/>
                    <a:pt x="13935" y="7490"/>
                    <a:pt x="13359" y="5546"/>
                  </a:cubicBezTo>
                  <a:cubicBezTo>
                    <a:pt x="12891" y="4033"/>
                    <a:pt x="12314" y="2521"/>
                    <a:pt x="11414" y="1333"/>
                  </a:cubicBezTo>
                  <a:cubicBezTo>
                    <a:pt x="11234" y="1189"/>
                    <a:pt x="11090" y="901"/>
                    <a:pt x="10946" y="721"/>
                  </a:cubicBezTo>
                  <a:cubicBezTo>
                    <a:pt x="9614" y="289"/>
                    <a:pt x="7958" y="1"/>
                    <a:pt x="658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7681941" y="6083301"/>
            <a:ext cx="919032" cy="602708"/>
            <a:chOff x="2998925" y="1123600"/>
            <a:chExt cx="1154950" cy="757425"/>
          </a:xfrm>
        </p:grpSpPr>
        <p:sp>
          <p:nvSpPr>
            <p:cNvPr id="157" name="Google Shape;157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" name="Google Shape;171;p2"/>
          <p:cNvGrpSpPr/>
          <p:nvPr/>
        </p:nvGrpSpPr>
        <p:grpSpPr>
          <a:xfrm flipH="1">
            <a:off x="4386308" y="5949901"/>
            <a:ext cx="919032" cy="602708"/>
            <a:chOff x="2998925" y="1123600"/>
            <a:chExt cx="1154950" cy="757425"/>
          </a:xfrm>
        </p:grpSpPr>
        <p:sp>
          <p:nvSpPr>
            <p:cNvPr id="172" name="Google Shape;172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" name="Google Shape;186;p2"/>
          <p:cNvGrpSpPr/>
          <p:nvPr/>
        </p:nvGrpSpPr>
        <p:grpSpPr>
          <a:xfrm>
            <a:off x="2256737" y="5659161"/>
            <a:ext cx="635831" cy="521044"/>
            <a:chOff x="6372100" y="3764900"/>
            <a:chExt cx="1018525" cy="834650"/>
          </a:xfrm>
        </p:grpSpPr>
        <p:sp>
          <p:nvSpPr>
            <p:cNvPr id="187" name="Google Shape;187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" name="Google Shape;194;p2"/>
          <p:cNvGrpSpPr/>
          <p:nvPr/>
        </p:nvGrpSpPr>
        <p:grpSpPr>
          <a:xfrm>
            <a:off x="9648928" y="5561397"/>
            <a:ext cx="1134024" cy="1042113"/>
            <a:chOff x="5645775" y="1072250"/>
            <a:chExt cx="1623125" cy="1491575"/>
          </a:xfrm>
        </p:grpSpPr>
        <p:sp>
          <p:nvSpPr>
            <p:cNvPr id="195" name="Google Shape;195;p2"/>
            <p:cNvSpPr/>
            <p:nvPr/>
          </p:nvSpPr>
          <p:spPr>
            <a:xfrm>
              <a:off x="5645775" y="1072250"/>
              <a:ext cx="1623125" cy="1491575"/>
            </a:xfrm>
            <a:custGeom>
              <a:avLst/>
              <a:gdLst/>
              <a:ahLst/>
              <a:cxnLst/>
              <a:rect l="l" t="t" r="r" b="b"/>
              <a:pathLst>
                <a:path w="64925" h="59663" extrusionOk="0">
                  <a:moveTo>
                    <a:pt x="32762" y="0"/>
                  </a:moveTo>
                  <a:cubicBezTo>
                    <a:pt x="31292" y="0"/>
                    <a:pt x="29632" y="1058"/>
                    <a:pt x="28252" y="3573"/>
                  </a:cubicBezTo>
                  <a:cubicBezTo>
                    <a:pt x="25096" y="9440"/>
                    <a:pt x="28772" y="23349"/>
                    <a:pt x="29126" y="24647"/>
                  </a:cubicBezTo>
                  <a:lnTo>
                    <a:pt x="29126" y="24647"/>
                  </a:lnTo>
                  <a:cubicBezTo>
                    <a:pt x="26851" y="16418"/>
                    <a:pt x="22688" y="10762"/>
                    <a:pt x="17738" y="7641"/>
                  </a:cubicBezTo>
                  <a:cubicBezTo>
                    <a:pt x="16834" y="7034"/>
                    <a:pt x="15898" y="6775"/>
                    <a:pt x="15017" y="6775"/>
                  </a:cubicBezTo>
                  <a:cubicBezTo>
                    <a:pt x="11092" y="6775"/>
                    <a:pt x="8257" y="11908"/>
                    <a:pt x="14138" y="14231"/>
                  </a:cubicBezTo>
                  <a:cubicBezTo>
                    <a:pt x="21339" y="17075"/>
                    <a:pt x="26128" y="25645"/>
                    <a:pt x="26128" y="25645"/>
                  </a:cubicBezTo>
                  <a:cubicBezTo>
                    <a:pt x="21178" y="20076"/>
                    <a:pt x="13182" y="18046"/>
                    <a:pt x="7942" y="18046"/>
                  </a:cubicBezTo>
                  <a:cubicBezTo>
                    <a:pt x="5559" y="18046"/>
                    <a:pt x="3745" y="18466"/>
                    <a:pt x="3047" y="19164"/>
                  </a:cubicBezTo>
                  <a:cubicBezTo>
                    <a:pt x="875" y="21336"/>
                    <a:pt x="651" y="26250"/>
                    <a:pt x="11044" y="26250"/>
                  </a:cubicBezTo>
                  <a:cubicBezTo>
                    <a:pt x="11502" y="26250"/>
                    <a:pt x="11981" y="26241"/>
                    <a:pt x="12481" y="26221"/>
                  </a:cubicBezTo>
                  <a:cubicBezTo>
                    <a:pt x="13869" y="26171"/>
                    <a:pt x="15110" y="26149"/>
                    <a:pt x="16221" y="26149"/>
                  </a:cubicBezTo>
                  <a:cubicBezTo>
                    <a:pt x="24735" y="26149"/>
                    <a:pt x="25552" y="27445"/>
                    <a:pt x="25552" y="27445"/>
                  </a:cubicBezTo>
                  <a:cubicBezTo>
                    <a:pt x="20583" y="27445"/>
                    <a:pt x="5892" y="27589"/>
                    <a:pt x="1823" y="34034"/>
                  </a:cubicBezTo>
                  <a:cubicBezTo>
                    <a:pt x="0" y="37012"/>
                    <a:pt x="2126" y="39249"/>
                    <a:pt x="5746" y="39249"/>
                  </a:cubicBezTo>
                  <a:cubicBezTo>
                    <a:pt x="7774" y="39249"/>
                    <a:pt x="10271" y="38547"/>
                    <a:pt x="12805" y="36879"/>
                  </a:cubicBezTo>
                  <a:cubicBezTo>
                    <a:pt x="20006" y="32090"/>
                    <a:pt x="26883" y="30434"/>
                    <a:pt x="26884" y="30434"/>
                  </a:cubicBezTo>
                  <a:lnTo>
                    <a:pt x="26884" y="30434"/>
                  </a:lnTo>
                  <a:cubicBezTo>
                    <a:pt x="16810" y="35216"/>
                    <a:pt x="12579" y="49990"/>
                    <a:pt x="16839" y="49990"/>
                  </a:cubicBezTo>
                  <a:cubicBezTo>
                    <a:pt x="17391" y="49990"/>
                    <a:pt x="18085" y="49742"/>
                    <a:pt x="18926" y="49193"/>
                  </a:cubicBezTo>
                  <a:cubicBezTo>
                    <a:pt x="26451" y="44549"/>
                    <a:pt x="29440" y="31768"/>
                    <a:pt x="29440" y="31766"/>
                  </a:cubicBezTo>
                  <a:lnTo>
                    <a:pt x="29440" y="31766"/>
                  </a:lnTo>
                  <a:cubicBezTo>
                    <a:pt x="29440" y="31767"/>
                    <a:pt x="29008" y="34649"/>
                    <a:pt x="28108" y="46493"/>
                  </a:cubicBezTo>
                  <a:cubicBezTo>
                    <a:pt x="27502" y="54377"/>
                    <a:pt x="30229" y="59662"/>
                    <a:pt x="32944" y="59662"/>
                  </a:cubicBezTo>
                  <a:cubicBezTo>
                    <a:pt x="34258" y="59662"/>
                    <a:pt x="35570" y="58423"/>
                    <a:pt x="36498" y="55639"/>
                  </a:cubicBezTo>
                  <a:cubicBezTo>
                    <a:pt x="39342" y="47069"/>
                    <a:pt x="33186" y="31623"/>
                    <a:pt x="33185" y="31622"/>
                  </a:cubicBezTo>
                  <a:lnTo>
                    <a:pt x="33185" y="31622"/>
                  </a:lnTo>
                  <a:cubicBezTo>
                    <a:pt x="37398" y="36591"/>
                    <a:pt x="40711" y="52182"/>
                    <a:pt x="43987" y="53082"/>
                  </a:cubicBezTo>
                  <a:cubicBezTo>
                    <a:pt x="44605" y="53277"/>
                    <a:pt x="45300" y="53389"/>
                    <a:pt x="45998" y="53389"/>
                  </a:cubicBezTo>
                  <a:cubicBezTo>
                    <a:pt x="49040" y="53389"/>
                    <a:pt x="52120" y="51256"/>
                    <a:pt x="48956" y="44548"/>
                  </a:cubicBezTo>
                  <a:cubicBezTo>
                    <a:pt x="45212" y="36267"/>
                    <a:pt x="37830" y="30866"/>
                    <a:pt x="37830" y="30866"/>
                  </a:cubicBezTo>
                  <a:lnTo>
                    <a:pt x="37830" y="30866"/>
                  </a:lnTo>
                  <a:cubicBezTo>
                    <a:pt x="44455" y="32846"/>
                    <a:pt x="51513" y="42568"/>
                    <a:pt x="56158" y="44368"/>
                  </a:cubicBezTo>
                  <a:cubicBezTo>
                    <a:pt x="56698" y="44555"/>
                    <a:pt x="57206" y="44643"/>
                    <a:pt x="57676" y="44643"/>
                  </a:cubicBezTo>
                  <a:cubicBezTo>
                    <a:pt x="61368" y="44643"/>
                    <a:pt x="62670" y="39242"/>
                    <a:pt x="58390" y="34322"/>
                  </a:cubicBezTo>
                  <a:cubicBezTo>
                    <a:pt x="53601" y="28777"/>
                    <a:pt x="38298" y="27733"/>
                    <a:pt x="38298" y="27733"/>
                  </a:cubicBezTo>
                  <a:cubicBezTo>
                    <a:pt x="39682" y="27408"/>
                    <a:pt x="41219" y="27278"/>
                    <a:pt x="42824" y="27278"/>
                  </a:cubicBezTo>
                  <a:cubicBezTo>
                    <a:pt x="48692" y="27278"/>
                    <a:pt x="55468" y="29022"/>
                    <a:pt x="59002" y="29390"/>
                  </a:cubicBezTo>
                  <a:cubicBezTo>
                    <a:pt x="59126" y="29401"/>
                    <a:pt x="59247" y="29407"/>
                    <a:pt x="59366" y="29407"/>
                  </a:cubicBezTo>
                  <a:cubicBezTo>
                    <a:pt x="63586" y="29407"/>
                    <a:pt x="64924" y="22143"/>
                    <a:pt x="56590" y="20532"/>
                  </a:cubicBezTo>
                  <a:cubicBezTo>
                    <a:pt x="55557" y="20331"/>
                    <a:pt x="54477" y="20243"/>
                    <a:pt x="53378" y="20243"/>
                  </a:cubicBezTo>
                  <a:cubicBezTo>
                    <a:pt x="45394" y="20243"/>
                    <a:pt x="36354" y="24889"/>
                    <a:pt x="36354" y="24889"/>
                  </a:cubicBezTo>
                  <a:cubicBezTo>
                    <a:pt x="36354" y="24889"/>
                    <a:pt x="42655" y="21576"/>
                    <a:pt x="48200" y="17219"/>
                  </a:cubicBezTo>
                  <a:cubicBezTo>
                    <a:pt x="53157" y="13423"/>
                    <a:pt x="55736" y="6237"/>
                    <a:pt x="50767" y="6237"/>
                  </a:cubicBezTo>
                  <a:cubicBezTo>
                    <a:pt x="50034" y="6237"/>
                    <a:pt x="49135" y="6394"/>
                    <a:pt x="48056" y="6741"/>
                  </a:cubicBezTo>
                  <a:cubicBezTo>
                    <a:pt x="39630" y="9442"/>
                    <a:pt x="33185" y="23845"/>
                    <a:pt x="33185" y="23845"/>
                  </a:cubicBezTo>
                  <a:cubicBezTo>
                    <a:pt x="33185" y="23845"/>
                    <a:pt x="35886" y="11530"/>
                    <a:pt x="36498" y="5841"/>
                  </a:cubicBezTo>
                  <a:cubicBezTo>
                    <a:pt x="36757" y="2400"/>
                    <a:pt x="34975" y="0"/>
                    <a:pt x="32762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6506000" y="1514425"/>
              <a:ext cx="164750" cy="187250"/>
            </a:xfrm>
            <a:custGeom>
              <a:avLst/>
              <a:gdLst/>
              <a:ahLst/>
              <a:cxnLst/>
              <a:rect l="l" t="t" r="r" b="b"/>
              <a:pathLst>
                <a:path w="6590" h="7490" extrusionOk="0">
                  <a:moveTo>
                    <a:pt x="5978" y="0"/>
                  </a:moveTo>
                  <a:cubicBezTo>
                    <a:pt x="3601" y="1945"/>
                    <a:pt x="1477" y="4357"/>
                    <a:pt x="0" y="7058"/>
                  </a:cubicBezTo>
                  <a:cubicBezTo>
                    <a:pt x="0" y="7202"/>
                    <a:pt x="0" y="7346"/>
                    <a:pt x="144" y="7490"/>
                  </a:cubicBezTo>
                  <a:lnTo>
                    <a:pt x="288" y="7490"/>
                  </a:lnTo>
                  <a:cubicBezTo>
                    <a:pt x="288" y="7490"/>
                    <a:pt x="432" y="7490"/>
                    <a:pt x="576" y="7346"/>
                  </a:cubicBezTo>
                  <a:cubicBezTo>
                    <a:pt x="1945" y="4645"/>
                    <a:pt x="4033" y="2377"/>
                    <a:pt x="6446" y="432"/>
                  </a:cubicBezTo>
                  <a:cubicBezTo>
                    <a:pt x="6590" y="432"/>
                    <a:pt x="6590" y="144"/>
                    <a:pt x="6446" y="144"/>
                  </a:cubicBezTo>
                  <a:cubicBezTo>
                    <a:pt x="6302" y="0"/>
                    <a:pt x="6122" y="0"/>
                    <a:pt x="597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569000" y="1679150"/>
              <a:ext cx="198975" cy="60350"/>
            </a:xfrm>
            <a:custGeom>
              <a:avLst/>
              <a:gdLst/>
              <a:ahLst/>
              <a:cxnLst/>
              <a:rect l="l" t="t" r="r" b="b"/>
              <a:pathLst>
                <a:path w="7959" h="2414" extrusionOk="0">
                  <a:moveTo>
                    <a:pt x="7670" y="1"/>
                  </a:moveTo>
                  <a:cubicBezTo>
                    <a:pt x="5258" y="145"/>
                    <a:pt x="2269" y="289"/>
                    <a:pt x="181" y="1945"/>
                  </a:cubicBezTo>
                  <a:cubicBezTo>
                    <a:pt x="1" y="1945"/>
                    <a:pt x="1" y="2089"/>
                    <a:pt x="1" y="2269"/>
                  </a:cubicBezTo>
                  <a:cubicBezTo>
                    <a:pt x="181" y="2413"/>
                    <a:pt x="181" y="2413"/>
                    <a:pt x="325" y="2413"/>
                  </a:cubicBezTo>
                  <a:lnTo>
                    <a:pt x="469" y="2413"/>
                  </a:lnTo>
                  <a:cubicBezTo>
                    <a:pt x="2557" y="901"/>
                    <a:pt x="5258" y="757"/>
                    <a:pt x="7670" y="613"/>
                  </a:cubicBezTo>
                  <a:cubicBezTo>
                    <a:pt x="7814" y="613"/>
                    <a:pt x="7958" y="469"/>
                    <a:pt x="7958" y="289"/>
                  </a:cubicBezTo>
                  <a:cubicBezTo>
                    <a:pt x="7958" y="145"/>
                    <a:pt x="7814" y="1"/>
                    <a:pt x="767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591525" y="1788075"/>
              <a:ext cx="195350" cy="74725"/>
            </a:xfrm>
            <a:custGeom>
              <a:avLst/>
              <a:gdLst/>
              <a:ahLst/>
              <a:cxnLst/>
              <a:rect l="l" t="t" r="r" b="b"/>
              <a:pathLst>
                <a:path w="7814" h="2989" extrusionOk="0">
                  <a:moveTo>
                    <a:pt x="324" y="0"/>
                  </a:moveTo>
                  <a:cubicBezTo>
                    <a:pt x="180" y="0"/>
                    <a:pt x="0" y="144"/>
                    <a:pt x="0" y="288"/>
                  </a:cubicBezTo>
                  <a:cubicBezTo>
                    <a:pt x="0" y="433"/>
                    <a:pt x="180" y="613"/>
                    <a:pt x="324" y="613"/>
                  </a:cubicBezTo>
                  <a:cubicBezTo>
                    <a:pt x="2701" y="757"/>
                    <a:pt x="5113" y="1657"/>
                    <a:pt x="7201" y="2989"/>
                  </a:cubicBezTo>
                  <a:lnTo>
                    <a:pt x="7669" y="2989"/>
                  </a:lnTo>
                  <a:cubicBezTo>
                    <a:pt x="7814" y="2845"/>
                    <a:pt x="7669" y="2557"/>
                    <a:pt x="7525" y="2557"/>
                  </a:cubicBezTo>
                  <a:cubicBezTo>
                    <a:pt x="5401" y="1045"/>
                    <a:pt x="2881" y="144"/>
                    <a:pt x="32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542900" y="1830375"/>
              <a:ext cx="116150" cy="189975"/>
            </a:xfrm>
            <a:custGeom>
              <a:avLst/>
              <a:gdLst/>
              <a:ahLst/>
              <a:cxnLst/>
              <a:rect l="l" t="t" r="r" b="b"/>
              <a:pathLst>
                <a:path w="4646" h="7599" extrusionOk="0">
                  <a:moveTo>
                    <a:pt x="392" y="1"/>
                  </a:moveTo>
                  <a:cubicBezTo>
                    <a:pt x="316" y="1"/>
                    <a:pt x="235" y="37"/>
                    <a:pt x="145" y="109"/>
                  </a:cubicBezTo>
                  <a:cubicBezTo>
                    <a:pt x="1" y="253"/>
                    <a:pt x="1" y="397"/>
                    <a:pt x="145" y="541"/>
                  </a:cubicBezTo>
                  <a:cubicBezTo>
                    <a:pt x="1945" y="2809"/>
                    <a:pt x="3601" y="4898"/>
                    <a:pt x="4069" y="7310"/>
                  </a:cubicBezTo>
                  <a:cubicBezTo>
                    <a:pt x="4069" y="7454"/>
                    <a:pt x="4213" y="7598"/>
                    <a:pt x="4357" y="7598"/>
                  </a:cubicBezTo>
                  <a:cubicBezTo>
                    <a:pt x="4502" y="7598"/>
                    <a:pt x="4646" y="7454"/>
                    <a:pt x="4646" y="7310"/>
                  </a:cubicBezTo>
                  <a:cubicBezTo>
                    <a:pt x="4213" y="4610"/>
                    <a:pt x="2557" y="2521"/>
                    <a:pt x="613" y="109"/>
                  </a:cubicBezTo>
                  <a:cubicBezTo>
                    <a:pt x="541" y="37"/>
                    <a:pt x="469" y="1"/>
                    <a:pt x="3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426775" y="1825875"/>
              <a:ext cx="37850" cy="228675"/>
            </a:xfrm>
            <a:custGeom>
              <a:avLst/>
              <a:gdLst/>
              <a:ahLst/>
              <a:cxnLst/>
              <a:rect l="l" t="t" r="r" b="b"/>
              <a:pathLst>
                <a:path w="1514" h="9147" extrusionOk="0">
                  <a:moveTo>
                    <a:pt x="1369" y="1"/>
                  </a:moveTo>
                  <a:cubicBezTo>
                    <a:pt x="1189" y="1"/>
                    <a:pt x="1045" y="145"/>
                    <a:pt x="901" y="289"/>
                  </a:cubicBezTo>
                  <a:cubicBezTo>
                    <a:pt x="145" y="2989"/>
                    <a:pt x="1" y="5978"/>
                    <a:pt x="145" y="8822"/>
                  </a:cubicBezTo>
                  <a:cubicBezTo>
                    <a:pt x="145" y="9002"/>
                    <a:pt x="289" y="9146"/>
                    <a:pt x="469" y="9146"/>
                  </a:cubicBezTo>
                  <a:cubicBezTo>
                    <a:pt x="613" y="9146"/>
                    <a:pt x="757" y="9002"/>
                    <a:pt x="757" y="8822"/>
                  </a:cubicBezTo>
                  <a:cubicBezTo>
                    <a:pt x="613" y="5978"/>
                    <a:pt x="757" y="3133"/>
                    <a:pt x="1513" y="433"/>
                  </a:cubicBezTo>
                  <a:cubicBezTo>
                    <a:pt x="1513" y="289"/>
                    <a:pt x="1513" y="145"/>
                    <a:pt x="136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239550" y="1804275"/>
              <a:ext cx="149450" cy="216075"/>
            </a:xfrm>
            <a:custGeom>
              <a:avLst/>
              <a:gdLst/>
              <a:ahLst/>
              <a:cxnLst/>
              <a:rect l="l" t="t" r="r" b="b"/>
              <a:pathLst>
                <a:path w="5978" h="8643" extrusionOk="0">
                  <a:moveTo>
                    <a:pt x="5689" y="1"/>
                  </a:moveTo>
                  <a:cubicBezTo>
                    <a:pt x="5617" y="1"/>
                    <a:pt x="5545" y="37"/>
                    <a:pt x="5545" y="109"/>
                  </a:cubicBezTo>
                  <a:cubicBezTo>
                    <a:pt x="3133" y="2485"/>
                    <a:pt x="1333" y="5186"/>
                    <a:pt x="0" y="8210"/>
                  </a:cubicBezTo>
                  <a:cubicBezTo>
                    <a:pt x="0" y="8354"/>
                    <a:pt x="0" y="8498"/>
                    <a:pt x="144" y="8642"/>
                  </a:cubicBezTo>
                  <a:lnTo>
                    <a:pt x="288" y="8642"/>
                  </a:lnTo>
                  <a:cubicBezTo>
                    <a:pt x="432" y="8642"/>
                    <a:pt x="432" y="8498"/>
                    <a:pt x="576" y="8498"/>
                  </a:cubicBezTo>
                  <a:cubicBezTo>
                    <a:pt x="1801" y="5510"/>
                    <a:pt x="3601" y="2809"/>
                    <a:pt x="5833" y="541"/>
                  </a:cubicBezTo>
                  <a:cubicBezTo>
                    <a:pt x="5978" y="397"/>
                    <a:pt x="5978" y="253"/>
                    <a:pt x="5833" y="109"/>
                  </a:cubicBezTo>
                  <a:cubicBezTo>
                    <a:pt x="5833" y="37"/>
                    <a:pt x="5761" y="1"/>
                    <a:pt x="568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123425" y="1772775"/>
              <a:ext cx="225075" cy="60325"/>
            </a:xfrm>
            <a:custGeom>
              <a:avLst/>
              <a:gdLst/>
              <a:ahLst/>
              <a:cxnLst/>
              <a:rect l="l" t="t" r="r" b="b"/>
              <a:pathLst>
                <a:path w="9003" h="2413" extrusionOk="0">
                  <a:moveTo>
                    <a:pt x="8678" y="0"/>
                  </a:moveTo>
                  <a:cubicBezTo>
                    <a:pt x="5690" y="0"/>
                    <a:pt x="2989" y="612"/>
                    <a:pt x="289" y="1801"/>
                  </a:cubicBezTo>
                  <a:cubicBezTo>
                    <a:pt x="145" y="1801"/>
                    <a:pt x="0" y="2125"/>
                    <a:pt x="145" y="2269"/>
                  </a:cubicBezTo>
                  <a:lnTo>
                    <a:pt x="289" y="2413"/>
                  </a:lnTo>
                  <a:lnTo>
                    <a:pt x="433" y="2413"/>
                  </a:lnTo>
                  <a:cubicBezTo>
                    <a:pt x="3133" y="1225"/>
                    <a:pt x="5834" y="612"/>
                    <a:pt x="8678" y="612"/>
                  </a:cubicBezTo>
                  <a:cubicBezTo>
                    <a:pt x="8822" y="612"/>
                    <a:pt x="9002" y="468"/>
                    <a:pt x="9002" y="324"/>
                  </a:cubicBezTo>
                  <a:cubicBezTo>
                    <a:pt x="9002" y="144"/>
                    <a:pt x="8822" y="0"/>
                    <a:pt x="867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153125" y="1670450"/>
              <a:ext cx="153950" cy="60925"/>
            </a:xfrm>
            <a:custGeom>
              <a:avLst/>
              <a:gdLst/>
              <a:ahLst/>
              <a:cxnLst/>
              <a:rect l="l" t="t" r="r" b="b"/>
              <a:pathLst>
                <a:path w="6158" h="2437" extrusionOk="0">
                  <a:moveTo>
                    <a:pt x="306" y="1"/>
                  </a:moveTo>
                  <a:cubicBezTo>
                    <a:pt x="204" y="1"/>
                    <a:pt x="103" y="103"/>
                    <a:pt x="1" y="205"/>
                  </a:cubicBezTo>
                  <a:cubicBezTo>
                    <a:pt x="1" y="349"/>
                    <a:pt x="145" y="493"/>
                    <a:pt x="289" y="637"/>
                  </a:cubicBezTo>
                  <a:cubicBezTo>
                    <a:pt x="2089" y="961"/>
                    <a:pt x="3889" y="1537"/>
                    <a:pt x="5546" y="2437"/>
                  </a:cubicBezTo>
                  <a:lnTo>
                    <a:pt x="5690" y="2437"/>
                  </a:lnTo>
                  <a:cubicBezTo>
                    <a:pt x="5834" y="2437"/>
                    <a:pt x="6014" y="2437"/>
                    <a:pt x="6014" y="2293"/>
                  </a:cubicBezTo>
                  <a:cubicBezTo>
                    <a:pt x="6158" y="2149"/>
                    <a:pt x="6014" y="2005"/>
                    <a:pt x="5834" y="1861"/>
                  </a:cubicBezTo>
                  <a:cubicBezTo>
                    <a:pt x="4214" y="961"/>
                    <a:pt x="2233" y="349"/>
                    <a:pt x="433" y="61"/>
                  </a:cubicBezTo>
                  <a:cubicBezTo>
                    <a:pt x="391" y="18"/>
                    <a:pt x="348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231450" y="1533325"/>
              <a:ext cx="108950" cy="161150"/>
            </a:xfrm>
            <a:custGeom>
              <a:avLst/>
              <a:gdLst/>
              <a:ahLst/>
              <a:cxnLst/>
              <a:rect l="l" t="t" r="r" b="b"/>
              <a:pathLst>
                <a:path w="4358" h="6446" extrusionOk="0">
                  <a:moveTo>
                    <a:pt x="180" y="0"/>
                  </a:moveTo>
                  <a:cubicBezTo>
                    <a:pt x="0" y="145"/>
                    <a:pt x="0" y="289"/>
                    <a:pt x="180" y="433"/>
                  </a:cubicBezTo>
                  <a:cubicBezTo>
                    <a:pt x="1801" y="2089"/>
                    <a:pt x="3025" y="4033"/>
                    <a:pt x="3781" y="6302"/>
                  </a:cubicBezTo>
                  <a:cubicBezTo>
                    <a:pt x="3781" y="6446"/>
                    <a:pt x="3925" y="6446"/>
                    <a:pt x="4069" y="6446"/>
                  </a:cubicBezTo>
                  <a:cubicBezTo>
                    <a:pt x="4357" y="6446"/>
                    <a:pt x="4357" y="6122"/>
                    <a:pt x="4357" y="5978"/>
                  </a:cubicBezTo>
                  <a:cubicBezTo>
                    <a:pt x="3457" y="3745"/>
                    <a:pt x="2269" y="1801"/>
                    <a:pt x="61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407875" y="1426525"/>
              <a:ext cx="41425" cy="271550"/>
            </a:xfrm>
            <a:custGeom>
              <a:avLst/>
              <a:gdLst/>
              <a:ahLst/>
              <a:cxnLst/>
              <a:rect l="l" t="t" r="r" b="b"/>
              <a:pathLst>
                <a:path w="1657" h="10862" extrusionOk="0">
                  <a:moveTo>
                    <a:pt x="1235" y="0"/>
                  </a:moveTo>
                  <a:cubicBezTo>
                    <a:pt x="1123" y="0"/>
                    <a:pt x="1003" y="102"/>
                    <a:pt x="901" y="204"/>
                  </a:cubicBezTo>
                  <a:cubicBezTo>
                    <a:pt x="145" y="3660"/>
                    <a:pt x="1" y="7117"/>
                    <a:pt x="757" y="10574"/>
                  </a:cubicBezTo>
                  <a:cubicBezTo>
                    <a:pt x="901" y="10718"/>
                    <a:pt x="1045" y="10862"/>
                    <a:pt x="1045" y="10862"/>
                  </a:cubicBezTo>
                  <a:lnTo>
                    <a:pt x="1225" y="10862"/>
                  </a:lnTo>
                  <a:cubicBezTo>
                    <a:pt x="1369" y="10718"/>
                    <a:pt x="1513" y="10574"/>
                    <a:pt x="1369" y="10394"/>
                  </a:cubicBezTo>
                  <a:cubicBezTo>
                    <a:pt x="613" y="7117"/>
                    <a:pt x="757" y="3660"/>
                    <a:pt x="1513" y="348"/>
                  </a:cubicBezTo>
                  <a:cubicBezTo>
                    <a:pt x="1657" y="204"/>
                    <a:pt x="1513" y="60"/>
                    <a:pt x="1369" y="60"/>
                  </a:cubicBezTo>
                  <a:cubicBezTo>
                    <a:pt x="1327" y="18"/>
                    <a:pt x="1281" y="0"/>
                    <a:pt x="123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262050" y="1640600"/>
              <a:ext cx="386200" cy="248100"/>
            </a:xfrm>
            <a:custGeom>
              <a:avLst/>
              <a:gdLst/>
              <a:ahLst/>
              <a:cxnLst/>
              <a:rect l="l" t="t" r="r" b="b"/>
              <a:pathLst>
                <a:path w="15448" h="9924" extrusionOk="0">
                  <a:moveTo>
                    <a:pt x="6530" y="1"/>
                  </a:moveTo>
                  <a:cubicBezTo>
                    <a:pt x="3498" y="1"/>
                    <a:pt x="930" y="1292"/>
                    <a:pt x="433" y="3487"/>
                  </a:cubicBezTo>
                  <a:cubicBezTo>
                    <a:pt x="1" y="6043"/>
                    <a:pt x="2701" y="8888"/>
                    <a:pt x="6734" y="9644"/>
                  </a:cubicBezTo>
                  <a:cubicBezTo>
                    <a:pt x="7559" y="9833"/>
                    <a:pt x="8376" y="9924"/>
                    <a:pt x="9155" y="9924"/>
                  </a:cubicBezTo>
                  <a:cubicBezTo>
                    <a:pt x="12086" y="9924"/>
                    <a:pt x="14494" y="8645"/>
                    <a:pt x="14835" y="6512"/>
                  </a:cubicBezTo>
                  <a:cubicBezTo>
                    <a:pt x="15447" y="3955"/>
                    <a:pt x="12747" y="1111"/>
                    <a:pt x="8678" y="210"/>
                  </a:cubicBezTo>
                  <a:cubicBezTo>
                    <a:pt x="7951" y="69"/>
                    <a:pt x="7228" y="1"/>
                    <a:pt x="653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" name="Google Shape;207;p2"/>
          <p:cNvGrpSpPr/>
          <p:nvPr/>
        </p:nvGrpSpPr>
        <p:grpSpPr>
          <a:xfrm>
            <a:off x="5839737" y="5737494"/>
            <a:ext cx="635831" cy="521044"/>
            <a:chOff x="6372100" y="3764900"/>
            <a:chExt cx="1018525" cy="834650"/>
          </a:xfrm>
        </p:grpSpPr>
        <p:sp>
          <p:nvSpPr>
            <p:cNvPr id="208" name="Google Shape;208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" name="Google Shape;215;p2"/>
          <p:cNvGrpSpPr/>
          <p:nvPr/>
        </p:nvGrpSpPr>
        <p:grpSpPr>
          <a:xfrm>
            <a:off x="4386303" y="4998461"/>
            <a:ext cx="635831" cy="521044"/>
            <a:chOff x="6372100" y="3764900"/>
            <a:chExt cx="1018525" cy="834650"/>
          </a:xfrm>
        </p:grpSpPr>
        <p:sp>
          <p:nvSpPr>
            <p:cNvPr id="216" name="Google Shape;216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223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3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225" name="Google Shape;225;p3"/>
            <p:cNvSpPr/>
            <p:nvPr/>
          </p:nvSpPr>
          <p:spPr>
            <a:xfrm flipH="1">
              <a:off x="-139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flipH="1"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flipH="1"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flipH="1">
              <a:off x="351964" y="4656575"/>
              <a:ext cx="6820062" cy="315900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flipH="1">
              <a:off x="5554334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flipH="1">
              <a:off x="512439" y="4338925"/>
              <a:ext cx="2526260" cy="193475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flipH="1">
              <a:off x="5527524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flipH="1">
              <a:off x="4698226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flipH="1">
              <a:off x="4344759" y="3982942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flipH="1">
              <a:off x="7517772" y="3984216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flipH="1">
              <a:off x="2002434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flipH="1">
              <a:off x="1939325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flipH="1">
              <a:off x="3764897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flipH="1">
              <a:off x="3846906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flipH="1">
              <a:off x="6136481" y="4144687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flipH="1">
              <a:off x="1961347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3"/>
          <p:cNvSpPr/>
          <p:nvPr/>
        </p:nvSpPr>
        <p:spPr>
          <a:xfrm>
            <a:off x="6769167" y="10594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3"/>
          <p:cNvSpPr/>
          <p:nvPr/>
        </p:nvSpPr>
        <p:spPr>
          <a:xfrm>
            <a:off x="-2472322" y="3245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3"/>
          <p:cNvSpPr/>
          <p:nvPr/>
        </p:nvSpPr>
        <p:spPr>
          <a:xfrm>
            <a:off x="9552199" y="27688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1216100" y="1880833"/>
            <a:ext cx="47416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body" idx="1"/>
          </p:nvPr>
        </p:nvSpPr>
        <p:spPr>
          <a:xfrm>
            <a:off x="1216100" y="2628833"/>
            <a:ext cx="54576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" name="Google Shape;246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720000"/>
            <a:ext cx="3744000" cy="11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61253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ivvic"/>
              <a:buChar char="●"/>
              <a:defRPr sz="3200">
                <a:latin typeface="Itim"/>
                <a:ea typeface="Itim"/>
                <a:cs typeface="Itim"/>
                <a:sym typeface="Itim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0" y="4724663"/>
            <a:ext cx="12191992" cy="2138463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4"/>
          <p:cNvSpPr/>
          <p:nvPr/>
        </p:nvSpPr>
        <p:spPr>
          <a:xfrm flipH="1">
            <a:off x="8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4"/>
          <p:cNvSpPr/>
          <p:nvPr/>
        </p:nvSpPr>
        <p:spPr>
          <a:xfrm>
            <a:off x="0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22264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"/>
          <p:cNvSpPr txBox="1">
            <a:spLocks noGrp="1"/>
          </p:cNvSpPr>
          <p:nvPr>
            <p:ph type="subTitle" idx="1"/>
          </p:nvPr>
        </p:nvSpPr>
        <p:spPr>
          <a:xfrm>
            <a:off x="1824203" y="2618300"/>
            <a:ext cx="3407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56" name="Google Shape;256;p5"/>
          <p:cNvSpPr txBox="1">
            <a:spLocks noGrp="1"/>
          </p:cNvSpPr>
          <p:nvPr>
            <p:ph type="title" idx="2"/>
          </p:nvPr>
        </p:nvSpPr>
        <p:spPr>
          <a:xfrm>
            <a:off x="1824200" y="2137101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subTitle" idx="3"/>
          </p:nvPr>
        </p:nvSpPr>
        <p:spPr>
          <a:xfrm>
            <a:off x="1824203" y="4306133"/>
            <a:ext cx="3407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title" idx="4"/>
          </p:nvPr>
        </p:nvSpPr>
        <p:spPr>
          <a:xfrm>
            <a:off x="1824200" y="3824935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9" name="Google Shape;259;p5"/>
          <p:cNvSpPr/>
          <p:nvPr/>
        </p:nvSpPr>
        <p:spPr>
          <a:xfrm>
            <a:off x="0" y="5363828"/>
            <a:ext cx="12191992" cy="1499296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5"/>
          <p:cNvSpPr/>
          <p:nvPr/>
        </p:nvSpPr>
        <p:spPr>
          <a:xfrm flipH="1">
            <a:off x="28" y="5805434"/>
            <a:ext cx="12191955" cy="1052580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5"/>
          <p:cNvSpPr/>
          <p:nvPr/>
        </p:nvSpPr>
        <p:spPr>
          <a:xfrm>
            <a:off x="9163733" y="19215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5"/>
          <p:cNvSpPr/>
          <p:nvPr/>
        </p:nvSpPr>
        <p:spPr>
          <a:xfrm>
            <a:off x="-2062522" y="1000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5"/>
          <p:cNvSpPr/>
          <p:nvPr/>
        </p:nvSpPr>
        <p:spPr>
          <a:xfrm>
            <a:off x="106153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48292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"/>
          <p:cNvSpPr/>
          <p:nvPr/>
        </p:nvSpPr>
        <p:spPr>
          <a:xfrm>
            <a:off x="0" y="4306865"/>
            <a:ext cx="12191992" cy="25562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6"/>
          <p:cNvSpPr/>
          <p:nvPr/>
        </p:nvSpPr>
        <p:spPr>
          <a:xfrm>
            <a:off x="9589767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6"/>
          <p:cNvSpPr/>
          <p:nvPr/>
        </p:nvSpPr>
        <p:spPr>
          <a:xfrm>
            <a:off x="-2749688" y="1313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6"/>
          <p:cNvSpPr/>
          <p:nvPr/>
        </p:nvSpPr>
        <p:spPr>
          <a:xfrm>
            <a:off x="11438965" y="39017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6"/>
          <p:cNvSpPr/>
          <p:nvPr/>
        </p:nvSpPr>
        <p:spPr>
          <a:xfrm>
            <a:off x="8" y="6081933"/>
            <a:ext cx="12191992" cy="781183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2277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7"/>
          <p:cNvSpPr txBox="1">
            <a:spLocks noGrp="1"/>
          </p:cNvSpPr>
          <p:nvPr>
            <p:ph type="title"/>
          </p:nvPr>
        </p:nvSpPr>
        <p:spPr>
          <a:xfrm>
            <a:off x="5430533" y="705969"/>
            <a:ext cx="5362400" cy="1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4" name="Google Shape;274;p7"/>
          <p:cNvSpPr txBox="1">
            <a:spLocks noGrp="1"/>
          </p:cNvSpPr>
          <p:nvPr>
            <p:ph type="subTitle" idx="1"/>
          </p:nvPr>
        </p:nvSpPr>
        <p:spPr>
          <a:xfrm>
            <a:off x="5430533" y="2153500"/>
            <a:ext cx="5780400" cy="2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2519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8786AD-5740-44C2-B5E7-01BB1EE3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7226F1-34C8-4E43-845C-F807D7F6B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29A860-07F8-403F-9849-78E5D7FD2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A1E2-6AA4-489F-BAE7-FCD2823C58E8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D1B30A-9E4F-4CAE-B74A-BF8B704E1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864979-1D78-4490-9CE3-EF5F9E69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1157899" y="1519533"/>
            <a:ext cx="98764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8" name="Google Shape;278;p8"/>
          <p:cNvSpPr txBox="1">
            <a:spLocks noGrp="1"/>
          </p:cNvSpPr>
          <p:nvPr>
            <p:ph type="subTitle" idx="1"/>
          </p:nvPr>
        </p:nvSpPr>
        <p:spPr>
          <a:xfrm>
            <a:off x="1157800" y="2878801"/>
            <a:ext cx="9876400" cy="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2292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"/>
          <p:cNvSpPr txBox="1">
            <a:spLocks noGrp="1"/>
          </p:cNvSpPr>
          <p:nvPr>
            <p:ph type="title"/>
          </p:nvPr>
        </p:nvSpPr>
        <p:spPr>
          <a:xfrm>
            <a:off x="950949" y="1956317"/>
            <a:ext cx="5743600" cy="1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81" name="Google Shape;281;p9"/>
          <p:cNvSpPr txBox="1">
            <a:spLocks noGrp="1"/>
          </p:cNvSpPr>
          <p:nvPr>
            <p:ph type="subTitle" idx="1"/>
          </p:nvPr>
        </p:nvSpPr>
        <p:spPr>
          <a:xfrm>
            <a:off x="950800" y="3200051"/>
            <a:ext cx="5743600" cy="9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9pPr>
          </a:lstStyle>
          <a:p>
            <a:endParaRPr/>
          </a:p>
        </p:txBody>
      </p:sp>
      <p:sp>
        <p:nvSpPr>
          <p:cNvPr id="282" name="Google Shape;282;p9"/>
          <p:cNvSpPr/>
          <p:nvPr/>
        </p:nvSpPr>
        <p:spPr>
          <a:xfrm>
            <a:off x="9202200" y="10541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9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4" name="Google Shape;284;p9"/>
          <p:cNvGrpSpPr/>
          <p:nvPr/>
        </p:nvGrpSpPr>
        <p:grpSpPr>
          <a:xfrm flipH="1">
            <a:off x="1" y="4466538"/>
            <a:ext cx="12191988" cy="2391799"/>
            <a:chOff x="0" y="3117700"/>
            <a:chExt cx="9143991" cy="2025803"/>
          </a:xfrm>
        </p:grpSpPr>
        <p:sp>
          <p:nvSpPr>
            <p:cNvPr id="285" name="Google Shape;285;p9"/>
            <p:cNvSpPr/>
            <p:nvPr/>
          </p:nvSpPr>
          <p:spPr>
            <a:xfrm>
              <a:off x="25" y="3372035"/>
              <a:ext cx="9143966" cy="1771468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25" y="3870750"/>
              <a:ext cx="9143966" cy="1272704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0" y="3117700"/>
              <a:ext cx="9143966" cy="571499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3470423" y="3994115"/>
              <a:ext cx="145941" cy="32135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4312712" y="4534158"/>
              <a:ext cx="132957" cy="3602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5198061" y="3638427"/>
              <a:ext cx="139860" cy="32981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24857" y="3567391"/>
              <a:ext cx="101238" cy="29091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584292" y="3614107"/>
              <a:ext cx="76093" cy="25877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7062439" y="4508281"/>
              <a:ext cx="79051" cy="13531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5198061" y="4254242"/>
              <a:ext cx="98937" cy="32981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4448629" y="3586841"/>
              <a:ext cx="88912" cy="29091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1613745" y="3522606"/>
              <a:ext cx="50290" cy="2283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7081339" y="3987011"/>
              <a:ext cx="101238" cy="29936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9"/>
          <p:cNvSpPr/>
          <p:nvPr/>
        </p:nvSpPr>
        <p:spPr>
          <a:xfrm>
            <a:off x="1368945" y="11016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296321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0"/>
          <p:cNvSpPr txBox="1">
            <a:spLocks noGrp="1"/>
          </p:cNvSpPr>
          <p:nvPr>
            <p:ph type="title"/>
          </p:nvPr>
        </p:nvSpPr>
        <p:spPr>
          <a:xfrm>
            <a:off x="960000" y="1495767"/>
            <a:ext cx="5136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49396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532500"/>
            <a:ext cx="6175200" cy="13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4" name="Google Shape;304;p11"/>
          <p:cNvSpPr txBox="1">
            <a:spLocks noGrp="1"/>
          </p:cNvSpPr>
          <p:nvPr>
            <p:ph type="body" idx="1"/>
          </p:nvPr>
        </p:nvSpPr>
        <p:spPr>
          <a:xfrm>
            <a:off x="950859" y="2778899"/>
            <a:ext cx="6175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9123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5205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"/>
          <p:cNvSpPr/>
          <p:nvPr/>
        </p:nvSpPr>
        <p:spPr>
          <a:xfrm>
            <a:off x="-1856055" y="1238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13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3"/>
          <p:cNvSpPr/>
          <p:nvPr/>
        </p:nvSpPr>
        <p:spPr>
          <a:xfrm>
            <a:off x="9593200" y="4646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3"/>
          <p:cNvSpPr txBox="1">
            <a:spLocks noGrp="1"/>
          </p:cNvSpPr>
          <p:nvPr>
            <p:ph type="title"/>
          </p:nvPr>
        </p:nvSpPr>
        <p:spPr>
          <a:xfrm>
            <a:off x="2598800" y="720000"/>
            <a:ext cx="69944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subTitle" idx="1"/>
          </p:nvPr>
        </p:nvSpPr>
        <p:spPr>
          <a:xfrm>
            <a:off x="2758600" y="3127867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title" idx="2"/>
          </p:nvPr>
        </p:nvSpPr>
        <p:spPr>
          <a:xfrm>
            <a:off x="2758733" y="2626933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3" hasCustomPrompt="1"/>
          </p:nvPr>
        </p:nvSpPr>
        <p:spPr>
          <a:xfrm>
            <a:off x="3660631" y="1960900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4"/>
          </p:nvPr>
        </p:nvSpPr>
        <p:spPr>
          <a:xfrm>
            <a:off x="6345105" y="3127867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5"/>
          </p:nvPr>
        </p:nvSpPr>
        <p:spPr>
          <a:xfrm>
            <a:off x="6345287" y="2626933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6" hasCustomPrompt="1"/>
          </p:nvPr>
        </p:nvSpPr>
        <p:spPr>
          <a:xfrm>
            <a:off x="7247133" y="1960833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7"/>
          </p:nvPr>
        </p:nvSpPr>
        <p:spPr>
          <a:xfrm>
            <a:off x="2758600" y="5409469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8"/>
          </p:nvPr>
        </p:nvSpPr>
        <p:spPr>
          <a:xfrm>
            <a:off x="2758733" y="4911900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9" hasCustomPrompt="1"/>
          </p:nvPr>
        </p:nvSpPr>
        <p:spPr>
          <a:xfrm>
            <a:off x="3660616" y="4245828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13"/>
          </p:nvPr>
        </p:nvSpPr>
        <p:spPr>
          <a:xfrm>
            <a:off x="6345080" y="5409469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14"/>
          </p:nvPr>
        </p:nvSpPr>
        <p:spPr>
          <a:xfrm>
            <a:off x="6345249" y="4911900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5" hasCustomPrompt="1"/>
          </p:nvPr>
        </p:nvSpPr>
        <p:spPr>
          <a:xfrm>
            <a:off x="7247133" y="4245833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260621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4"/>
          <p:cNvSpPr/>
          <p:nvPr/>
        </p:nvSpPr>
        <p:spPr>
          <a:xfrm>
            <a:off x="0" y="4642998"/>
            <a:ext cx="12191992" cy="222011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4"/>
          <p:cNvSpPr/>
          <p:nvPr/>
        </p:nvSpPr>
        <p:spPr>
          <a:xfrm>
            <a:off x="9163733" y="15861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0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4"/>
          <p:cNvSpPr/>
          <p:nvPr/>
        </p:nvSpPr>
        <p:spPr>
          <a:xfrm>
            <a:off x="-1897622" y="15861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4"/>
          <p:cNvSpPr/>
          <p:nvPr/>
        </p:nvSpPr>
        <p:spPr>
          <a:xfrm>
            <a:off x="106153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4"/>
          <p:cNvSpPr/>
          <p:nvPr/>
        </p:nvSpPr>
        <p:spPr>
          <a:xfrm flipH="1">
            <a:off x="45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4"/>
          <p:cNvSpPr txBox="1">
            <a:spLocks noGrp="1"/>
          </p:cNvSpPr>
          <p:nvPr>
            <p:ph type="subTitle" idx="1"/>
          </p:nvPr>
        </p:nvSpPr>
        <p:spPr>
          <a:xfrm>
            <a:off x="1336368" y="3653199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32" name="Google Shape;332;p14"/>
          <p:cNvSpPr txBox="1">
            <a:spLocks noGrp="1"/>
          </p:cNvSpPr>
          <p:nvPr>
            <p:ph type="title" idx="2"/>
          </p:nvPr>
        </p:nvSpPr>
        <p:spPr>
          <a:xfrm>
            <a:off x="1336367" y="3151000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3"/>
          </p:nvPr>
        </p:nvSpPr>
        <p:spPr>
          <a:xfrm>
            <a:off x="8418908" y="3653199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34" name="Google Shape;334;p14"/>
          <p:cNvSpPr txBox="1">
            <a:spLocks noGrp="1"/>
          </p:cNvSpPr>
          <p:nvPr>
            <p:ph type="title" idx="4"/>
          </p:nvPr>
        </p:nvSpPr>
        <p:spPr>
          <a:xfrm>
            <a:off x="8418901" y="3151000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5"/>
          </p:nvPr>
        </p:nvSpPr>
        <p:spPr>
          <a:xfrm>
            <a:off x="4877632" y="3653199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36" name="Google Shape;336;p14"/>
          <p:cNvSpPr txBox="1">
            <a:spLocks noGrp="1"/>
          </p:cNvSpPr>
          <p:nvPr>
            <p:ph type="title" idx="6"/>
          </p:nvPr>
        </p:nvSpPr>
        <p:spPr>
          <a:xfrm>
            <a:off x="4877628" y="3151000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60375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5"/>
          <p:cNvSpPr txBox="1">
            <a:spLocks noGrp="1"/>
          </p:cNvSpPr>
          <p:nvPr>
            <p:ph type="title"/>
          </p:nvPr>
        </p:nvSpPr>
        <p:spPr>
          <a:xfrm>
            <a:off x="960133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40" name="Google Shape;340;p15"/>
          <p:cNvSpPr txBox="1">
            <a:spLocks noGrp="1"/>
          </p:cNvSpPr>
          <p:nvPr>
            <p:ph type="subTitle" idx="1"/>
          </p:nvPr>
        </p:nvSpPr>
        <p:spPr>
          <a:xfrm>
            <a:off x="1345800" y="2346567"/>
            <a:ext cx="43644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subTitle" idx="2"/>
          </p:nvPr>
        </p:nvSpPr>
        <p:spPr>
          <a:xfrm>
            <a:off x="6481813" y="2346567"/>
            <a:ext cx="43644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96416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6"/>
          <p:cNvSpPr/>
          <p:nvPr/>
        </p:nvSpPr>
        <p:spPr>
          <a:xfrm>
            <a:off x="0" y="4539237"/>
            <a:ext cx="12191992" cy="2323879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6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6"/>
          <p:cNvSpPr/>
          <p:nvPr/>
        </p:nvSpPr>
        <p:spPr>
          <a:xfrm>
            <a:off x="-1771922" y="1800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6"/>
          <p:cNvSpPr/>
          <p:nvPr/>
        </p:nvSpPr>
        <p:spPr>
          <a:xfrm>
            <a:off x="10790848" y="16443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6"/>
          <p:cNvSpPr txBox="1">
            <a:spLocks noGrp="1"/>
          </p:cNvSpPr>
          <p:nvPr>
            <p:ph type="title"/>
          </p:nvPr>
        </p:nvSpPr>
        <p:spPr>
          <a:xfrm>
            <a:off x="950800" y="3833817"/>
            <a:ext cx="51316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48" name="Google Shape;348;p16"/>
          <p:cNvSpPr txBox="1">
            <a:spLocks noGrp="1"/>
          </p:cNvSpPr>
          <p:nvPr>
            <p:ph type="subTitle" idx="1"/>
          </p:nvPr>
        </p:nvSpPr>
        <p:spPr>
          <a:xfrm>
            <a:off x="950800" y="1298833"/>
            <a:ext cx="6685600" cy="25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8562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7"/>
          <p:cNvSpPr/>
          <p:nvPr/>
        </p:nvSpPr>
        <p:spPr>
          <a:xfrm>
            <a:off x="9163733" y="1669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7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7"/>
          <p:cNvSpPr/>
          <p:nvPr/>
        </p:nvSpPr>
        <p:spPr>
          <a:xfrm>
            <a:off x="-1897622" y="16693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7"/>
          <p:cNvSpPr/>
          <p:nvPr/>
        </p:nvSpPr>
        <p:spPr>
          <a:xfrm>
            <a:off x="106153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7"/>
          <p:cNvSpPr/>
          <p:nvPr/>
        </p:nvSpPr>
        <p:spPr>
          <a:xfrm flipH="1">
            <a:off x="12" y="6046036"/>
            <a:ext cx="12191955" cy="812225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56" name="Google Shape;356;p17"/>
          <p:cNvSpPr txBox="1">
            <a:spLocks noGrp="1"/>
          </p:cNvSpPr>
          <p:nvPr>
            <p:ph type="subTitle" idx="1"/>
          </p:nvPr>
        </p:nvSpPr>
        <p:spPr>
          <a:xfrm>
            <a:off x="1272900" y="3124496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7" name="Google Shape;357;p17"/>
          <p:cNvSpPr txBox="1">
            <a:spLocks noGrp="1"/>
          </p:cNvSpPr>
          <p:nvPr>
            <p:ph type="title" idx="2"/>
          </p:nvPr>
        </p:nvSpPr>
        <p:spPr>
          <a:xfrm>
            <a:off x="1272900" y="2626500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58" name="Google Shape;358;p17"/>
          <p:cNvSpPr txBox="1">
            <a:spLocks noGrp="1"/>
          </p:cNvSpPr>
          <p:nvPr>
            <p:ph type="subTitle" idx="3"/>
          </p:nvPr>
        </p:nvSpPr>
        <p:spPr>
          <a:xfrm>
            <a:off x="4644515" y="3124496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9" name="Google Shape;359;p17"/>
          <p:cNvSpPr txBox="1">
            <a:spLocks noGrp="1"/>
          </p:cNvSpPr>
          <p:nvPr>
            <p:ph type="title" idx="4"/>
          </p:nvPr>
        </p:nvSpPr>
        <p:spPr>
          <a:xfrm>
            <a:off x="4644515" y="2626500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0" name="Google Shape;360;p17"/>
          <p:cNvSpPr txBox="1">
            <a:spLocks noGrp="1"/>
          </p:cNvSpPr>
          <p:nvPr>
            <p:ph type="subTitle" idx="5"/>
          </p:nvPr>
        </p:nvSpPr>
        <p:spPr>
          <a:xfrm>
            <a:off x="8016129" y="3124496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1" name="Google Shape;361;p17"/>
          <p:cNvSpPr txBox="1">
            <a:spLocks noGrp="1"/>
          </p:cNvSpPr>
          <p:nvPr>
            <p:ph type="title" idx="6"/>
          </p:nvPr>
        </p:nvSpPr>
        <p:spPr>
          <a:xfrm>
            <a:off x="8016129" y="2626500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2" name="Google Shape;362;p17"/>
          <p:cNvSpPr txBox="1">
            <a:spLocks noGrp="1"/>
          </p:cNvSpPr>
          <p:nvPr>
            <p:ph type="subTitle" idx="7"/>
          </p:nvPr>
        </p:nvSpPr>
        <p:spPr>
          <a:xfrm>
            <a:off x="1272900" y="5186867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3" name="Google Shape;363;p17"/>
          <p:cNvSpPr txBox="1">
            <a:spLocks noGrp="1"/>
          </p:cNvSpPr>
          <p:nvPr>
            <p:ph type="title" idx="8"/>
          </p:nvPr>
        </p:nvSpPr>
        <p:spPr>
          <a:xfrm>
            <a:off x="1272900" y="4708251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4" name="Google Shape;364;p17"/>
          <p:cNvSpPr txBox="1">
            <a:spLocks noGrp="1"/>
          </p:cNvSpPr>
          <p:nvPr>
            <p:ph type="subTitle" idx="9"/>
          </p:nvPr>
        </p:nvSpPr>
        <p:spPr>
          <a:xfrm>
            <a:off x="4644515" y="5186867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5" name="Google Shape;365;p17"/>
          <p:cNvSpPr txBox="1">
            <a:spLocks noGrp="1"/>
          </p:cNvSpPr>
          <p:nvPr>
            <p:ph type="title" idx="13"/>
          </p:nvPr>
        </p:nvSpPr>
        <p:spPr>
          <a:xfrm>
            <a:off x="4644515" y="4708251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6" name="Google Shape;366;p17"/>
          <p:cNvSpPr txBox="1">
            <a:spLocks noGrp="1"/>
          </p:cNvSpPr>
          <p:nvPr>
            <p:ph type="subTitle" idx="14"/>
          </p:nvPr>
        </p:nvSpPr>
        <p:spPr>
          <a:xfrm>
            <a:off x="8016129" y="5186867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7" name="Google Shape;367;p17"/>
          <p:cNvSpPr txBox="1">
            <a:spLocks noGrp="1"/>
          </p:cNvSpPr>
          <p:nvPr>
            <p:ph type="title" idx="15"/>
          </p:nvPr>
        </p:nvSpPr>
        <p:spPr>
          <a:xfrm>
            <a:off x="8016129" y="4708251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8446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3BCB10-BB72-4CF6-A370-59392685A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537F4E-00E8-4E1A-8427-41F8DAE92F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5386E7-F297-484B-B7ED-2FF0E62E9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F0B814-28FE-4EEC-92BE-B0BB49E2D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A1E2-6AA4-489F-BAE7-FCD2823C58E8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DC063B-AA53-4383-B8B6-4B20EA2C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404B1D-4D29-437B-8FAF-6A111BF04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63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8"/>
          <p:cNvSpPr/>
          <p:nvPr/>
        </p:nvSpPr>
        <p:spPr>
          <a:xfrm>
            <a:off x="8817967" y="1281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8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8"/>
          <p:cNvSpPr/>
          <p:nvPr/>
        </p:nvSpPr>
        <p:spPr>
          <a:xfrm>
            <a:off x="-2050455" y="894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8"/>
          <p:cNvSpPr/>
          <p:nvPr/>
        </p:nvSpPr>
        <p:spPr>
          <a:xfrm>
            <a:off x="0" y="6320134"/>
            <a:ext cx="12191955" cy="53967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24241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9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9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9"/>
          <p:cNvSpPr/>
          <p:nvPr/>
        </p:nvSpPr>
        <p:spPr>
          <a:xfrm>
            <a:off x="-1647055" y="1313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9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9"/>
          <p:cNvSpPr/>
          <p:nvPr/>
        </p:nvSpPr>
        <p:spPr>
          <a:xfrm flipH="1"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392201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0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 flipH="1"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-1647055" y="1313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528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1"/>
          <p:cNvSpPr/>
          <p:nvPr/>
        </p:nvSpPr>
        <p:spPr>
          <a:xfrm>
            <a:off x="0" y="5292101"/>
            <a:ext cx="12191992" cy="157102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1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1"/>
          <p:cNvSpPr/>
          <p:nvPr/>
        </p:nvSpPr>
        <p:spPr>
          <a:xfrm>
            <a:off x="-1771922" y="938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1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1"/>
          <p:cNvSpPr/>
          <p:nvPr/>
        </p:nvSpPr>
        <p:spPr>
          <a:xfrm flipH="1">
            <a:off x="0" y="5829809"/>
            <a:ext cx="12191992" cy="103332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84470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2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2"/>
          <p:cNvSpPr/>
          <p:nvPr/>
        </p:nvSpPr>
        <p:spPr>
          <a:xfrm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2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2"/>
          <p:cNvSpPr/>
          <p:nvPr/>
        </p:nvSpPr>
        <p:spPr>
          <a:xfrm>
            <a:off x="-2379188" y="9395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2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97349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3"/>
          <p:cNvSpPr/>
          <p:nvPr/>
        </p:nvSpPr>
        <p:spPr>
          <a:xfrm>
            <a:off x="0" y="5962734"/>
            <a:ext cx="12191992" cy="90041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3"/>
          <p:cNvSpPr/>
          <p:nvPr/>
        </p:nvSpPr>
        <p:spPr>
          <a:xfrm>
            <a:off x="-1496600" y="2285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3"/>
          <p:cNvSpPr/>
          <p:nvPr/>
        </p:nvSpPr>
        <p:spPr>
          <a:xfrm>
            <a:off x="9430512" y="329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3"/>
          <p:cNvSpPr/>
          <p:nvPr/>
        </p:nvSpPr>
        <p:spPr>
          <a:xfrm>
            <a:off x="714399" y="23269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3"/>
          <p:cNvSpPr/>
          <p:nvPr/>
        </p:nvSpPr>
        <p:spPr>
          <a:xfrm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76616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4"/>
          <p:cNvSpPr/>
          <p:nvPr/>
        </p:nvSpPr>
        <p:spPr>
          <a:xfrm>
            <a:off x="7160245" y="32724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2" name="Google Shape;412;p24"/>
          <p:cNvGrpSpPr/>
          <p:nvPr/>
        </p:nvGrpSpPr>
        <p:grpSpPr>
          <a:xfrm flipH="1">
            <a:off x="45" y="5839621"/>
            <a:ext cx="12191955" cy="1018276"/>
            <a:chOff x="25" y="3761474"/>
            <a:chExt cx="9143966" cy="1382025"/>
          </a:xfrm>
        </p:grpSpPr>
        <p:sp>
          <p:nvSpPr>
            <p:cNvPr id="413" name="Google Shape;413;p24"/>
            <p:cNvSpPr/>
            <p:nvPr/>
          </p:nvSpPr>
          <p:spPr>
            <a:xfrm>
              <a:off x="25" y="3761474"/>
              <a:ext cx="9143966" cy="1382025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25" y="4150551"/>
              <a:ext cx="9143966" cy="992913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470419" y="4246795"/>
              <a:ext cx="145941" cy="25071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4312708" y="4668115"/>
              <a:ext cx="132957" cy="2810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5198056" y="3969302"/>
              <a:ext cx="139860" cy="25730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1524855" y="3913882"/>
              <a:ext cx="101238" cy="22695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584288" y="3950328"/>
              <a:ext cx="76093" cy="20188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7062432" y="4647926"/>
              <a:ext cx="79051" cy="10556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5198056" y="4449736"/>
              <a:ext cx="98937" cy="25730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4448625" y="3929056"/>
              <a:ext cx="88912" cy="22695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1613743" y="3878943"/>
              <a:ext cx="50290" cy="1781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081332" y="4241253"/>
              <a:ext cx="101238" cy="23355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5" name="Google Shape;425;p24"/>
          <p:cNvSpPr/>
          <p:nvPr/>
        </p:nvSpPr>
        <p:spPr>
          <a:xfrm flipH="1">
            <a:off x="-2413400" y="1288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4"/>
          <p:cNvSpPr/>
          <p:nvPr/>
        </p:nvSpPr>
        <p:spPr>
          <a:xfrm>
            <a:off x="-452286" y="30753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734569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5"/>
          <p:cNvSpPr/>
          <p:nvPr/>
        </p:nvSpPr>
        <p:spPr>
          <a:xfrm>
            <a:off x="0" y="4462064"/>
            <a:ext cx="12191992" cy="24010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5"/>
          <p:cNvSpPr/>
          <p:nvPr/>
        </p:nvSpPr>
        <p:spPr>
          <a:xfrm flipH="1">
            <a:off x="8" y="5655164"/>
            <a:ext cx="12191992" cy="1207955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5"/>
          <p:cNvSpPr/>
          <p:nvPr/>
        </p:nvSpPr>
        <p:spPr>
          <a:xfrm>
            <a:off x="0" y="6071336"/>
            <a:ext cx="12191955" cy="788465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5"/>
          <p:cNvSpPr/>
          <p:nvPr/>
        </p:nvSpPr>
        <p:spPr>
          <a:xfrm>
            <a:off x="9610167" y="8278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5"/>
          <p:cNvSpPr/>
          <p:nvPr/>
        </p:nvSpPr>
        <p:spPr>
          <a:xfrm>
            <a:off x="-1897622" y="11616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5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25"/>
          <p:cNvSpPr txBox="1">
            <a:spLocks noGrp="1"/>
          </p:cNvSpPr>
          <p:nvPr>
            <p:ph type="subTitle" idx="1"/>
          </p:nvPr>
        </p:nvSpPr>
        <p:spPr>
          <a:xfrm>
            <a:off x="965500" y="3124497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title" idx="2"/>
          </p:nvPr>
        </p:nvSpPr>
        <p:spPr>
          <a:xfrm>
            <a:off x="965500" y="2626504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3"/>
          </p:nvPr>
        </p:nvSpPr>
        <p:spPr>
          <a:xfrm>
            <a:off x="4551999" y="3124497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title" idx="4"/>
          </p:nvPr>
        </p:nvSpPr>
        <p:spPr>
          <a:xfrm>
            <a:off x="4552000" y="2626504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subTitle" idx="5"/>
          </p:nvPr>
        </p:nvSpPr>
        <p:spPr>
          <a:xfrm>
            <a:off x="8138496" y="3124497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0" name="Google Shape;440;p25"/>
          <p:cNvSpPr txBox="1">
            <a:spLocks noGrp="1"/>
          </p:cNvSpPr>
          <p:nvPr>
            <p:ph type="title" idx="6"/>
          </p:nvPr>
        </p:nvSpPr>
        <p:spPr>
          <a:xfrm>
            <a:off x="8138499" y="2626504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7"/>
          </p:nvPr>
        </p:nvSpPr>
        <p:spPr>
          <a:xfrm>
            <a:off x="2758749" y="5196569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title" idx="8"/>
          </p:nvPr>
        </p:nvSpPr>
        <p:spPr>
          <a:xfrm>
            <a:off x="2758751" y="4708259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3" name="Google Shape;443;p25"/>
          <p:cNvSpPr txBox="1">
            <a:spLocks noGrp="1"/>
          </p:cNvSpPr>
          <p:nvPr>
            <p:ph type="subTitle" idx="9"/>
          </p:nvPr>
        </p:nvSpPr>
        <p:spPr>
          <a:xfrm>
            <a:off x="6345248" y="5196569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4" name="Google Shape;444;p25"/>
          <p:cNvSpPr txBox="1">
            <a:spLocks noGrp="1"/>
          </p:cNvSpPr>
          <p:nvPr>
            <p:ph type="title" idx="13"/>
          </p:nvPr>
        </p:nvSpPr>
        <p:spPr>
          <a:xfrm>
            <a:off x="6345249" y="4708259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5" name="Google Shape;445;p25"/>
          <p:cNvSpPr txBox="1">
            <a:spLocks noGrp="1"/>
          </p:cNvSpPr>
          <p:nvPr>
            <p:ph type="title" idx="14"/>
          </p:nvPr>
        </p:nvSpPr>
        <p:spPr>
          <a:xfrm>
            <a:off x="965500" y="2139120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6" name="Google Shape;446;p25"/>
          <p:cNvSpPr txBox="1">
            <a:spLocks noGrp="1"/>
          </p:cNvSpPr>
          <p:nvPr>
            <p:ph type="title" idx="15"/>
          </p:nvPr>
        </p:nvSpPr>
        <p:spPr>
          <a:xfrm>
            <a:off x="4552000" y="2139120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7" name="Google Shape;447;p25"/>
          <p:cNvSpPr txBox="1">
            <a:spLocks noGrp="1"/>
          </p:cNvSpPr>
          <p:nvPr>
            <p:ph type="title" idx="16"/>
          </p:nvPr>
        </p:nvSpPr>
        <p:spPr>
          <a:xfrm>
            <a:off x="8138499" y="2139120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8" name="Google Shape;448;p25"/>
          <p:cNvSpPr txBox="1">
            <a:spLocks noGrp="1"/>
          </p:cNvSpPr>
          <p:nvPr>
            <p:ph type="title" idx="17"/>
          </p:nvPr>
        </p:nvSpPr>
        <p:spPr>
          <a:xfrm>
            <a:off x="2758751" y="4220876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9" name="Google Shape;449;p25"/>
          <p:cNvSpPr txBox="1">
            <a:spLocks noGrp="1"/>
          </p:cNvSpPr>
          <p:nvPr>
            <p:ph type="title" idx="18"/>
          </p:nvPr>
        </p:nvSpPr>
        <p:spPr>
          <a:xfrm>
            <a:off x="6345249" y="4220876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76174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6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6"/>
          <p:cNvSpPr/>
          <p:nvPr/>
        </p:nvSpPr>
        <p:spPr>
          <a:xfrm>
            <a:off x="0" y="5582734"/>
            <a:ext cx="12191955" cy="1275527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>
            <a:off x="-1897622" y="9138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ubTitle" idx="1"/>
          </p:nvPr>
        </p:nvSpPr>
        <p:spPr>
          <a:xfrm>
            <a:off x="2276547" y="2217927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 idx="2"/>
          </p:nvPr>
        </p:nvSpPr>
        <p:spPr>
          <a:xfrm>
            <a:off x="2276795" y="1742633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title" idx="3" hasCustomPrompt="1"/>
          </p:nvPr>
        </p:nvSpPr>
        <p:spPr>
          <a:xfrm>
            <a:off x="960016" y="1961083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4"/>
          </p:nvPr>
        </p:nvSpPr>
        <p:spPr>
          <a:xfrm>
            <a:off x="2276524" y="3281729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title" idx="5"/>
          </p:nvPr>
        </p:nvSpPr>
        <p:spPr>
          <a:xfrm>
            <a:off x="2277136" y="280025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title" idx="6" hasCustomPrompt="1"/>
          </p:nvPr>
        </p:nvSpPr>
        <p:spPr>
          <a:xfrm>
            <a:off x="960000" y="3025911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7"/>
          </p:nvPr>
        </p:nvSpPr>
        <p:spPr>
          <a:xfrm>
            <a:off x="2276547" y="4345531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title" idx="8"/>
          </p:nvPr>
        </p:nvSpPr>
        <p:spPr>
          <a:xfrm>
            <a:off x="2276795" y="385787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title" idx="9" hasCustomPrompt="1"/>
          </p:nvPr>
        </p:nvSpPr>
        <p:spPr>
          <a:xfrm>
            <a:off x="960003" y="4090739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13"/>
          </p:nvPr>
        </p:nvSpPr>
        <p:spPr>
          <a:xfrm>
            <a:off x="2276464" y="5409333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7" name="Google Shape;467;p26"/>
          <p:cNvSpPr txBox="1">
            <a:spLocks noGrp="1"/>
          </p:cNvSpPr>
          <p:nvPr>
            <p:ph type="title" idx="14"/>
          </p:nvPr>
        </p:nvSpPr>
        <p:spPr>
          <a:xfrm>
            <a:off x="2277075" y="4915491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8" name="Google Shape;468;p26"/>
          <p:cNvSpPr txBox="1">
            <a:spLocks noGrp="1"/>
          </p:cNvSpPr>
          <p:nvPr>
            <p:ph type="title" idx="15" hasCustomPrompt="1"/>
          </p:nvPr>
        </p:nvSpPr>
        <p:spPr>
          <a:xfrm>
            <a:off x="960000" y="5155567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334402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7"/>
          <p:cNvSpPr/>
          <p:nvPr/>
        </p:nvSpPr>
        <p:spPr>
          <a:xfrm>
            <a:off x="2546679" y="3038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1" name="Google Shape;471;p27"/>
          <p:cNvGrpSpPr/>
          <p:nvPr/>
        </p:nvGrpSpPr>
        <p:grpSpPr>
          <a:xfrm>
            <a:off x="1" y="4156934"/>
            <a:ext cx="12191988" cy="2701071"/>
            <a:chOff x="0" y="3117700"/>
            <a:chExt cx="9143991" cy="2025803"/>
          </a:xfrm>
        </p:grpSpPr>
        <p:sp>
          <p:nvSpPr>
            <p:cNvPr id="472" name="Google Shape;472;p27"/>
            <p:cNvSpPr/>
            <p:nvPr/>
          </p:nvSpPr>
          <p:spPr>
            <a:xfrm>
              <a:off x="25" y="3372035"/>
              <a:ext cx="9143966" cy="1771468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25" y="3870750"/>
              <a:ext cx="9143966" cy="1272704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0" y="3117700"/>
              <a:ext cx="9143966" cy="571499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3470423" y="3994115"/>
              <a:ext cx="145941" cy="32135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4312712" y="4534158"/>
              <a:ext cx="132957" cy="3602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5198061" y="3638427"/>
              <a:ext cx="139860" cy="32981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1524857" y="3567391"/>
              <a:ext cx="101238" cy="29091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3584292" y="3614107"/>
              <a:ext cx="76093" cy="25877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7062439" y="4508281"/>
              <a:ext cx="79051" cy="13531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5198061" y="4254242"/>
              <a:ext cx="98937" cy="32981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4448629" y="3586841"/>
              <a:ext cx="88912" cy="29091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1613745" y="3522606"/>
              <a:ext cx="50290" cy="2283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7081339" y="3987011"/>
              <a:ext cx="101238" cy="29936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5" name="Google Shape;485;p27"/>
          <p:cNvSpPr/>
          <p:nvPr/>
        </p:nvSpPr>
        <p:spPr>
          <a:xfrm>
            <a:off x="485867" y="7200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7"/>
          <p:cNvSpPr/>
          <p:nvPr/>
        </p:nvSpPr>
        <p:spPr>
          <a:xfrm>
            <a:off x="6966099" y="12937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7"/>
          <p:cNvSpPr txBox="1">
            <a:spLocks noGrp="1"/>
          </p:cNvSpPr>
          <p:nvPr>
            <p:ph type="title"/>
          </p:nvPr>
        </p:nvSpPr>
        <p:spPr>
          <a:xfrm>
            <a:off x="7313933" y="2660933"/>
            <a:ext cx="3918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body" idx="1"/>
          </p:nvPr>
        </p:nvSpPr>
        <p:spPr>
          <a:xfrm>
            <a:off x="6023800" y="3379833"/>
            <a:ext cx="52084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title" idx="2" hasCustomPrompt="1"/>
          </p:nvPr>
        </p:nvSpPr>
        <p:spPr>
          <a:xfrm>
            <a:off x="7313933" y="1701333"/>
            <a:ext cx="39180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2216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FF0D4F-B42B-4A37-93C6-8C9EB01D5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165BE3-DA34-4533-80C7-39DE99BCE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2A3DE7-7FB5-4F28-863D-52ADBAF7E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6395D52-3552-41E5-A263-109EFA355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F73E01B-378A-41DE-9032-F4C21A4F2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4C14E52-DEC1-471D-AF3E-42C94E89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A1E2-6AA4-489F-BAE7-FCD2823C58E8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21974D2-1C65-4EA0-B0C0-7336517D3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85FEF3-F791-4A7D-A0E4-76B454D05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33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28"/>
          <p:cNvGrpSpPr/>
          <p:nvPr/>
        </p:nvGrpSpPr>
        <p:grpSpPr>
          <a:xfrm>
            <a:off x="1" y="3227214"/>
            <a:ext cx="12192025" cy="3630785"/>
            <a:chOff x="0" y="2420410"/>
            <a:chExt cx="9144019" cy="2723089"/>
          </a:xfrm>
        </p:grpSpPr>
        <p:sp>
          <p:nvSpPr>
            <p:cNvPr id="492" name="Google Shape;492;p28"/>
            <p:cNvSpPr/>
            <p:nvPr/>
          </p:nvSpPr>
          <p:spPr>
            <a:xfrm>
              <a:off x="0" y="2427593"/>
              <a:ext cx="6723895" cy="2321968"/>
            </a:xfrm>
            <a:custGeom>
              <a:avLst/>
              <a:gdLst/>
              <a:ahLst/>
              <a:cxnLst/>
              <a:rect l="l" t="t" r="r" b="b"/>
              <a:pathLst>
                <a:path w="38079" h="15711" extrusionOk="0">
                  <a:moveTo>
                    <a:pt x="9279" y="1"/>
                  </a:moveTo>
                  <a:cubicBezTo>
                    <a:pt x="8336" y="287"/>
                    <a:pt x="5430" y="1789"/>
                    <a:pt x="3120" y="3023"/>
                  </a:cubicBezTo>
                  <a:cubicBezTo>
                    <a:pt x="2020" y="3619"/>
                    <a:pt x="1040" y="4159"/>
                    <a:pt x="481" y="4446"/>
                  </a:cubicBezTo>
                  <a:cubicBezTo>
                    <a:pt x="172" y="4621"/>
                    <a:pt x="1" y="4718"/>
                    <a:pt x="1" y="4718"/>
                  </a:cubicBezTo>
                  <a:lnTo>
                    <a:pt x="1" y="15711"/>
                  </a:lnTo>
                  <a:cubicBezTo>
                    <a:pt x="1" y="15711"/>
                    <a:pt x="5753" y="14690"/>
                    <a:pt x="6276" y="14574"/>
                  </a:cubicBezTo>
                  <a:cubicBezTo>
                    <a:pt x="6775" y="14477"/>
                    <a:pt x="14532" y="13668"/>
                    <a:pt x="14532" y="13668"/>
                  </a:cubicBezTo>
                  <a:lnTo>
                    <a:pt x="17037" y="13571"/>
                  </a:lnTo>
                  <a:lnTo>
                    <a:pt x="21426" y="13359"/>
                  </a:lnTo>
                  <a:lnTo>
                    <a:pt x="22831" y="13303"/>
                  </a:lnTo>
                  <a:lnTo>
                    <a:pt x="24545" y="13225"/>
                  </a:lnTo>
                  <a:lnTo>
                    <a:pt x="33458" y="12379"/>
                  </a:lnTo>
                  <a:cubicBezTo>
                    <a:pt x="33458" y="12379"/>
                    <a:pt x="38079" y="10896"/>
                    <a:pt x="37039" y="9893"/>
                  </a:cubicBezTo>
                  <a:cubicBezTo>
                    <a:pt x="36850" y="9704"/>
                    <a:pt x="36577" y="9413"/>
                    <a:pt x="36272" y="9085"/>
                  </a:cubicBezTo>
                  <a:cubicBezTo>
                    <a:pt x="35616" y="8373"/>
                    <a:pt x="34808" y="7468"/>
                    <a:pt x="34151" y="6738"/>
                  </a:cubicBezTo>
                  <a:cubicBezTo>
                    <a:pt x="33537" y="6026"/>
                    <a:pt x="33075" y="5504"/>
                    <a:pt x="33075" y="5504"/>
                  </a:cubicBezTo>
                  <a:cubicBezTo>
                    <a:pt x="33075" y="5504"/>
                    <a:pt x="31998" y="5643"/>
                    <a:pt x="26837" y="5911"/>
                  </a:cubicBezTo>
                  <a:cubicBezTo>
                    <a:pt x="26393" y="5430"/>
                    <a:pt x="25834" y="4968"/>
                    <a:pt x="25257" y="4524"/>
                  </a:cubicBezTo>
                  <a:cubicBezTo>
                    <a:pt x="23815" y="3466"/>
                    <a:pt x="22253" y="2639"/>
                    <a:pt x="22198" y="2616"/>
                  </a:cubicBezTo>
                  <a:lnTo>
                    <a:pt x="14574" y="4621"/>
                  </a:lnTo>
                  <a:cubicBezTo>
                    <a:pt x="14574" y="4621"/>
                    <a:pt x="14094" y="4141"/>
                    <a:pt x="13359" y="3466"/>
                  </a:cubicBezTo>
                  <a:cubicBezTo>
                    <a:pt x="12282" y="2464"/>
                    <a:pt x="10684" y="1022"/>
                    <a:pt x="9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2573469" y="2807042"/>
              <a:ext cx="2165546" cy="486976"/>
            </a:xfrm>
            <a:custGeom>
              <a:avLst/>
              <a:gdLst/>
              <a:ahLst/>
              <a:cxnLst/>
              <a:rect l="l" t="t" r="r" b="b"/>
              <a:pathLst>
                <a:path w="12264" h="3295" extrusionOk="0">
                  <a:moveTo>
                    <a:pt x="7624" y="0"/>
                  </a:moveTo>
                  <a:lnTo>
                    <a:pt x="0" y="2005"/>
                  </a:lnTo>
                  <a:lnTo>
                    <a:pt x="6062" y="1294"/>
                  </a:lnTo>
                  <a:lnTo>
                    <a:pt x="5716" y="2310"/>
                  </a:lnTo>
                  <a:lnTo>
                    <a:pt x="7393" y="1294"/>
                  </a:lnTo>
                  <a:lnTo>
                    <a:pt x="7929" y="2620"/>
                  </a:lnTo>
                  <a:lnTo>
                    <a:pt x="8336" y="1294"/>
                  </a:lnTo>
                  <a:lnTo>
                    <a:pt x="12263" y="3295"/>
                  </a:lnTo>
                  <a:cubicBezTo>
                    <a:pt x="11819" y="2814"/>
                    <a:pt x="11260" y="2352"/>
                    <a:pt x="10683" y="1908"/>
                  </a:cubicBezTo>
                  <a:cubicBezTo>
                    <a:pt x="9241" y="850"/>
                    <a:pt x="7679" y="23"/>
                    <a:pt x="7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550751" y="2420410"/>
              <a:ext cx="1808154" cy="512397"/>
            </a:xfrm>
            <a:custGeom>
              <a:avLst/>
              <a:gdLst/>
              <a:ahLst/>
              <a:cxnLst/>
              <a:rect l="l" t="t" r="r" b="b"/>
              <a:pathLst>
                <a:path w="10240" h="3467" extrusionOk="0">
                  <a:moveTo>
                    <a:pt x="6160" y="1"/>
                  </a:moveTo>
                  <a:cubicBezTo>
                    <a:pt x="5217" y="287"/>
                    <a:pt x="2311" y="1789"/>
                    <a:pt x="1" y="3023"/>
                  </a:cubicBezTo>
                  <a:lnTo>
                    <a:pt x="5254" y="1673"/>
                  </a:lnTo>
                  <a:lnTo>
                    <a:pt x="5545" y="3023"/>
                  </a:lnTo>
                  <a:lnTo>
                    <a:pt x="6793" y="1673"/>
                  </a:lnTo>
                  <a:lnTo>
                    <a:pt x="10240" y="3466"/>
                  </a:lnTo>
                  <a:cubicBezTo>
                    <a:pt x="9163" y="2464"/>
                    <a:pt x="7565" y="1022"/>
                    <a:pt x="6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2559102" y="3096187"/>
              <a:ext cx="1210086" cy="1322891"/>
            </a:xfrm>
            <a:custGeom>
              <a:avLst/>
              <a:gdLst/>
              <a:ahLst/>
              <a:cxnLst/>
              <a:rect l="l" t="t" r="r" b="b"/>
              <a:pathLst>
                <a:path w="6853" h="8951" extrusionOk="0">
                  <a:moveTo>
                    <a:pt x="0" y="0"/>
                  </a:moveTo>
                  <a:lnTo>
                    <a:pt x="2463" y="8950"/>
                  </a:lnTo>
                  <a:lnTo>
                    <a:pt x="6852" y="8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5612684" y="3279288"/>
              <a:ext cx="3531335" cy="841577"/>
            </a:xfrm>
            <a:custGeom>
              <a:avLst/>
              <a:gdLst/>
              <a:ahLst/>
              <a:cxnLst/>
              <a:rect l="l" t="t" r="r" b="b"/>
              <a:pathLst>
                <a:path w="21487" h="6378" extrusionOk="0">
                  <a:moveTo>
                    <a:pt x="15285" y="0"/>
                  </a:moveTo>
                  <a:cubicBezTo>
                    <a:pt x="14267" y="0"/>
                    <a:pt x="12238" y="647"/>
                    <a:pt x="10397" y="1295"/>
                  </a:cubicBezTo>
                  <a:cubicBezTo>
                    <a:pt x="9283" y="1678"/>
                    <a:pt x="8244" y="2080"/>
                    <a:pt x="7550" y="2353"/>
                  </a:cubicBezTo>
                  <a:cubicBezTo>
                    <a:pt x="7065" y="2542"/>
                    <a:pt x="6760" y="2681"/>
                    <a:pt x="6760" y="2681"/>
                  </a:cubicBezTo>
                  <a:cubicBezTo>
                    <a:pt x="6742" y="2658"/>
                    <a:pt x="6603" y="2542"/>
                    <a:pt x="5490" y="1696"/>
                  </a:cubicBezTo>
                  <a:cubicBezTo>
                    <a:pt x="5102" y="1410"/>
                    <a:pt x="4566" y="1003"/>
                    <a:pt x="3872" y="463"/>
                  </a:cubicBezTo>
                  <a:cubicBezTo>
                    <a:pt x="3295" y="772"/>
                    <a:pt x="2676" y="1119"/>
                    <a:pt x="2024" y="1544"/>
                  </a:cubicBezTo>
                  <a:cubicBezTo>
                    <a:pt x="1387" y="1928"/>
                    <a:pt x="735" y="2353"/>
                    <a:pt x="0" y="2852"/>
                  </a:cubicBezTo>
                  <a:cubicBezTo>
                    <a:pt x="657" y="3582"/>
                    <a:pt x="1465" y="4487"/>
                    <a:pt x="2121" y="5199"/>
                  </a:cubicBezTo>
                  <a:cubicBezTo>
                    <a:pt x="2329" y="5180"/>
                    <a:pt x="2542" y="5180"/>
                    <a:pt x="2736" y="5162"/>
                  </a:cubicBezTo>
                  <a:cubicBezTo>
                    <a:pt x="2985" y="5143"/>
                    <a:pt x="3235" y="5125"/>
                    <a:pt x="3484" y="5125"/>
                  </a:cubicBezTo>
                  <a:cubicBezTo>
                    <a:pt x="3623" y="5106"/>
                    <a:pt x="3775" y="5106"/>
                    <a:pt x="3909" y="5106"/>
                  </a:cubicBezTo>
                  <a:cubicBezTo>
                    <a:pt x="4025" y="5083"/>
                    <a:pt x="4140" y="5083"/>
                    <a:pt x="4256" y="5083"/>
                  </a:cubicBezTo>
                  <a:cubicBezTo>
                    <a:pt x="4408" y="5083"/>
                    <a:pt x="4566" y="5065"/>
                    <a:pt x="4718" y="5065"/>
                  </a:cubicBezTo>
                  <a:lnTo>
                    <a:pt x="4778" y="5065"/>
                  </a:lnTo>
                  <a:cubicBezTo>
                    <a:pt x="5009" y="5046"/>
                    <a:pt x="5217" y="5046"/>
                    <a:pt x="5430" y="5028"/>
                  </a:cubicBezTo>
                  <a:lnTo>
                    <a:pt x="5776" y="5028"/>
                  </a:lnTo>
                  <a:cubicBezTo>
                    <a:pt x="6395" y="5009"/>
                    <a:pt x="6991" y="4991"/>
                    <a:pt x="7550" y="4991"/>
                  </a:cubicBezTo>
                  <a:lnTo>
                    <a:pt x="7684" y="4991"/>
                  </a:lnTo>
                  <a:cubicBezTo>
                    <a:pt x="7837" y="4991"/>
                    <a:pt x="7989" y="4968"/>
                    <a:pt x="8147" y="4968"/>
                  </a:cubicBezTo>
                  <a:lnTo>
                    <a:pt x="9454" y="4968"/>
                  </a:lnTo>
                  <a:cubicBezTo>
                    <a:pt x="10166" y="4968"/>
                    <a:pt x="10840" y="4991"/>
                    <a:pt x="11478" y="5009"/>
                  </a:cubicBezTo>
                  <a:lnTo>
                    <a:pt x="11515" y="5009"/>
                  </a:lnTo>
                  <a:cubicBezTo>
                    <a:pt x="11686" y="5009"/>
                    <a:pt x="11861" y="5028"/>
                    <a:pt x="12032" y="5028"/>
                  </a:cubicBezTo>
                  <a:lnTo>
                    <a:pt x="12226" y="5028"/>
                  </a:lnTo>
                  <a:cubicBezTo>
                    <a:pt x="12342" y="5046"/>
                    <a:pt x="12457" y="5046"/>
                    <a:pt x="12591" y="5046"/>
                  </a:cubicBezTo>
                  <a:lnTo>
                    <a:pt x="12767" y="5046"/>
                  </a:lnTo>
                  <a:cubicBezTo>
                    <a:pt x="12767" y="5046"/>
                    <a:pt x="12786" y="5065"/>
                    <a:pt x="12804" y="5065"/>
                  </a:cubicBezTo>
                  <a:cubicBezTo>
                    <a:pt x="13017" y="5065"/>
                    <a:pt x="13248" y="5083"/>
                    <a:pt x="13460" y="5083"/>
                  </a:cubicBezTo>
                  <a:cubicBezTo>
                    <a:pt x="13516" y="5083"/>
                    <a:pt x="13557" y="5106"/>
                    <a:pt x="13613" y="5106"/>
                  </a:cubicBezTo>
                  <a:cubicBezTo>
                    <a:pt x="13728" y="5106"/>
                    <a:pt x="13844" y="5125"/>
                    <a:pt x="13941" y="5125"/>
                  </a:cubicBezTo>
                  <a:cubicBezTo>
                    <a:pt x="14019" y="5125"/>
                    <a:pt x="14075" y="5125"/>
                    <a:pt x="14135" y="5143"/>
                  </a:cubicBezTo>
                  <a:cubicBezTo>
                    <a:pt x="14287" y="5143"/>
                    <a:pt x="14440" y="5162"/>
                    <a:pt x="14574" y="5162"/>
                  </a:cubicBezTo>
                  <a:cubicBezTo>
                    <a:pt x="14634" y="5162"/>
                    <a:pt x="14689" y="5180"/>
                    <a:pt x="14731" y="5180"/>
                  </a:cubicBezTo>
                  <a:lnTo>
                    <a:pt x="14883" y="5180"/>
                  </a:lnTo>
                  <a:cubicBezTo>
                    <a:pt x="14980" y="5199"/>
                    <a:pt x="15077" y="5199"/>
                    <a:pt x="15151" y="5222"/>
                  </a:cubicBezTo>
                  <a:cubicBezTo>
                    <a:pt x="15364" y="5240"/>
                    <a:pt x="15558" y="5259"/>
                    <a:pt x="15752" y="5277"/>
                  </a:cubicBezTo>
                  <a:lnTo>
                    <a:pt x="15886" y="5277"/>
                  </a:lnTo>
                  <a:cubicBezTo>
                    <a:pt x="15941" y="5277"/>
                    <a:pt x="15983" y="5296"/>
                    <a:pt x="16020" y="5296"/>
                  </a:cubicBezTo>
                  <a:cubicBezTo>
                    <a:pt x="16075" y="5296"/>
                    <a:pt x="16117" y="5296"/>
                    <a:pt x="16154" y="5314"/>
                  </a:cubicBezTo>
                  <a:lnTo>
                    <a:pt x="16172" y="5314"/>
                  </a:lnTo>
                  <a:cubicBezTo>
                    <a:pt x="16348" y="5338"/>
                    <a:pt x="16519" y="5356"/>
                    <a:pt x="16676" y="5374"/>
                  </a:cubicBezTo>
                  <a:cubicBezTo>
                    <a:pt x="17097" y="5411"/>
                    <a:pt x="17485" y="5471"/>
                    <a:pt x="17850" y="5527"/>
                  </a:cubicBezTo>
                  <a:cubicBezTo>
                    <a:pt x="18367" y="5605"/>
                    <a:pt x="18848" y="5684"/>
                    <a:pt x="19254" y="5758"/>
                  </a:cubicBezTo>
                  <a:lnTo>
                    <a:pt x="19254" y="5776"/>
                  </a:lnTo>
                  <a:lnTo>
                    <a:pt x="19333" y="5776"/>
                  </a:lnTo>
                  <a:cubicBezTo>
                    <a:pt x="19425" y="5800"/>
                    <a:pt x="19504" y="5818"/>
                    <a:pt x="19564" y="5837"/>
                  </a:cubicBezTo>
                  <a:cubicBezTo>
                    <a:pt x="19601" y="5837"/>
                    <a:pt x="19619" y="5837"/>
                    <a:pt x="19656" y="5855"/>
                  </a:cubicBezTo>
                  <a:cubicBezTo>
                    <a:pt x="19698" y="5855"/>
                    <a:pt x="19735" y="5873"/>
                    <a:pt x="19772" y="5873"/>
                  </a:cubicBezTo>
                  <a:lnTo>
                    <a:pt x="19795" y="5873"/>
                  </a:lnTo>
                  <a:cubicBezTo>
                    <a:pt x="19850" y="5892"/>
                    <a:pt x="19929" y="5915"/>
                    <a:pt x="19984" y="5934"/>
                  </a:cubicBezTo>
                  <a:cubicBezTo>
                    <a:pt x="20044" y="5934"/>
                    <a:pt x="20081" y="5952"/>
                    <a:pt x="20118" y="5952"/>
                  </a:cubicBezTo>
                  <a:cubicBezTo>
                    <a:pt x="20160" y="5971"/>
                    <a:pt x="20197" y="5971"/>
                    <a:pt x="20234" y="5989"/>
                  </a:cubicBezTo>
                  <a:cubicBezTo>
                    <a:pt x="20276" y="5989"/>
                    <a:pt x="20312" y="6007"/>
                    <a:pt x="20349" y="6007"/>
                  </a:cubicBezTo>
                  <a:cubicBezTo>
                    <a:pt x="20391" y="6031"/>
                    <a:pt x="20428" y="6031"/>
                    <a:pt x="20465" y="6049"/>
                  </a:cubicBezTo>
                  <a:cubicBezTo>
                    <a:pt x="20488" y="6049"/>
                    <a:pt x="20507" y="6049"/>
                    <a:pt x="20525" y="6068"/>
                  </a:cubicBezTo>
                  <a:cubicBezTo>
                    <a:pt x="20604" y="6086"/>
                    <a:pt x="20677" y="6105"/>
                    <a:pt x="20738" y="6123"/>
                  </a:cubicBezTo>
                  <a:cubicBezTo>
                    <a:pt x="20775" y="6123"/>
                    <a:pt x="20811" y="6146"/>
                    <a:pt x="20853" y="6146"/>
                  </a:cubicBezTo>
                  <a:cubicBezTo>
                    <a:pt x="20872" y="6165"/>
                    <a:pt x="20872" y="6165"/>
                    <a:pt x="20890" y="6165"/>
                  </a:cubicBezTo>
                  <a:cubicBezTo>
                    <a:pt x="20909" y="6165"/>
                    <a:pt x="20950" y="6183"/>
                    <a:pt x="20969" y="6183"/>
                  </a:cubicBezTo>
                  <a:cubicBezTo>
                    <a:pt x="20987" y="6202"/>
                    <a:pt x="21006" y="6202"/>
                    <a:pt x="21024" y="6202"/>
                  </a:cubicBezTo>
                  <a:cubicBezTo>
                    <a:pt x="21103" y="6220"/>
                    <a:pt x="21158" y="6262"/>
                    <a:pt x="21218" y="6280"/>
                  </a:cubicBezTo>
                  <a:lnTo>
                    <a:pt x="21255" y="6280"/>
                  </a:lnTo>
                  <a:cubicBezTo>
                    <a:pt x="21274" y="6299"/>
                    <a:pt x="21297" y="6299"/>
                    <a:pt x="21315" y="6299"/>
                  </a:cubicBezTo>
                  <a:lnTo>
                    <a:pt x="21334" y="6317"/>
                  </a:lnTo>
                  <a:cubicBezTo>
                    <a:pt x="21449" y="6354"/>
                    <a:pt x="21486" y="6377"/>
                    <a:pt x="21486" y="6377"/>
                  </a:cubicBezTo>
                  <a:lnTo>
                    <a:pt x="21486" y="4547"/>
                  </a:lnTo>
                  <a:cubicBezTo>
                    <a:pt x="20641" y="3951"/>
                    <a:pt x="19467" y="3120"/>
                    <a:pt x="18312" y="2274"/>
                  </a:cubicBezTo>
                  <a:cubicBezTo>
                    <a:pt x="17231" y="1484"/>
                    <a:pt x="16154" y="657"/>
                    <a:pt x="15327" y="1"/>
                  </a:cubicBezTo>
                  <a:cubicBezTo>
                    <a:pt x="15313" y="0"/>
                    <a:pt x="15299" y="0"/>
                    <a:pt x="152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414892" y="3313676"/>
              <a:ext cx="1496091" cy="992923"/>
            </a:xfrm>
            <a:custGeom>
              <a:avLst/>
              <a:gdLst/>
              <a:ahLst/>
              <a:cxnLst/>
              <a:rect l="l" t="t" r="r" b="b"/>
              <a:pathLst>
                <a:path w="6761" h="4737" extrusionOk="0">
                  <a:moveTo>
                    <a:pt x="3872" y="1"/>
                  </a:moveTo>
                  <a:cubicBezTo>
                    <a:pt x="3295" y="310"/>
                    <a:pt x="2676" y="657"/>
                    <a:pt x="2024" y="1082"/>
                  </a:cubicBezTo>
                  <a:cubicBezTo>
                    <a:pt x="1387" y="1466"/>
                    <a:pt x="735" y="1891"/>
                    <a:pt x="0" y="2390"/>
                  </a:cubicBezTo>
                  <a:cubicBezTo>
                    <a:pt x="657" y="3120"/>
                    <a:pt x="1465" y="4025"/>
                    <a:pt x="2121" y="4737"/>
                  </a:cubicBezTo>
                  <a:cubicBezTo>
                    <a:pt x="2329" y="4718"/>
                    <a:pt x="2542" y="4718"/>
                    <a:pt x="2736" y="4700"/>
                  </a:cubicBezTo>
                  <a:cubicBezTo>
                    <a:pt x="2985" y="4681"/>
                    <a:pt x="3235" y="4663"/>
                    <a:pt x="3484" y="4663"/>
                  </a:cubicBezTo>
                  <a:cubicBezTo>
                    <a:pt x="3623" y="4644"/>
                    <a:pt x="3775" y="4644"/>
                    <a:pt x="3909" y="4644"/>
                  </a:cubicBezTo>
                  <a:lnTo>
                    <a:pt x="4718" y="3951"/>
                  </a:lnTo>
                  <a:lnTo>
                    <a:pt x="6760" y="2219"/>
                  </a:lnTo>
                  <a:cubicBezTo>
                    <a:pt x="6760" y="2196"/>
                    <a:pt x="6742" y="2177"/>
                    <a:pt x="6663" y="2140"/>
                  </a:cubicBezTo>
                  <a:cubicBezTo>
                    <a:pt x="6663" y="2140"/>
                    <a:pt x="6663" y="2122"/>
                    <a:pt x="6645" y="2122"/>
                  </a:cubicBezTo>
                  <a:cubicBezTo>
                    <a:pt x="6645" y="2103"/>
                    <a:pt x="6626" y="2103"/>
                    <a:pt x="6603" y="2080"/>
                  </a:cubicBezTo>
                  <a:lnTo>
                    <a:pt x="6585" y="2080"/>
                  </a:lnTo>
                  <a:cubicBezTo>
                    <a:pt x="6566" y="2062"/>
                    <a:pt x="6548" y="2043"/>
                    <a:pt x="6548" y="2043"/>
                  </a:cubicBezTo>
                  <a:cubicBezTo>
                    <a:pt x="6529" y="2025"/>
                    <a:pt x="6511" y="2006"/>
                    <a:pt x="6488" y="2006"/>
                  </a:cubicBezTo>
                  <a:lnTo>
                    <a:pt x="6469" y="1988"/>
                  </a:lnTo>
                  <a:cubicBezTo>
                    <a:pt x="6451" y="1965"/>
                    <a:pt x="6432" y="1965"/>
                    <a:pt x="6432" y="1946"/>
                  </a:cubicBezTo>
                  <a:cubicBezTo>
                    <a:pt x="6414" y="1946"/>
                    <a:pt x="6414" y="1928"/>
                    <a:pt x="6395" y="1928"/>
                  </a:cubicBezTo>
                  <a:cubicBezTo>
                    <a:pt x="6354" y="1891"/>
                    <a:pt x="6298" y="1849"/>
                    <a:pt x="6257" y="1812"/>
                  </a:cubicBezTo>
                  <a:cubicBezTo>
                    <a:pt x="6220" y="1794"/>
                    <a:pt x="6201" y="1775"/>
                    <a:pt x="6183" y="1757"/>
                  </a:cubicBezTo>
                  <a:cubicBezTo>
                    <a:pt x="6164" y="1757"/>
                    <a:pt x="6141" y="1734"/>
                    <a:pt x="6123" y="1715"/>
                  </a:cubicBezTo>
                  <a:cubicBezTo>
                    <a:pt x="6067" y="1678"/>
                    <a:pt x="6007" y="1641"/>
                    <a:pt x="5952" y="1581"/>
                  </a:cubicBezTo>
                  <a:cubicBezTo>
                    <a:pt x="5933" y="1581"/>
                    <a:pt x="5933" y="1563"/>
                    <a:pt x="5910" y="1563"/>
                  </a:cubicBezTo>
                  <a:cubicBezTo>
                    <a:pt x="5873" y="1526"/>
                    <a:pt x="5836" y="1484"/>
                    <a:pt x="5776" y="1466"/>
                  </a:cubicBezTo>
                  <a:cubicBezTo>
                    <a:pt x="5776" y="1447"/>
                    <a:pt x="5758" y="1447"/>
                    <a:pt x="5739" y="1429"/>
                  </a:cubicBezTo>
                  <a:cubicBezTo>
                    <a:pt x="5721" y="1410"/>
                    <a:pt x="5702" y="1387"/>
                    <a:pt x="5661" y="1368"/>
                  </a:cubicBezTo>
                  <a:cubicBezTo>
                    <a:pt x="5642" y="1350"/>
                    <a:pt x="5624" y="1332"/>
                    <a:pt x="5605" y="1332"/>
                  </a:cubicBezTo>
                  <a:cubicBezTo>
                    <a:pt x="5564" y="1295"/>
                    <a:pt x="5527" y="1271"/>
                    <a:pt x="5490" y="1234"/>
                  </a:cubicBezTo>
                  <a:cubicBezTo>
                    <a:pt x="5102" y="948"/>
                    <a:pt x="4566" y="541"/>
                    <a:pt x="3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5862775" y="3306492"/>
              <a:ext cx="1048215" cy="465125"/>
            </a:xfrm>
            <a:custGeom>
              <a:avLst/>
              <a:gdLst/>
              <a:ahLst/>
              <a:cxnLst/>
              <a:rect l="l" t="t" r="r" b="b"/>
              <a:pathLst>
                <a:path w="4737" h="2219" extrusionOk="0">
                  <a:moveTo>
                    <a:pt x="1848" y="1"/>
                  </a:moveTo>
                  <a:cubicBezTo>
                    <a:pt x="1271" y="310"/>
                    <a:pt x="652" y="657"/>
                    <a:pt x="0" y="1082"/>
                  </a:cubicBezTo>
                  <a:lnTo>
                    <a:pt x="1904" y="347"/>
                  </a:lnTo>
                  <a:lnTo>
                    <a:pt x="4736" y="2219"/>
                  </a:lnTo>
                  <a:cubicBezTo>
                    <a:pt x="4718" y="2196"/>
                    <a:pt x="4464" y="2006"/>
                    <a:pt x="1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7314073" y="3272104"/>
              <a:ext cx="1300975" cy="300186"/>
            </a:xfrm>
            <a:custGeom>
              <a:avLst/>
              <a:gdLst/>
              <a:ahLst/>
              <a:cxnLst/>
              <a:rect l="l" t="t" r="r" b="b"/>
              <a:pathLst>
                <a:path w="7916" h="2275" extrusionOk="0">
                  <a:moveTo>
                    <a:pt x="4889" y="0"/>
                  </a:moveTo>
                  <a:cubicBezTo>
                    <a:pt x="3871" y="0"/>
                    <a:pt x="1842" y="647"/>
                    <a:pt x="1" y="1295"/>
                  </a:cubicBezTo>
                  <a:lnTo>
                    <a:pt x="3508" y="809"/>
                  </a:lnTo>
                  <a:lnTo>
                    <a:pt x="3642" y="1562"/>
                  </a:lnTo>
                  <a:lnTo>
                    <a:pt x="4524" y="657"/>
                  </a:lnTo>
                  <a:lnTo>
                    <a:pt x="7916" y="2274"/>
                  </a:lnTo>
                  <a:cubicBezTo>
                    <a:pt x="6835" y="1484"/>
                    <a:pt x="5758" y="657"/>
                    <a:pt x="4931" y="1"/>
                  </a:cubicBezTo>
                  <a:cubicBezTo>
                    <a:pt x="4917" y="0"/>
                    <a:pt x="4903" y="0"/>
                    <a:pt x="48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25" y="3761474"/>
              <a:ext cx="9143966" cy="1382025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25" y="4150551"/>
              <a:ext cx="9143966" cy="992913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0" y="3563052"/>
              <a:ext cx="9143966" cy="445859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3470419" y="4246795"/>
              <a:ext cx="145941" cy="25071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4312708" y="4668115"/>
              <a:ext cx="132957" cy="2810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5198056" y="3969302"/>
              <a:ext cx="139860" cy="25730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1524855" y="3913882"/>
              <a:ext cx="101238" cy="22695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3584288" y="3950328"/>
              <a:ext cx="76093" cy="20188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7062432" y="4647926"/>
              <a:ext cx="79051" cy="10556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5198056" y="4449736"/>
              <a:ext cx="98937" cy="25730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4448625" y="3929056"/>
              <a:ext cx="88912" cy="22695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1613743" y="3878943"/>
              <a:ext cx="50290" cy="1781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081332" y="4241253"/>
              <a:ext cx="101238" cy="23355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3" name="Google Shape;513;p28"/>
          <p:cNvSpPr/>
          <p:nvPr/>
        </p:nvSpPr>
        <p:spPr>
          <a:xfrm>
            <a:off x="8464533" y="30966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8"/>
          <p:cNvSpPr/>
          <p:nvPr/>
        </p:nvSpPr>
        <p:spPr>
          <a:xfrm>
            <a:off x="-1162022" y="9395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8"/>
          <p:cNvSpPr/>
          <p:nvPr/>
        </p:nvSpPr>
        <p:spPr>
          <a:xfrm>
            <a:off x="8182532" y="9567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8"/>
          <p:cNvSpPr txBox="1">
            <a:spLocks noGrp="1"/>
          </p:cNvSpPr>
          <p:nvPr>
            <p:ph type="title"/>
          </p:nvPr>
        </p:nvSpPr>
        <p:spPr>
          <a:xfrm>
            <a:off x="4224000" y="199566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7" name="Google Shape;517;p28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036067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518" name="Google Shape;518;p28"/>
          <p:cNvSpPr txBox="1">
            <a:spLocks noGrp="1"/>
          </p:cNvSpPr>
          <p:nvPr>
            <p:ph type="body" idx="1"/>
          </p:nvPr>
        </p:nvSpPr>
        <p:spPr>
          <a:xfrm>
            <a:off x="3403800" y="2753367"/>
            <a:ext cx="53844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53583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9"/>
          <p:cNvSpPr/>
          <p:nvPr/>
        </p:nvSpPr>
        <p:spPr>
          <a:xfrm>
            <a:off x="-1" y="4049700"/>
            <a:ext cx="12191992" cy="2813448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9"/>
          <p:cNvSpPr/>
          <p:nvPr/>
        </p:nvSpPr>
        <p:spPr>
          <a:xfrm flipH="1">
            <a:off x="615579" y="22902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9"/>
          <p:cNvSpPr/>
          <p:nvPr/>
        </p:nvSpPr>
        <p:spPr>
          <a:xfrm flipH="1">
            <a:off x="4055309" y="812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29"/>
          <p:cNvSpPr/>
          <p:nvPr/>
        </p:nvSpPr>
        <p:spPr>
          <a:xfrm flipH="1">
            <a:off x="4146724" y="409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29"/>
          <p:cNvSpPr txBox="1">
            <a:spLocks noGrp="1"/>
          </p:cNvSpPr>
          <p:nvPr>
            <p:ph type="title"/>
          </p:nvPr>
        </p:nvSpPr>
        <p:spPr>
          <a:xfrm>
            <a:off x="7488000" y="2553700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9"/>
          <p:cNvSpPr txBox="1">
            <a:spLocks noGrp="1"/>
          </p:cNvSpPr>
          <p:nvPr>
            <p:ph type="body" idx="1"/>
          </p:nvPr>
        </p:nvSpPr>
        <p:spPr>
          <a:xfrm>
            <a:off x="5936500" y="3301700"/>
            <a:ext cx="52956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6" name="Google Shape;526;p29"/>
          <p:cNvSpPr txBox="1">
            <a:spLocks noGrp="1"/>
          </p:cNvSpPr>
          <p:nvPr>
            <p:ph type="title" idx="2" hasCustomPrompt="1"/>
          </p:nvPr>
        </p:nvSpPr>
        <p:spPr>
          <a:xfrm>
            <a:off x="7488000" y="15941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184329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0"/>
          <p:cNvSpPr txBox="1">
            <a:spLocks noGrp="1"/>
          </p:cNvSpPr>
          <p:nvPr>
            <p:ph type="title" hasCustomPrompt="1"/>
          </p:nvPr>
        </p:nvSpPr>
        <p:spPr>
          <a:xfrm>
            <a:off x="1471793" y="685800"/>
            <a:ext cx="6148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0" name="Google Shape;530;p30"/>
          <p:cNvSpPr txBox="1">
            <a:spLocks noGrp="1"/>
          </p:cNvSpPr>
          <p:nvPr>
            <p:ph type="subTitle" idx="1"/>
          </p:nvPr>
        </p:nvSpPr>
        <p:spPr>
          <a:xfrm>
            <a:off x="1471732" y="1696067"/>
            <a:ext cx="614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31" name="Google Shape;531;p30"/>
          <p:cNvSpPr txBox="1">
            <a:spLocks noGrp="1"/>
          </p:cNvSpPr>
          <p:nvPr>
            <p:ph type="title" idx="2" hasCustomPrompt="1"/>
          </p:nvPr>
        </p:nvSpPr>
        <p:spPr>
          <a:xfrm>
            <a:off x="1471873" y="2361993"/>
            <a:ext cx="6148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2" name="Google Shape;532;p30"/>
          <p:cNvSpPr txBox="1">
            <a:spLocks noGrp="1"/>
          </p:cNvSpPr>
          <p:nvPr>
            <p:ph type="subTitle" idx="3"/>
          </p:nvPr>
        </p:nvSpPr>
        <p:spPr>
          <a:xfrm>
            <a:off x="1471700" y="3384084"/>
            <a:ext cx="614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33" name="Google Shape;533;p30"/>
          <p:cNvSpPr txBox="1">
            <a:spLocks noGrp="1"/>
          </p:cNvSpPr>
          <p:nvPr>
            <p:ph type="title" idx="4" hasCustomPrompt="1"/>
          </p:nvPr>
        </p:nvSpPr>
        <p:spPr>
          <a:xfrm>
            <a:off x="1471873" y="4038185"/>
            <a:ext cx="6148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4" name="Google Shape;534;p30"/>
          <p:cNvSpPr txBox="1">
            <a:spLocks noGrp="1"/>
          </p:cNvSpPr>
          <p:nvPr>
            <p:ph type="subTitle" idx="5"/>
          </p:nvPr>
        </p:nvSpPr>
        <p:spPr>
          <a:xfrm>
            <a:off x="1471732" y="5072100"/>
            <a:ext cx="614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2381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"/>
          <p:cNvSpPr/>
          <p:nvPr/>
        </p:nvSpPr>
        <p:spPr>
          <a:xfrm>
            <a:off x="0" y="4452365"/>
            <a:ext cx="12191992" cy="24107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31"/>
          <p:cNvSpPr/>
          <p:nvPr/>
        </p:nvSpPr>
        <p:spPr>
          <a:xfrm>
            <a:off x="0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31"/>
          <p:cNvSpPr/>
          <p:nvPr/>
        </p:nvSpPr>
        <p:spPr>
          <a:xfrm flipH="1">
            <a:off x="45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31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31"/>
          <p:cNvSpPr/>
          <p:nvPr/>
        </p:nvSpPr>
        <p:spPr>
          <a:xfrm>
            <a:off x="-1897622" y="19215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31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3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43" name="Google Shape;543;p31"/>
          <p:cNvSpPr txBox="1">
            <a:spLocks noGrp="1"/>
          </p:cNvSpPr>
          <p:nvPr>
            <p:ph type="subTitle" idx="1"/>
          </p:nvPr>
        </p:nvSpPr>
        <p:spPr>
          <a:xfrm>
            <a:off x="2673400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4" name="Google Shape;544;p31"/>
          <p:cNvSpPr txBox="1">
            <a:spLocks noGrp="1"/>
          </p:cNvSpPr>
          <p:nvPr>
            <p:ph type="title" idx="2"/>
          </p:nvPr>
        </p:nvSpPr>
        <p:spPr>
          <a:xfrm>
            <a:off x="2673281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5" name="Google Shape;545;p31"/>
          <p:cNvSpPr txBox="1">
            <a:spLocks noGrp="1"/>
          </p:cNvSpPr>
          <p:nvPr>
            <p:ph type="subTitle" idx="3"/>
          </p:nvPr>
        </p:nvSpPr>
        <p:spPr>
          <a:xfrm>
            <a:off x="6666299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1902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6" name="Google Shape;546;p31"/>
          <p:cNvSpPr txBox="1">
            <a:spLocks noGrp="1"/>
          </p:cNvSpPr>
          <p:nvPr>
            <p:ph type="title" idx="4"/>
          </p:nvPr>
        </p:nvSpPr>
        <p:spPr>
          <a:xfrm>
            <a:off x="6666204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7" name="Google Shape;547;p31"/>
          <p:cNvSpPr txBox="1">
            <a:spLocks noGrp="1"/>
          </p:cNvSpPr>
          <p:nvPr>
            <p:ph type="subTitle" idx="5"/>
          </p:nvPr>
        </p:nvSpPr>
        <p:spPr>
          <a:xfrm>
            <a:off x="2673267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8" name="Google Shape;548;p31"/>
          <p:cNvSpPr txBox="1">
            <a:spLocks noGrp="1"/>
          </p:cNvSpPr>
          <p:nvPr>
            <p:ph type="title" idx="6"/>
          </p:nvPr>
        </p:nvSpPr>
        <p:spPr>
          <a:xfrm>
            <a:off x="2673281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9" name="Google Shape;549;p31"/>
          <p:cNvSpPr txBox="1">
            <a:spLocks noGrp="1"/>
          </p:cNvSpPr>
          <p:nvPr>
            <p:ph type="subTitle" idx="7"/>
          </p:nvPr>
        </p:nvSpPr>
        <p:spPr>
          <a:xfrm>
            <a:off x="6666133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9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50" name="Google Shape;550;p31"/>
          <p:cNvSpPr txBox="1">
            <a:spLocks noGrp="1"/>
          </p:cNvSpPr>
          <p:nvPr>
            <p:ph type="title" idx="8"/>
          </p:nvPr>
        </p:nvSpPr>
        <p:spPr>
          <a:xfrm>
            <a:off x="6666169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7029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2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32"/>
          <p:cNvSpPr/>
          <p:nvPr/>
        </p:nvSpPr>
        <p:spPr>
          <a:xfrm>
            <a:off x="0" y="3726769"/>
            <a:ext cx="12191992" cy="3136369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32"/>
          <p:cNvSpPr/>
          <p:nvPr/>
        </p:nvSpPr>
        <p:spPr>
          <a:xfrm>
            <a:off x="-1263688" y="13559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32"/>
          <p:cNvSpPr/>
          <p:nvPr/>
        </p:nvSpPr>
        <p:spPr>
          <a:xfrm>
            <a:off x="1895132" y="6532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32"/>
          <p:cNvSpPr/>
          <p:nvPr/>
        </p:nvSpPr>
        <p:spPr>
          <a:xfrm>
            <a:off x="33" y="5888107"/>
            <a:ext cx="12191955" cy="972335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32"/>
          <p:cNvSpPr txBox="1">
            <a:spLocks noGrp="1"/>
          </p:cNvSpPr>
          <p:nvPr>
            <p:ph type="title"/>
          </p:nvPr>
        </p:nvSpPr>
        <p:spPr>
          <a:xfrm>
            <a:off x="1895141" y="2139800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8" name="Google Shape;558;p32"/>
          <p:cNvSpPr txBox="1">
            <a:spLocks noGrp="1"/>
          </p:cNvSpPr>
          <p:nvPr>
            <p:ph type="subTitle" idx="1"/>
          </p:nvPr>
        </p:nvSpPr>
        <p:spPr>
          <a:xfrm>
            <a:off x="1895133" y="3346803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17158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3"/>
          <p:cNvSpPr/>
          <p:nvPr/>
        </p:nvSpPr>
        <p:spPr>
          <a:xfrm>
            <a:off x="0" y="4724663"/>
            <a:ext cx="12191992" cy="2138463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33"/>
          <p:cNvSpPr/>
          <p:nvPr/>
        </p:nvSpPr>
        <p:spPr>
          <a:xfrm flipH="1">
            <a:off x="8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33"/>
          <p:cNvSpPr/>
          <p:nvPr/>
        </p:nvSpPr>
        <p:spPr>
          <a:xfrm>
            <a:off x="0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33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3"/>
          <p:cNvSpPr/>
          <p:nvPr/>
        </p:nvSpPr>
        <p:spPr>
          <a:xfrm>
            <a:off x="1368945" y="11016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3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3"/>
          <p:cNvSpPr txBox="1">
            <a:spLocks noGrp="1"/>
          </p:cNvSpPr>
          <p:nvPr>
            <p:ph type="title"/>
          </p:nvPr>
        </p:nvSpPr>
        <p:spPr>
          <a:xfrm>
            <a:off x="2415333" y="2133333"/>
            <a:ext cx="2567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67" name="Google Shape;567;p33"/>
          <p:cNvSpPr txBox="1">
            <a:spLocks noGrp="1"/>
          </p:cNvSpPr>
          <p:nvPr>
            <p:ph type="subTitle" idx="1"/>
          </p:nvPr>
        </p:nvSpPr>
        <p:spPr>
          <a:xfrm>
            <a:off x="1403533" y="3333852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6012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4"/>
          <p:cNvSpPr/>
          <p:nvPr/>
        </p:nvSpPr>
        <p:spPr>
          <a:xfrm flipH="1">
            <a:off x="-2047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4"/>
          <p:cNvSpPr/>
          <p:nvPr/>
        </p:nvSpPr>
        <p:spPr>
          <a:xfrm>
            <a:off x="0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4"/>
          <p:cNvSpPr/>
          <p:nvPr/>
        </p:nvSpPr>
        <p:spPr>
          <a:xfrm flipH="1">
            <a:off x="45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4"/>
          <p:cNvSpPr/>
          <p:nvPr/>
        </p:nvSpPr>
        <p:spPr>
          <a:xfrm flipH="1">
            <a:off x="-1321322" y="7200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4"/>
          <p:cNvSpPr/>
          <p:nvPr/>
        </p:nvSpPr>
        <p:spPr>
          <a:xfrm flipH="1">
            <a:off x="7240743" y="9802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4"/>
          <p:cNvSpPr/>
          <p:nvPr/>
        </p:nvSpPr>
        <p:spPr>
          <a:xfrm flipH="1">
            <a:off x="4591091" y="6563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4"/>
          <p:cNvSpPr txBox="1">
            <a:spLocks noGrp="1"/>
          </p:cNvSpPr>
          <p:nvPr>
            <p:ph type="title"/>
          </p:nvPr>
        </p:nvSpPr>
        <p:spPr>
          <a:xfrm>
            <a:off x="7132133" y="2131733"/>
            <a:ext cx="26940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76" name="Google Shape;576;p34"/>
          <p:cNvSpPr txBox="1">
            <a:spLocks noGrp="1"/>
          </p:cNvSpPr>
          <p:nvPr>
            <p:ph type="subTitle" idx="1"/>
          </p:nvPr>
        </p:nvSpPr>
        <p:spPr>
          <a:xfrm>
            <a:off x="7132133" y="3345152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30232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5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579" name="Google Shape;579;p35"/>
            <p:cNvSpPr/>
            <p:nvPr/>
          </p:nvSpPr>
          <p:spPr>
            <a:xfrm>
              <a:off x="1971650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-150" y="3978724"/>
              <a:ext cx="9143966" cy="1164720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0"/>
                  </a:moveTo>
                  <a:cubicBezTo>
                    <a:pt x="5843" y="0"/>
                    <a:pt x="1" y="478"/>
                    <a:pt x="1" y="478"/>
                  </a:cubicBezTo>
                  <a:lnTo>
                    <a:pt x="1" y="7524"/>
                  </a:lnTo>
                  <a:lnTo>
                    <a:pt x="55637" y="7524"/>
                  </a:lnTo>
                  <a:lnTo>
                    <a:pt x="55637" y="5676"/>
                  </a:lnTo>
                  <a:cubicBezTo>
                    <a:pt x="43136" y="970"/>
                    <a:pt x="26114" y="0"/>
                    <a:pt x="14202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1205000" y="4656580"/>
              <a:ext cx="7938806" cy="315882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-149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5565304" y="4368820"/>
              <a:ext cx="3065903" cy="163592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3470202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312483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5197823" y="3791267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1524656" y="3734091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62181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103103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5258631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197823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448398" y="3749562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7081081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6" name="Google Shape;596;p35"/>
          <p:cNvSpPr/>
          <p:nvPr/>
        </p:nvSpPr>
        <p:spPr>
          <a:xfrm>
            <a:off x="7219133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5"/>
          <p:cNvSpPr/>
          <p:nvPr/>
        </p:nvSpPr>
        <p:spPr>
          <a:xfrm>
            <a:off x="-1772922" y="18979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5"/>
          <p:cNvSpPr/>
          <p:nvPr/>
        </p:nvSpPr>
        <p:spPr>
          <a:xfrm>
            <a:off x="10057032" y="2040616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5"/>
          <p:cNvSpPr txBox="1">
            <a:spLocks noGrp="1"/>
          </p:cNvSpPr>
          <p:nvPr>
            <p:ph type="title"/>
          </p:nvPr>
        </p:nvSpPr>
        <p:spPr>
          <a:xfrm>
            <a:off x="3398984" y="1585967"/>
            <a:ext cx="53936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0" name="Google Shape;600;p35"/>
          <p:cNvSpPr txBox="1">
            <a:spLocks noGrp="1"/>
          </p:cNvSpPr>
          <p:nvPr>
            <p:ph type="subTitle" idx="1"/>
          </p:nvPr>
        </p:nvSpPr>
        <p:spPr>
          <a:xfrm>
            <a:off x="3398984" y="2911933"/>
            <a:ext cx="5393600" cy="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74267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36"/>
          <p:cNvSpPr txBox="1">
            <a:spLocks noGrp="1"/>
          </p:cNvSpPr>
          <p:nvPr>
            <p:ph type="subTitle" idx="1"/>
          </p:nvPr>
        </p:nvSpPr>
        <p:spPr>
          <a:xfrm>
            <a:off x="960001" y="3547533"/>
            <a:ext cx="255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5" name="Google Shape;605;p36"/>
          <p:cNvSpPr txBox="1">
            <a:spLocks noGrp="1"/>
          </p:cNvSpPr>
          <p:nvPr>
            <p:ph type="title" idx="2"/>
          </p:nvPr>
        </p:nvSpPr>
        <p:spPr>
          <a:xfrm>
            <a:off x="960000" y="3068233"/>
            <a:ext cx="2552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6" name="Google Shape;606;p36"/>
          <p:cNvSpPr txBox="1">
            <a:spLocks noGrp="1"/>
          </p:cNvSpPr>
          <p:nvPr>
            <p:ph type="subTitle" idx="3"/>
          </p:nvPr>
        </p:nvSpPr>
        <p:spPr>
          <a:xfrm>
            <a:off x="8699235" y="3547533"/>
            <a:ext cx="255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7" name="Google Shape;607;p36"/>
          <p:cNvSpPr txBox="1">
            <a:spLocks noGrp="1"/>
          </p:cNvSpPr>
          <p:nvPr>
            <p:ph type="title" idx="4"/>
          </p:nvPr>
        </p:nvSpPr>
        <p:spPr>
          <a:xfrm>
            <a:off x="8699233" y="3068233"/>
            <a:ext cx="2552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61416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 1">
  <p:cSld name="Title and three columns  1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37"/>
          <p:cNvSpPr txBox="1">
            <a:spLocks noGrp="1"/>
          </p:cNvSpPr>
          <p:nvPr>
            <p:ph type="subTitle" idx="1"/>
          </p:nvPr>
        </p:nvSpPr>
        <p:spPr>
          <a:xfrm>
            <a:off x="1314933" y="4654765"/>
            <a:ext cx="24796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1" name="Google Shape;611;p37"/>
          <p:cNvSpPr txBox="1">
            <a:spLocks noGrp="1"/>
          </p:cNvSpPr>
          <p:nvPr>
            <p:ph type="title" idx="2"/>
          </p:nvPr>
        </p:nvSpPr>
        <p:spPr>
          <a:xfrm>
            <a:off x="1314933" y="4168343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12" name="Google Shape;612;p37"/>
          <p:cNvSpPr txBox="1">
            <a:spLocks noGrp="1"/>
          </p:cNvSpPr>
          <p:nvPr>
            <p:ph type="subTitle" idx="3"/>
          </p:nvPr>
        </p:nvSpPr>
        <p:spPr>
          <a:xfrm>
            <a:off x="8397468" y="4654765"/>
            <a:ext cx="24796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3" name="Google Shape;613;p37"/>
          <p:cNvSpPr txBox="1">
            <a:spLocks noGrp="1"/>
          </p:cNvSpPr>
          <p:nvPr>
            <p:ph type="title" idx="4"/>
          </p:nvPr>
        </p:nvSpPr>
        <p:spPr>
          <a:xfrm>
            <a:off x="8397468" y="4168343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14" name="Google Shape;614;p37"/>
          <p:cNvSpPr txBox="1">
            <a:spLocks noGrp="1"/>
          </p:cNvSpPr>
          <p:nvPr>
            <p:ph type="subTitle" idx="5"/>
          </p:nvPr>
        </p:nvSpPr>
        <p:spPr>
          <a:xfrm>
            <a:off x="4856201" y="4654765"/>
            <a:ext cx="24796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5" name="Google Shape;615;p37"/>
          <p:cNvSpPr txBox="1">
            <a:spLocks noGrp="1"/>
          </p:cNvSpPr>
          <p:nvPr>
            <p:ph type="title" idx="6"/>
          </p:nvPr>
        </p:nvSpPr>
        <p:spPr>
          <a:xfrm>
            <a:off x="4856196" y="4168343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16" name="Google Shape;616;p37"/>
          <p:cNvSpPr/>
          <p:nvPr/>
        </p:nvSpPr>
        <p:spPr>
          <a:xfrm>
            <a:off x="8347300" y="552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7"/>
          <p:cNvSpPr/>
          <p:nvPr/>
        </p:nvSpPr>
        <p:spPr>
          <a:xfrm>
            <a:off x="0" y="5377138"/>
            <a:ext cx="12191992" cy="1485988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7"/>
          <p:cNvSpPr/>
          <p:nvPr/>
        </p:nvSpPr>
        <p:spPr>
          <a:xfrm>
            <a:off x="-1647055" y="1313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7"/>
          <p:cNvSpPr/>
          <p:nvPr/>
        </p:nvSpPr>
        <p:spPr>
          <a:xfrm>
            <a:off x="10432181" y="24199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7"/>
          <p:cNvSpPr/>
          <p:nvPr/>
        </p:nvSpPr>
        <p:spPr>
          <a:xfrm flipH="1">
            <a:off x="12" y="5985002"/>
            <a:ext cx="12191955" cy="873263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2775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04D4B9-8DC1-4052-8C37-65F9BA138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52584A1-8534-4A84-8CE7-232A5F38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A1E2-6AA4-489F-BAE7-FCD2823C58E8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460C690-23C8-4A21-9429-C05C0A2F7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2D63992-DE88-47EC-A68A-634605A2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0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8"/>
          <p:cNvSpPr/>
          <p:nvPr/>
        </p:nvSpPr>
        <p:spPr>
          <a:xfrm>
            <a:off x="0" y="3875837"/>
            <a:ext cx="12191992" cy="2987315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38"/>
          <p:cNvSpPr txBox="1">
            <a:spLocks noGrp="1"/>
          </p:cNvSpPr>
          <p:nvPr>
            <p:ph type="subTitle" idx="1"/>
          </p:nvPr>
        </p:nvSpPr>
        <p:spPr>
          <a:xfrm>
            <a:off x="6096000" y="2296767"/>
            <a:ext cx="51360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24" name="Google Shape;624;p38"/>
          <p:cNvSpPr txBox="1">
            <a:spLocks noGrp="1"/>
          </p:cNvSpPr>
          <p:nvPr>
            <p:ph type="ctrTitle"/>
          </p:nvPr>
        </p:nvSpPr>
        <p:spPr>
          <a:xfrm flipH="1">
            <a:off x="6104467" y="1107199"/>
            <a:ext cx="5136000" cy="11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25" name="Google Shape;625;p38"/>
          <p:cNvSpPr txBox="1"/>
          <p:nvPr/>
        </p:nvSpPr>
        <p:spPr>
          <a:xfrm>
            <a:off x="6512733" y="4752389"/>
            <a:ext cx="4302400" cy="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467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6" name="Google Shape;626;p38"/>
          <p:cNvSpPr/>
          <p:nvPr/>
        </p:nvSpPr>
        <p:spPr>
          <a:xfrm>
            <a:off x="8852000" y="285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38"/>
          <p:cNvSpPr/>
          <p:nvPr/>
        </p:nvSpPr>
        <p:spPr>
          <a:xfrm>
            <a:off x="561169" y="1165402"/>
            <a:ext cx="4018791" cy="672769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38"/>
          <p:cNvSpPr/>
          <p:nvPr/>
        </p:nvSpPr>
        <p:spPr>
          <a:xfrm>
            <a:off x="10617232" y="34290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38"/>
          <p:cNvSpPr/>
          <p:nvPr/>
        </p:nvSpPr>
        <p:spPr>
          <a:xfrm flipH="1">
            <a:off x="8" y="5749103"/>
            <a:ext cx="12191992" cy="1113984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38"/>
          <p:cNvSpPr/>
          <p:nvPr/>
        </p:nvSpPr>
        <p:spPr>
          <a:xfrm flipH="1">
            <a:off x="0" y="6030428"/>
            <a:ext cx="12191955" cy="82760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1" name="Google Shape;631;p38"/>
          <p:cNvGrpSpPr/>
          <p:nvPr/>
        </p:nvGrpSpPr>
        <p:grpSpPr>
          <a:xfrm>
            <a:off x="1" y="4254741"/>
            <a:ext cx="5916804" cy="2603343"/>
            <a:chOff x="0" y="4526555"/>
            <a:chExt cx="1402175" cy="616945"/>
          </a:xfrm>
        </p:grpSpPr>
        <p:grpSp>
          <p:nvGrpSpPr>
            <p:cNvPr id="632" name="Google Shape;632;p38"/>
            <p:cNvGrpSpPr/>
            <p:nvPr/>
          </p:nvGrpSpPr>
          <p:grpSpPr>
            <a:xfrm flipH="1">
              <a:off x="392950" y="4723427"/>
              <a:ext cx="1009225" cy="420073"/>
              <a:chOff x="8749425" y="2113677"/>
              <a:chExt cx="1009225" cy="420073"/>
            </a:xfrm>
          </p:grpSpPr>
          <p:sp>
            <p:nvSpPr>
              <p:cNvPr id="633" name="Google Shape;633;p38"/>
              <p:cNvSpPr/>
              <p:nvPr/>
            </p:nvSpPr>
            <p:spPr>
              <a:xfrm>
                <a:off x="8749425" y="2441650"/>
                <a:ext cx="150300" cy="921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8799556" y="2113677"/>
                <a:ext cx="959094" cy="418294"/>
              </a:xfrm>
              <a:custGeom>
                <a:avLst/>
                <a:gdLst/>
                <a:ahLst/>
                <a:cxnLst/>
                <a:rect l="l" t="t" r="r" b="b"/>
                <a:pathLst>
                  <a:path w="20003" h="8724" extrusionOk="0">
                    <a:moveTo>
                      <a:pt x="19388" y="0"/>
                    </a:moveTo>
                    <a:cubicBezTo>
                      <a:pt x="18963" y="0"/>
                      <a:pt x="18908" y="1174"/>
                      <a:pt x="18908" y="1174"/>
                    </a:cubicBezTo>
                    <a:cubicBezTo>
                      <a:pt x="18908" y="1174"/>
                      <a:pt x="18769" y="790"/>
                      <a:pt x="18252" y="693"/>
                    </a:cubicBezTo>
                    <a:cubicBezTo>
                      <a:pt x="18218" y="689"/>
                      <a:pt x="18185" y="686"/>
                      <a:pt x="18154" y="686"/>
                    </a:cubicBezTo>
                    <a:cubicBezTo>
                      <a:pt x="17683" y="686"/>
                      <a:pt x="17480" y="1174"/>
                      <a:pt x="17480" y="1174"/>
                    </a:cubicBezTo>
                    <a:cubicBezTo>
                      <a:pt x="17480" y="1174"/>
                      <a:pt x="17425" y="656"/>
                      <a:pt x="17000" y="619"/>
                    </a:cubicBezTo>
                    <a:cubicBezTo>
                      <a:pt x="16989" y="618"/>
                      <a:pt x="16978" y="618"/>
                      <a:pt x="16968" y="618"/>
                    </a:cubicBezTo>
                    <a:cubicBezTo>
                      <a:pt x="16564" y="618"/>
                      <a:pt x="16367" y="1386"/>
                      <a:pt x="16367" y="1386"/>
                    </a:cubicBezTo>
                    <a:cubicBezTo>
                      <a:pt x="16367" y="1386"/>
                      <a:pt x="15966" y="909"/>
                      <a:pt x="15605" y="909"/>
                    </a:cubicBezTo>
                    <a:cubicBezTo>
                      <a:pt x="15568" y="909"/>
                      <a:pt x="15533" y="914"/>
                      <a:pt x="15498" y="924"/>
                    </a:cubicBezTo>
                    <a:cubicBezTo>
                      <a:pt x="15114" y="1021"/>
                      <a:pt x="15285" y="1890"/>
                      <a:pt x="15285" y="1890"/>
                    </a:cubicBezTo>
                    <a:cubicBezTo>
                      <a:pt x="15285" y="1890"/>
                      <a:pt x="14980" y="1137"/>
                      <a:pt x="14343" y="924"/>
                    </a:cubicBezTo>
                    <a:cubicBezTo>
                      <a:pt x="14311" y="915"/>
                      <a:pt x="14279" y="911"/>
                      <a:pt x="14246" y="911"/>
                    </a:cubicBezTo>
                    <a:cubicBezTo>
                      <a:pt x="13588" y="911"/>
                      <a:pt x="12629" y="2620"/>
                      <a:pt x="12629" y="2620"/>
                    </a:cubicBezTo>
                    <a:cubicBezTo>
                      <a:pt x="12629" y="2620"/>
                      <a:pt x="12222" y="1477"/>
                      <a:pt x="11322" y="1477"/>
                    </a:cubicBezTo>
                    <a:cubicBezTo>
                      <a:pt x="11224" y="1477"/>
                      <a:pt x="11121" y="1490"/>
                      <a:pt x="11011" y="1520"/>
                    </a:cubicBezTo>
                    <a:cubicBezTo>
                      <a:pt x="9875" y="1848"/>
                      <a:pt x="9990" y="3928"/>
                      <a:pt x="9990" y="3928"/>
                    </a:cubicBezTo>
                    <a:cubicBezTo>
                      <a:pt x="9990" y="3928"/>
                      <a:pt x="9788" y="3294"/>
                      <a:pt x="9007" y="3294"/>
                    </a:cubicBezTo>
                    <a:cubicBezTo>
                      <a:pt x="8996" y="3294"/>
                      <a:pt x="8985" y="3294"/>
                      <a:pt x="8974" y="3295"/>
                    </a:cubicBezTo>
                    <a:cubicBezTo>
                      <a:pt x="8142" y="3313"/>
                      <a:pt x="7934" y="5046"/>
                      <a:pt x="7934" y="5046"/>
                    </a:cubicBezTo>
                    <a:cubicBezTo>
                      <a:pt x="7934" y="5046"/>
                      <a:pt x="7333" y="3897"/>
                      <a:pt x="6453" y="3897"/>
                    </a:cubicBezTo>
                    <a:cubicBezTo>
                      <a:pt x="6401" y="3897"/>
                      <a:pt x="6348" y="3901"/>
                      <a:pt x="6294" y="3909"/>
                    </a:cubicBezTo>
                    <a:cubicBezTo>
                      <a:pt x="5351" y="4043"/>
                      <a:pt x="5083" y="5757"/>
                      <a:pt x="5083" y="5757"/>
                    </a:cubicBezTo>
                    <a:cubicBezTo>
                      <a:pt x="5083" y="5757"/>
                      <a:pt x="4773" y="5137"/>
                      <a:pt x="4364" y="5137"/>
                    </a:cubicBezTo>
                    <a:cubicBezTo>
                      <a:pt x="4340" y="5137"/>
                      <a:pt x="4317" y="5139"/>
                      <a:pt x="4293" y="5143"/>
                    </a:cubicBezTo>
                    <a:cubicBezTo>
                      <a:pt x="3891" y="5198"/>
                      <a:pt x="3891" y="5873"/>
                      <a:pt x="3891" y="5873"/>
                    </a:cubicBezTo>
                    <a:cubicBezTo>
                      <a:pt x="3891" y="5873"/>
                      <a:pt x="3224" y="4659"/>
                      <a:pt x="2403" y="4659"/>
                    </a:cubicBezTo>
                    <a:cubicBezTo>
                      <a:pt x="2341" y="4659"/>
                      <a:pt x="2277" y="4666"/>
                      <a:pt x="2214" y="4681"/>
                    </a:cubicBezTo>
                    <a:cubicBezTo>
                      <a:pt x="1308" y="4893"/>
                      <a:pt x="1387" y="6280"/>
                      <a:pt x="1387" y="6280"/>
                    </a:cubicBezTo>
                    <a:lnTo>
                      <a:pt x="1" y="6949"/>
                    </a:lnTo>
                    <a:lnTo>
                      <a:pt x="828" y="8724"/>
                    </a:lnTo>
                    <a:lnTo>
                      <a:pt x="20003" y="8724"/>
                    </a:lnTo>
                    <a:lnTo>
                      <a:pt x="20003" y="541"/>
                    </a:lnTo>
                    <a:cubicBezTo>
                      <a:pt x="20003" y="541"/>
                      <a:pt x="19832" y="0"/>
                      <a:pt x="19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9518680" y="2347231"/>
                <a:ext cx="191023" cy="128212"/>
              </a:xfrm>
              <a:custGeom>
                <a:avLst/>
                <a:gdLst/>
                <a:ahLst/>
                <a:cxnLst/>
                <a:rect l="l" t="t" r="r" b="b"/>
                <a:pathLst>
                  <a:path w="3984" h="2674" extrusionOk="0">
                    <a:moveTo>
                      <a:pt x="1531" y="0"/>
                    </a:moveTo>
                    <a:cubicBezTo>
                      <a:pt x="1015" y="0"/>
                      <a:pt x="522" y="309"/>
                      <a:pt x="306" y="808"/>
                    </a:cubicBezTo>
                    <a:cubicBezTo>
                      <a:pt x="1" y="1501"/>
                      <a:pt x="329" y="2291"/>
                      <a:pt x="999" y="2582"/>
                    </a:cubicBezTo>
                    <a:cubicBezTo>
                      <a:pt x="1158" y="2648"/>
                      <a:pt x="1402" y="2673"/>
                      <a:pt x="1682" y="2673"/>
                    </a:cubicBezTo>
                    <a:cubicBezTo>
                      <a:pt x="2624" y="2673"/>
                      <a:pt x="3984" y="2388"/>
                      <a:pt x="3984" y="2388"/>
                    </a:cubicBezTo>
                    <a:cubicBezTo>
                      <a:pt x="3984" y="2388"/>
                      <a:pt x="2755" y="406"/>
                      <a:pt x="2062" y="115"/>
                    </a:cubicBezTo>
                    <a:cubicBezTo>
                      <a:pt x="1889" y="37"/>
                      <a:pt x="1709" y="0"/>
                      <a:pt x="15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9272995" y="2357252"/>
                <a:ext cx="158898" cy="158131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3298" extrusionOk="0">
                    <a:moveTo>
                      <a:pt x="1843" y="0"/>
                    </a:moveTo>
                    <a:cubicBezTo>
                      <a:pt x="1483" y="0"/>
                      <a:pt x="1121" y="145"/>
                      <a:pt x="851" y="428"/>
                    </a:cubicBezTo>
                    <a:cubicBezTo>
                      <a:pt x="347" y="968"/>
                      <a:pt x="1" y="3297"/>
                      <a:pt x="1" y="3297"/>
                    </a:cubicBezTo>
                    <a:cubicBezTo>
                      <a:pt x="1" y="3297"/>
                      <a:pt x="2311" y="2794"/>
                      <a:pt x="2815" y="2258"/>
                    </a:cubicBezTo>
                    <a:cubicBezTo>
                      <a:pt x="3314" y="1717"/>
                      <a:pt x="3295" y="871"/>
                      <a:pt x="2755" y="368"/>
                    </a:cubicBezTo>
                    <a:cubicBezTo>
                      <a:pt x="2499" y="121"/>
                      <a:pt x="2172" y="0"/>
                      <a:pt x="18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9145597" y="2359362"/>
                <a:ext cx="101745" cy="1308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2728" extrusionOk="0">
                    <a:moveTo>
                      <a:pt x="1660" y="0"/>
                    </a:moveTo>
                    <a:cubicBezTo>
                      <a:pt x="1660" y="0"/>
                      <a:pt x="329" y="998"/>
                      <a:pt x="176" y="1479"/>
                    </a:cubicBezTo>
                    <a:cubicBezTo>
                      <a:pt x="1" y="1983"/>
                      <a:pt x="273" y="2519"/>
                      <a:pt x="772" y="2676"/>
                    </a:cubicBezTo>
                    <a:cubicBezTo>
                      <a:pt x="875" y="2711"/>
                      <a:pt x="978" y="2727"/>
                      <a:pt x="1080" y="2727"/>
                    </a:cubicBezTo>
                    <a:cubicBezTo>
                      <a:pt x="1477" y="2727"/>
                      <a:pt x="1843" y="2477"/>
                      <a:pt x="1965" y="2080"/>
                    </a:cubicBezTo>
                    <a:cubicBezTo>
                      <a:pt x="2122" y="1576"/>
                      <a:pt x="1660" y="0"/>
                      <a:pt x="1660" y="0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8"/>
              <p:cNvSpPr/>
              <p:nvPr/>
            </p:nvSpPr>
            <p:spPr>
              <a:xfrm>
                <a:off x="8906576" y="2373986"/>
                <a:ext cx="62955" cy="7954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659" extrusionOk="0">
                    <a:moveTo>
                      <a:pt x="97" y="0"/>
                    </a:moveTo>
                    <a:lnTo>
                      <a:pt x="97" y="0"/>
                    </a:lnTo>
                    <a:cubicBezTo>
                      <a:pt x="97" y="0"/>
                      <a:pt x="0" y="1058"/>
                      <a:pt x="134" y="1350"/>
                    </a:cubicBezTo>
                    <a:cubicBezTo>
                      <a:pt x="245" y="1551"/>
                      <a:pt x="448" y="1658"/>
                      <a:pt x="659" y="1658"/>
                    </a:cubicBezTo>
                    <a:cubicBezTo>
                      <a:pt x="748" y="1658"/>
                      <a:pt x="839" y="1639"/>
                      <a:pt x="924" y="1599"/>
                    </a:cubicBezTo>
                    <a:cubicBezTo>
                      <a:pt x="1197" y="1447"/>
                      <a:pt x="1313" y="1100"/>
                      <a:pt x="1174" y="827"/>
                    </a:cubicBezTo>
                    <a:cubicBezTo>
                      <a:pt x="1021" y="541"/>
                      <a:pt x="97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8"/>
              <p:cNvSpPr/>
              <p:nvPr/>
            </p:nvSpPr>
            <p:spPr>
              <a:xfrm>
                <a:off x="9652503" y="2329155"/>
                <a:ext cx="78490" cy="54229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131" extrusionOk="0">
                    <a:moveTo>
                      <a:pt x="1011" y="1"/>
                    </a:moveTo>
                    <a:cubicBezTo>
                      <a:pt x="922" y="1"/>
                      <a:pt x="832" y="23"/>
                      <a:pt x="749" y="71"/>
                    </a:cubicBezTo>
                    <a:cubicBezTo>
                      <a:pt x="463" y="205"/>
                      <a:pt x="1" y="1069"/>
                      <a:pt x="1" y="1069"/>
                    </a:cubicBezTo>
                    <a:cubicBezTo>
                      <a:pt x="1" y="1069"/>
                      <a:pt x="428" y="1131"/>
                      <a:pt x="799" y="1131"/>
                    </a:cubicBezTo>
                    <a:cubicBezTo>
                      <a:pt x="984" y="1131"/>
                      <a:pt x="1156" y="1116"/>
                      <a:pt x="1253" y="1069"/>
                    </a:cubicBezTo>
                    <a:cubicBezTo>
                      <a:pt x="1521" y="935"/>
                      <a:pt x="1636" y="589"/>
                      <a:pt x="1502" y="321"/>
                    </a:cubicBezTo>
                    <a:cubicBezTo>
                      <a:pt x="1409" y="118"/>
                      <a:pt x="1213" y="1"/>
                      <a:pt x="1011" y="1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8"/>
              <p:cNvSpPr/>
              <p:nvPr/>
            </p:nvSpPr>
            <p:spPr>
              <a:xfrm>
                <a:off x="9599808" y="2204250"/>
                <a:ext cx="101697" cy="8573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788" extrusionOk="0">
                    <a:moveTo>
                      <a:pt x="0" y="1"/>
                    </a:moveTo>
                    <a:cubicBezTo>
                      <a:pt x="0" y="1"/>
                      <a:pt x="388" y="1346"/>
                      <a:pt x="735" y="1618"/>
                    </a:cubicBezTo>
                    <a:cubicBezTo>
                      <a:pt x="875" y="1732"/>
                      <a:pt x="1046" y="1787"/>
                      <a:pt x="1218" y="1787"/>
                    </a:cubicBezTo>
                    <a:cubicBezTo>
                      <a:pt x="1450" y="1787"/>
                      <a:pt x="1684" y="1688"/>
                      <a:pt x="1848" y="1503"/>
                    </a:cubicBezTo>
                    <a:cubicBezTo>
                      <a:pt x="2121" y="1156"/>
                      <a:pt x="2061" y="652"/>
                      <a:pt x="1714" y="384"/>
                    </a:cubicBezTo>
                    <a:cubicBezTo>
                      <a:pt x="1386" y="93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8"/>
              <p:cNvSpPr/>
              <p:nvPr/>
            </p:nvSpPr>
            <p:spPr>
              <a:xfrm>
                <a:off x="8970347" y="2343635"/>
                <a:ext cx="20234" cy="21912"/>
              </a:xfrm>
              <a:custGeom>
                <a:avLst/>
                <a:gdLst/>
                <a:ahLst/>
                <a:cxnLst/>
                <a:rect l="l" t="t" r="r" b="b"/>
                <a:pathLst>
                  <a:path w="422" h="457" extrusionOk="0">
                    <a:moveTo>
                      <a:pt x="1" y="0"/>
                    </a:moveTo>
                    <a:cubicBezTo>
                      <a:pt x="1" y="0"/>
                      <a:pt x="19" y="305"/>
                      <a:pt x="75" y="384"/>
                    </a:cubicBezTo>
                    <a:cubicBezTo>
                      <a:pt x="111" y="431"/>
                      <a:pt x="167" y="456"/>
                      <a:pt x="223" y="456"/>
                    </a:cubicBezTo>
                    <a:cubicBezTo>
                      <a:pt x="260" y="456"/>
                      <a:pt x="298" y="445"/>
                      <a:pt x="329" y="421"/>
                    </a:cubicBezTo>
                    <a:cubicBezTo>
                      <a:pt x="403" y="347"/>
                      <a:pt x="421" y="231"/>
                      <a:pt x="366" y="153"/>
                    </a:cubicBezTo>
                    <a:cubicBezTo>
                      <a:pt x="287" y="7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97D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8"/>
              <p:cNvSpPr/>
              <p:nvPr/>
            </p:nvSpPr>
            <p:spPr>
              <a:xfrm>
                <a:off x="9023761" y="2456169"/>
                <a:ext cx="75805" cy="63051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315" extrusionOk="0">
                    <a:moveTo>
                      <a:pt x="1" y="1"/>
                    </a:moveTo>
                    <a:cubicBezTo>
                      <a:pt x="1" y="1"/>
                      <a:pt x="310" y="985"/>
                      <a:pt x="560" y="1193"/>
                    </a:cubicBezTo>
                    <a:cubicBezTo>
                      <a:pt x="664" y="1274"/>
                      <a:pt x="789" y="1315"/>
                      <a:pt x="915" y="1315"/>
                    </a:cubicBezTo>
                    <a:cubicBezTo>
                      <a:pt x="1090" y="1315"/>
                      <a:pt x="1266" y="1236"/>
                      <a:pt x="1387" y="1077"/>
                    </a:cubicBezTo>
                    <a:cubicBezTo>
                      <a:pt x="1581" y="828"/>
                      <a:pt x="1544" y="463"/>
                      <a:pt x="1271" y="269"/>
                    </a:cubicBezTo>
                    <a:cubicBezTo>
                      <a:pt x="1022" y="6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8"/>
              <p:cNvSpPr/>
              <p:nvPr/>
            </p:nvSpPr>
            <p:spPr>
              <a:xfrm>
                <a:off x="8807755" y="2468971"/>
                <a:ext cx="57441" cy="37974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792" extrusionOk="0">
                    <a:moveTo>
                      <a:pt x="423" y="1"/>
                    </a:moveTo>
                    <a:cubicBezTo>
                      <a:pt x="417" y="1"/>
                      <a:pt x="412" y="1"/>
                      <a:pt x="407" y="2"/>
                    </a:cubicBezTo>
                    <a:cubicBezTo>
                      <a:pt x="176" y="2"/>
                      <a:pt x="0" y="177"/>
                      <a:pt x="24" y="408"/>
                    </a:cubicBezTo>
                    <a:cubicBezTo>
                      <a:pt x="24" y="621"/>
                      <a:pt x="195" y="792"/>
                      <a:pt x="426" y="792"/>
                    </a:cubicBezTo>
                    <a:cubicBezTo>
                      <a:pt x="638" y="773"/>
                      <a:pt x="1197" y="371"/>
                      <a:pt x="1197" y="371"/>
                    </a:cubicBezTo>
                    <a:cubicBezTo>
                      <a:pt x="1197" y="371"/>
                      <a:pt x="646" y="1"/>
                      <a:pt x="4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4" name="Google Shape;644;p38"/>
            <p:cNvGrpSpPr/>
            <p:nvPr/>
          </p:nvGrpSpPr>
          <p:grpSpPr>
            <a:xfrm>
              <a:off x="0" y="4526555"/>
              <a:ext cx="997883" cy="615118"/>
              <a:chOff x="7378425" y="2211250"/>
              <a:chExt cx="520300" cy="320725"/>
            </a:xfrm>
          </p:grpSpPr>
          <p:sp>
            <p:nvSpPr>
              <p:cNvPr id="645" name="Google Shape;645;p38"/>
              <p:cNvSpPr/>
              <p:nvPr/>
            </p:nvSpPr>
            <p:spPr>
              <a:xfrm>
                <a:off x="7378425" y="2211250"/>
                <a:ext cx="520300" cy="320725"/>
              </a:xfrm>
              <a:custGeom>
                <a:avLst/>
                <a:gdLst/>
                <a:ahLst/>
                <a:cxnLst/>
                <a:rect l="l" t="t" r="r" b="b"/>
                <a:pathLst>
                  <a:path w="20812" h="12829" extrusionOk="0">
                    <a:moveTo>
                      <a:pt x="1185" y="0"/>
                    </a:moveTo>
                    <a:cubicBezTo>
                      <a:pt x="584" y="0"/>
                      <a:pt x="1" y="104"/>
                      <a:pt x="1" y="104"/>
                    </a:cubicBezTo>
                    <a:lnTo>
                      <a:pt x="1" y="12829"/>
                    </a:lnTo>
                    <a:lnTo>
                      <a:pt x="20465" y="12829"/>
                    </a:lnTo>
                    <a:cubicBezTo>
                      <a:pt x="20465" y="12829"/>
                      <a:pt x="20812" y="12076"/>
                      <a:pt x="20313" y="11729"/>
                    </a:cubicBezTo>
                    <a:cubicBezTo>
                      <a:pt x="20153" y="11614"/>
                      <a:pt x="19890" y="11575"/>
                      <a:pt x="19610" y="11575"/>
                    </a:cubicBezTo>
                    <a:cubicBezTo>
                      <a:pt x="19052" y="11575"/>
                      <a:pt x="18428" y="11729"/>
                      <a:pt x="18428" y="11729"/>
                    </a:cubicBezTo>
                    <a:cubicBezTo>
                      <a:pt x="18428" y="11729"/>
                      <a:pt x="18543" y="11364"/>
                      <a:pt x="18483" y="11054"/>
                    </a:cubicBezTo>
                    <a:cubicBezTo>
                      <a:pt x="18446" y="10823"/>
                      <a:pt x="18331" y="10634"/>
                      <a:pt x="18003" y="10574"/>
                    </a:cubicBezTo>
                    <a:cubicBezTo>
                      <a:pt x="17926" y="10565"/>
                      <a:pt x="17849" y="10560"/>
                      <a:pt x="17771" y="10560"/>
                    </a:cubicBezTo>
                    <a:cubicBezTo>
                      <a:pt x="17694" y="10560"/>
                      <a:pt x="17617" y="10565"/>
                      <a:pt x="17540" y="10574"/>
                    </a:cubicBezTo>
                    <a:cubicBezTo>
                      <a:pt x="16963" y="10634"/>
                      <a:pt x="16464" y="10920"/>
                      <a:pt x="16464" y="10920"/>
                    </a:cubicBezTo>
                    <a:cubicBezTo>
                      <a:pt x="16464" y="10920"/>
                      <a:pt x="16501" y="10093"/>
                      <a:pt x="15942" y="10038"/>
                    </a:cubicBezTo>
                    <a:cubicBezTo>
                      <a:pt x="15915" y="10034"/>
                      <a:pt x="15889" y="10032"/>
                      <a:pt x="15863" y="10032"/>
                    </a:cubicBezTo>
                    <a:cubicBezTo>
                      <a:pt x="15344" y="10032"/>
                      <a:pt x="14962" y="10750"/>
                      <a:pt x="14962" y="10750"/>
                    </a:cubicBezTo>
                    <a:cubicBezTo>
                      <a:pt x="14962" y="10750"/>
                      <a:pt x="15055" y="9266"/>
                      <a:pt x="14477" y="9132"/>
                    </a:cubicBezTo>
                    <a:cubicBezTo>
                      <a:pt x="14456" y="9128"/>
                      <a:pt x="14435" y="9126"/>
                      <a:pt x="14412" y="9126"/>
                    </a:cubicBezTo>
                    <a:cubicBezTo>
                      <a:pt x="13842" y="9126"/>
                      <a:pt x="12823" y="10500"/>
                      <a:pt x="12823" y="10500"/>
                    </a:cubicBezTo>
                    <a:cubicBezTo>
                      <a:pt x="12823" y="10500"/>
                      <a:pt x="12957" y="9784"/>
                      <a:pt x="12726" y="9594"/>
                    </a:cubicBezTo>
                    <a:cubicBezTo>
                      <a:pt x="12683" y="9558"/>
                      <a:pt x="12611" y="9544"/>
                      <a:pt x="12523" y="9544"/>
                    </a:cubicBezTo>
                    <a:cubicBezTo>
                      <a:pt x="12133" y="9544"/>
                      <a:pt x="11415" y="9829"/>
                      <a:pt x="11400" y="9844"/>
                    </a:cubicBezTo>
                    <a:cubicBezTo>
                      <a:pt x="11418" y="9825"/>
                      <a:pt x="12033" y="9322"/>
                      <a:pt x="11899" y="8938"/>
                    </a:cubicBezTo>
                    <a:cubicBezTo>
                      <a:pt x="11794" y="8623"/>
                      <a:pt x="11203" y="8589"/>
                      <a:pt x="10953" y="8589"/>
                    </a:cubicBezTo>
                    <a:cubicBezTo>
                      <a:pt x="10884" y="8589"/>
                      <a:pt x="10841" y="8592"/>
                      <a:pt x="10841" y="8592"/>
                    </a:cubicBezTo>
                    <a:cubicBezTo>
                      <a:pt x="10841" y="8592"/>
                      <a:pt x="11686" y="8208"/>
                      <a:pt x="11418" y="7534"/>
                    </a:cubicBezTo>
                    <a:cubicBezTo>
                      <a:pt x="11169" y="6878"/>
                      <a:pt x="10129" y="6822"/>
                      <a:pt x="10129" y="6822"/>
                    </a:cubicBezTo>
                    <a:cubicBezTo>
                      <a:pt x="10129" y="6822"/>
                      <a:pt x="10647" y="6531"/>
                      <a:pt x="10513" y="6203"/>
                    </a:cubicBezTo>
                    <a:cubicBezTo>
                      <a:pt x="10379" y="5856"/>
                      <a:pt x="9764" y="5801"/>
                      <a:pt x="9764" y="5801"/>
                    </a:cubicBezTo>
                    <a:cubicBezTo>
                      <a:pt x="9764" y="5801"/>
                      <a:pt x="10148" y="5625"/>
                      <a:pt x="10263" y="5320"/>
                    </a:cubicBezTo>
                    <a:cubicBezTo>
                      <a:pt x="10319" y="5186"/>
                      <a:pt x="10319" y="5011"/>
                      <a:pt x="10185" y="4817"/>
                    </a:cubicBezTo>
                    <a:cubicBezTo>
                      <a:pt x="9919" y="4471"/>
                      <a:pt x="9373" y="4402"/>
                      <a:pt x="8977" y="4402"/>
                    </a:cubicBezTo>
                    <a:cubicBezTo>
                      <a:pt x="8710" y="4402"/>
                      <a:pt x="8512" y="4433"/>
                      <a:pt x="8512" y="4433"/>
                    </a:cubicBezTo>
                    <a:cubicBezTo>
                      <a:pt x="8512" y="4433"/>
                      <a:pt x="9145" y="3953"/>
                      <a:pt x="8683" y="3643"/>
                    </a:cubicBezTo>
                    <a:cubicBezTo>
                      <a:pt x="8529" y="3541"/>
                      <a:pt x="8309" y="3508"/>
                      <a:pt x="8083" y="3508"/>
                    </a:cubicBezTo>
                    <a:cubicBezTo>
                      <a:pt x="7633" y="3508"/>
                      <a:pt x="7163" y="3643"/>
                      <a:pt x="7163" y="3643"/>
                    </a:cubicBezTo>
                    <a:cubicBezTo>
                      <a:pt x="7163" y="3643"/>
                      <a:pt x="7569" y="3163"/>
                      <a:pt x="6913" y="2585"/>
                    </a:cubicBezTo>
                    <a:cubicBezTo>
                      <a:pt x="6764" y="2454"/>
                      <a:pt x="6547" y="2404"/>
                      <a:pt x="6299" y="2404"/>
                    </a:cubicBezTo>
                    <a:cubicBezTo>
                      <a:pt x="5552" y="2404"/>
                      <a:pt x="4534" y="2862"/>
                      <a:pt x="4315" y="2959"/>
                    </a:cubicBezTo>
                    <a:lnTo>
                      <a:pt x="4315" y="2959"/>
                    </a:lnTo>
                    <a:cubicBezTo>
                      <a:pt x="4491" y="2878"/>
                      <a:pt x="5130" y="2518"/>
                      <a:pt x="4852" y="2275"/>
                    </a:cubicBezTo>
                    <a:cubicBezTo>
                      <a:pt x="4743" y="2180"/>
                      <a:pt x="4563" y="2148"/>
                      <a:pt x="4372" y="2148"/>
                    </a:cubicBezTo>
                    <a:cubicBezTo>
                      <a:pt x="3990" y="2148"/>
                      <a:pt x="3563" y="2275"/>
                      <a:pt x="3563" y="2275"/>
                    </a:cubicBezTo>
                    <a:cubicBezTo>
                      <a:pt x="3563" y="2275"/>
                      <a:pt x="4025" y="1642"/>
                      <a:pt x="3563" y="1374"/>
                    </a:cubicBezTo>
                    <a:cubicBezTo>
                      <a:pt x="3483" y="1330"/>
                      <a:pt x="3388" y="1312"/>
                      <a:pt x="3288" y="1312"/>
                    </a:cubicBezTo>
                    <a:cubicBezTo>
                      <a:pt x="2813" y="1312"/>
                      <a:pt x="2196" y="1721"/>
                      <a:pt x="2196" y="1721"/>
                    </a:cubicBezTo>
                    <a:cubicBezTo>
                      <a:pt x="2196" y="1721"/>
                      <a:pt x="2773" y="1065"/>
                      <a:pt x="2427" y="390"/>
                    </a:cubicBezTo>
                    <a:cubicBezTo>
                      <a:pt x="2264" y="82"/>
                      <a:pt x="1718" y="0"/>
                      <a:pt x="1185" y="0"/>
                    </a:cubicBezTo>
                    <a:close/>
                  </a:path>
                </a:pathLst>
              </a:custGeom>
              <a:solidFill>
                <a:srgbClr val="97D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8"/>
              <p:cNvSpPr/>
              <p:nvPr/>
            </p:nvSpPr>
            <p:spPr>
              <a:xfrm>
                <a:off x="7388600" y="2349550"/>
                <a:ext cx="55350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121" extrusionOk="0">
                    <a:moveTo>
                      <a:pt x="2214" y="1"/>
                    </a:moveTo>
                    <a:lnTo>
                      <a:pt x="2214" y="1"/>
                    </a:lnTo>
                    <a:cubicBezTo>
                      <a:pt x="2214" y="1"/>
                      <a:pt x="670" y="324"/>
                      <a:pt x="324" y="652"/>
                    </a:cubicBezTo>
                    <a:cubicBezTo>
                      <a:pt x="0" y="999"/>
                      <a:pt x="0" y="1540"/>
                      <a:pt x="324" y="1868"/>
                    </a:cubicBezTo>
                    <a:cubicBezTo>
                      <a:pt x="490" y="2034"/>
                      <a:pt x="716" y="2121"/>
                      <a:pt x="941" y="2121"/>
                    </a:cubicBezTo>
                    <a:cubicBezTo>
                      <a:pt x="1159" y="2121"/>
                      <a:pt x="1377" y="2039"/>
                      <a:pt x="1539" y="1868"/>
                    </a:cubicBezTo>
                    <a:cubicBezTo>
                      <a:pt x="1867" y="1540"/>
                      <a:pt x="2214" y="1"/>
                      <a:pt x="2214" y="1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8"/>
              <p:cNvSpPr/>
              <p:nvPr/>
            </p:nvSpPr>
            <p:spPr>
              <a:xfrm>
                <a:off x="7499725" y="2280250"/>
                <a:ext cx="52000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424" extrusionOk="0">
                    <a:moveTo>
                      <a:pt x="1269" y="1"/>
                    </a:moveTo>
                    <a:cubicBezTo>
                      <a:pt x="1160" y="1"/>
                      <a:pt x="1049" y="25"/>
                      <a:pt x="943" y="75"/>
                    </a:cubicBezTo>
                    <a:cubicBezTo>
                      <a:pt x="596" y="250"/>
                      <a:pt x="0" y="1345"/>
                      <a:pt x="0" y="1345"/>
                    </a:cubicBezTo>
                    <a:cubicBezTo>
                      <a:pt x="0" y="1345"/>
                      <a:pt x="549" y="1423"/>
                      <a:pt x="1017" y="1423"/>
                    </a:cubicBezTo>
                    <a:cubicBezTo>
                      <a:pt x="1251" y="1423"/>
                      <a:pt x="1465" y="1404"/>
                      <a:pt x="1581" y="1345"/>
                    </a:cubicBezTo>
                    <a:cubicBezTo>
                      <a:pt x="1946" y="1174"/>
                      <a:pt x="2080" y="749"/>
                      <a:pt x="1909" y="403"/>
                    </a:cubicBezTo>
                    <a:cubicBezTo>
                      <a:pt x="1784" y="144"/>
                      <a:pt x="1534" y="1"/>
                      <a:pt x="12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8"/>
              <p:cNvSpPr/>
              <p:nvPr/>
            </p:nvSpPr>
            <p:spPr>
              <a:xfrm>
                <a:off x="7698975" y="2429375"/>
                <a:ext cx="1492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48" extrusionOk="0">
                    <a:moveTo>
                      <a:pt x="597" y="1"/>
                    </a:moveTo>
                    <a:cubicBezTo>
                      <a:pt x="597" y="1"/>
                      <a:pt x="195" y="61"/>
                      <a:pt x="98" y="158"/>
                    </a:cubicBezTo>
                    <a:cubicBezTo>
                      <a:pt x="1" y="232"/>
                      <a:pt x="1" y="389"/>
                      <a:pt x="98" y="481"/>
                    </a:cubicBezTo>
                    <a:cubicBezTo>
                      <a:pt x="139" y="523"/>
                      <a:pt x="201" y="547"/>
                      <a:pt x="264" y="547"/>
                    </a:cubicBezTo>
                    <a:cubicBezTo>
                      <a:pt x="322" y="547"/>
                      <a:pt x="380" y="527"/>
                      <a:pt x="426" y="481"/>
                    </a:cubicBezTo>
                    <a:cubicBezTo>
                      <a:pt x="523" y="389"/>
                      <a:pt x="597" y="1"/>
                      <a:pt x="5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8"/>
              <p:cNvSpPr/>
              <p:nvPr/>
            </p:nvSpPr>
            <p:spPr>
              <a:xfrm>
                <a:off x="7470375" y="2335100"/>
                <a:ext cx="32250" cy="32275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291" extrusionOk="0">
                    <a:moveTo>
                      <a:pt x="578" y="1"/>
                    </a:moveTo>
                    <a:cubicBezTo>
                      <a:pt x="455" y="1"/>
                      <a:pt x="331" y="45"/>
                      <a:pt x="232" y="135"/>
                    </a:cubicBezTo>
                    <a:cubicBezTo>
                      <a:pt x="19" y="348"/>
                      <a:pt x="1" y="671"/>
                      <a:pt x="195" y="884"/>
                    </a:cubicBezTo>
                    <a:cubicBezTo>
                      <a:pt x="403" y="1096"/>
                      <a:pt x="1290" y="1290"/>
                      <a:pt x="1290" y="1290"/>
                    </a:cubicBezTo>
                    <a:cubicBezTo>
                      <a:pt x="1290" y="1290"/>
                      <a:pt x="1156" y="385"/>
                      <a:pt x="962" y="172"/>
                    </a:cubicBezTo>
                    <a:cubicBezTo>
                      <a:pt x="861" y="59"/>
                      <a:pt x="720" y="1"/>
                      <a:pt x="578" y="1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8"/>
              <p:cNvSpPr/>
              <p:nvPr/>
            </p:nvSpPr>
            <p:spPr>
              <a:xfrm>
                <a:off x="7383750" y="2478925"/>
                <a:ext cx="2890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537" extrusionOk="0">
                    <a:moveTo>
                      <a:pt x="827" y="1"/>
                    </a:moveTo>
                    <a:cubicBezTo>
                      <a:pt x="827" y="1"/>
                      <a:pt x="134" y="602"/>
                      <a:pt x="56" y="888"/>
                    </a:cubicBezTo>
                    <a:cubicBezTo>
                      <a:pt x="0" y="1156"/>
                      <a:pt x="153" y="1447"/>
                      <a:pt x="444" y="1526"/>
                    </a:cubicBezTo>
                    <a:cubicBezTo>
                      <a:pt x="480" y="1533"/>
                      <a:pt x="517" y="1537"/>
                      <a:pt x="554" y="1537"/>
                    </a:cubicBezTo>
                    <a:cubicBezTo>
                      <a:pt x="787" y="1537"/>
                      <a:pt x="1013" y="1389"/>
                      <a:pt x="1077" y="1138"/>
                    </a:cubicBezTo>
                    <a:cubicBezTo>
                      <a:pt x="1155" y="870"/>
                      <a:pt x="827" y="1"/>
                      <a:pt x="827" y="1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8"/>
              <p:cNvSpPr/>
              <p:nvPr/>
            </p:nvSpPr>
            <p:spPr>
              <a:xfrm>
                <a:off x="7756275" y="2478175"/>
                <a:ext cx="385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515" extrusionOk="0">
                    <a:moveTo>
                      <a:pt x="701" y="1"/>
                    </a:moveTo>
                    <a:cubicBezTo>
                      <a:pt x="545" y="1"/>
                      <a:pt x="389" y="58"/>
                      <a:pt x="269" y="170"/>
                    </a:cubicBezTo>
                    <a:cubicBezTo>
                      <a:pt x="19" y="401"/>
                      <a:pt x="1" y="784"/>
                      <a:pt x="232" y="1034"/>
                    </a:cubicBezTo>
                    <a:cubicBezTo>
                      <a:pt x="481" y="1283"/>
                      <a:pt x="1539" y="1514"/>
                      <a:pt x="1539" y="1514"/>
                    </a:cubicBezTo>
                    <a:cubicBezTo>
                      <a:pt x="1539" y="1514"/>
                      <a:pt x="1387" y="456"/>
                      <a:pt x="1156" y="207"/>
                    </a:cubicBezTo>
                    <a:cubicBezTo>
                      <a:pt x="1036" y="68"/>
                      <a:pt x="869" y="1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8"/>
              <p:cNvSpPr/>
              <p:nvPr/>
            </p:nvSpPr>
            <p:spPr>
              <a:xfrm>
                <a:off x="7418400" y="2260050"/>
                <a:ext cx="3757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1910" extrusionOk="0">
                    <a:moveTo>
                      <a:pt x="1193" y="0"/>
                    </a:moveTo>
                    <a:cubicBezTo>
                      <a:pt x="1193" y="0"/>
                      <a:pt x="250" y="670"/>
                      <a:pt x="134" y="1017"/>
                    </a:cubicBezTo>
                    <a:cubicBezTo>
                      <a:pt x="0" y="1363"/>
                      <a:pt x="195" y="1751"/>
                      <a:pt x="541" y="1867"/>
                    </a:cubicBezTo>
                    <a:cubicBezTo>
                      <a:pt x="616" y="1896"/>
                      <a:pt x="693" y="1909"/>
                      <a:pt x="769" y="1909"/>
                    </a:cubicBezTo>
                    <a:cubicBezTo>
                      <a:pt x="1041" y="1909"/>
                      <a:pt x="1296" y="1732"/>
                      <a:pt x="1387" y="1460"/>
                    </a:cubicBezTo>
                    <a:cubicBezTo>
                      <a:pt x="1502" y="1114"/>
                      <a:pt x="1193" y="0"/>
                      <a:pt x="1193" y="0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8"/>
              <p:cNvSpPr/>
              <p:nvPr/>
            </p:nvSpPr>
            <p:spPr>
              <a:xfrm>
                <a:off x="7595475" y="2450075"/>
                <a:ext cx="22675" cy="279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1118" extrusionOk="0">
                    <a:moveTo>
                      <a:pt x="448" y="0"/>
                    </a:moveTo>
                    <a:cubicBezTo>
                      <a:pt x="304" y="0"/>
                      <a:pt x="167" y="83"/>
                      <a:pt x="98" y="231"/>
                    </a:cubicBezTo>
                    <a:cubicBezTo>
                      <a:pt x="1" y="425"/>
                      <a:pt x="98" y="1118"/>
                      <a:pt x="98" y="1118"/>
                    </a:cubicBezTo>
                    <a:cubicBezTo>
                      <a:pt x="98" y="1118"/>
                      <a:pt x="712" y="771"/>
                      <a:pt x="809" y="577"/>
                    </a:cubicBezTo>
                    <a:cubicBezTo>
                      <a:pt x="906" y="388"/>
                      <a:pt x="828" y="138"/>
                      <a:pt x="620" y="41"/>
                    </a:cubicBezTo>
                    <a:cubicBezTo>
                      <a:pt x="564" y="14"/>
                      <a:pt x="505" y="0"/>
                      <a:pt x="448" y="0"/>
                    </a:cubicBezTo>
                    <a:close/>
                  </a:path>
                </a:pathLst>
              </a:custGeom>
              <a:solidFill>
                <a:srgbClr val="FE9D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8"/>
              <p:cNvSpPr/>
              <p:nvPr/>
            </p:nvSpPr>
            <p:spPr>
              <a:xfrm>
                <a:off x="7586350" y="2389975"/>
                <a:ext cx="59300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578" extrusionOk="0">
                    <a:moveTo>
                      <a:pt x="776" y="1"/>
                    </a:moveTo>
                    <a:cubicBezTo>
                      <a:pt x="769" y="1"/>
                      <a:pt x="761" y="1"/>
                      <a:pt x="754" y="1"/>
                    </a:cubicBezTo>
                    <a:cubicBezTo>
                      <a:pt x="329" y="38"/>
                      <a:pt x="1" y="422"/>
                      <a:pt x="38" y="847"/>
                    </a:cubicBezTo>
                    <a:cubicBezTo>
                      <a:pt x="78" y="1277"/>
                      <a:pt x="424" y="1578"/>
                      <a:pt x="850" y="1578"/>
                    </a:cubicBezTo>
                    <a:cubicBezTo>
                      <a:pt x="862" y="1578"/>
                      <a:pt x="875" y="1577"/>
                      <a:pt x="888" y="1577"/>
                    </a:cubicBezTo>
                    <a:cubicBezTo>
                      <a:pt x="1308" y="1540"/>
                      <a:pt x="2371" y="671"/>
                      <a:pt x="2371" y="671"/>
                    </a:cubicBezTo>
                    <a:cubicBezTo>
                      <a:pt x="2371" y="671"/>
                      <a:pt x="1231" y="1"/>
                      <a:pt x="7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8"/>
              <p:cNvSpPr/>
              <p:nvPr/>
            </p:nvSpPr>
            <p:spPr>
              <a:xfrm>
                <a:off x="7655200" y="2470850"/>
                <a:ext cx="3132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253" h="1721" extrusionOk="0">
                    <a:moveTo>
                      <a:pt x="828" y="1"/>
                    </a:moveTo>
                    <a:cubicBezTo>
                      <a:pt x="828" y="1"/>
                      <a:pt x="116" y="712"/>
                      <a:pt x="56" y="1040"/>
                    </a:cubicBezTo>
                    <a:cubicBezTo>
                      <a:pt x="1" y="1345"/>
                      <a:pt x="213" y="1655"/>
                      <a:pt x="541" y="1710"/>
                    </a:cubicBezTo>
                    <a:cubicBezTo>
                      <a:pt x="576" y="1717"/>
                      <a:pt x="611" y="1720"/>
                      <a:pt x="645" y="1720"/>
                    </a:cubicBezTo>
                    <a:cubicBezTo>
                      <a:pt x="913" y="1720"/>
                      <a:pt x="1162" y="1520"/>
                      <a:pt x="1211" y="1230"/>
                    </a:cubicBezTo>
                    <a:cubicBezTo>
                      <a:pt x="1253" y="925"/>
                      <a:pt x="828" y="1"/>
                      <a:pt x="828" y="1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8"/>
              <p:cNvSpPr/>
              <p:nvPr/>
            </p:nvSpPr>
            <p:spPr>
              <a:xfrm>
                <a:off x="7382250" y="2224350"/>
                <a:ext cx="3420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1761" extrusionOk="0">
                    <a:moveTo>
                      <a:pt x="1021" y="0"/>
                    </a:moveTo>
                    <a:cubicBezTo>
                      <a:pt x="1021" y="0"/>
                      <a:pt x="194" y="675"/>
                      <a:pt x="97" y="984"/>
                    </a:cubicBezTo>
                    <a:cubicBezTo>
                      <a:pt x="0" y="1312"/>
                      <a:pt x="194" y="1636"/>
                      <a:pt x="522" y="1733"/>
                    </a:cubicBezTo>
                    <a:cubicBezTo>
                      <a:pt x="581" y="1751"/>
                      <a:pt x="640" y="1760"/>
                      <a:pt x="699" y="1760"/>
                    </a:cubicBezTo>
                    <a:cubicBezTo>
                      <a:pt x="953" y="1760"/>
                      <a:pt x="1196" y="1597"/>
                      <a:pt x="1271" y="1331"/>
                    </a:cubicBezTo>
                    <a:cubicBezTo>
                      <a:pt x="1368" y="1021"/>
                      <a:pt x="1021" y="0"/>
                      <a:pt x="10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8"/>
              <p:cNvSpPr/>
              <p:nvPr/>
            </p:nvSpPr>
            <p:spPr>
              <a:xfrm>
                <a:off x="7514625" y="2352500"/>
                <a:ext cx="89550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2360" extrusionOk="0">
                    <a:moveTo>
                      <a:pt x="1203" y="1"/>
                    </a:moveTo>
                    <a:cubicBezTo>
                      <a:pt x="1135" y="1"/>
                      <a:pt x="1074" y="6"/>
                      <a:pt x="1022" y="17"/>
                    </a:cubicBezTo>
                    <a:cubicBezTo>
                      <a:pt x="389" y="169"/>
                      <a:pt x="0" y="807"/>
                      <a:pt x="158" y="1440"/>
                    </a:cubicBezTo>
                    <a:cubicBezTo>
                      <a:pt x="288" y="1986"/>
                      <a:pt x="771" y="2360"/>
                      <a:pt x="1308" y="2360"/>
                    </a:cubicBezTo>
                    <a:cubicBezTo>
                      <a:pt x="1398" y="2360"/>
                      <a:pt x="1489" y="2349"/>
                      <a:pt x="1581" y="2327"/>
                    </a:cubicBezTo>
                    <a:cubicBezTo>
                      <a:pt x="2214" y="2170"/>
                      <a:pt x="3581" y="631"/>
                      <a:pt x="3581" y="631"/>
                    </a:cubicBezTo>
                    <a:cubicBezTo>
                      <a:pt x="3581" y="631"/>
                      <a:pt x="1962" y="1"/>
                      <a:pt x="1203" y="1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66418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39"/>
          <p:cNvGrpSpPr/>
          <p:nvPr/>
        </p:nvGrpSpPr>
        <p:grpSpPr>
          <a:xfrm>
            <a:off x="4076" y="-33"/>
            <a:ext cx="12188463" cy="6858055"/>
            <a:chOff x="3057" y="-25"/>
            <a:chExt cx="9141347" cy="5143541"/>
          </a:xfrm>
        </p:grpSpPr>
        <p:sp>
          <p:nvSpPr>
            <p:cNvPr id="660" name="Google Shape;660;p39"/>
            <p:cNvSpPr/>
            <p:nvPr/>
          </p:nvSpPr>
          <p:spPr>
            <a:xfrm>
              <a:off x="3057" y="-25"/>
              <a:ext cx="9141312" cy="3590096"/>
            </a:xfrm>
            <a:custGeom>
              <a:avLst/>
              <a:gdLst/>
              <a:ahLst/>
              <a:cxnLst/>
              <a:rect l="l" t="t" r="r" b="b"/>
              <a:pathLst>
                <a:path w="55217" h="21486" extrusionOk="0">
                  <a:moveTo>
                    <a:pt x="0" y="0"/>
                  </a:moveTo>
                  <a:lnTo>
                    <a:pt x="0" y="21486"/>
                  </a:lnTo>
                  <a:lnTo>
                    <a:pt x="55216" y="21486"/>
                  </a:lnTo>
                  <a:lnTo>
                    <a:pt x="55216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3057" y="2113000"/>
              <a:ext cx="9141312" cy="624750"/>
            </a:xfrm>
            <a:custGeom>
              <a:avLst/>
              <a:gdLst/>
              <a:ahLst/>
              <a:cxnLst/>
              <a:rect l="l" t="t" r="r" b="b"/>
              <a:pathLst>
                <a:path w="55217" h="3739" extrusionOk="0">
                  <a:moveTo>
                    <a:pt x="8955" y="158"/>
                  </a:moveTo>
                  <a:lnTo>
                    <a:pt x="45130" y="657"/>
                  </a:lnTo>
                  <a:lnTo>
                    <a:pt x="45203" y="3623"/>
                  </a:lnTo>
                  <a:lnTo>
                    <a:pt x="9011" y="3623"/>
                  </a:lnTo>
                  <a:lnTo>
                    <a:pt x="8955" y="158"/>
                  </a:lnTo>
                  <a:close/>
                  <a:moveTo>
                    <a:pt x="0" y="1"/>
                  </a:moveTo>
                  <a:lnTo>
                    <a:pt x="0" y="24"/>
                  </a:lnTo>
                  <a:lnTo>
                    <a:pt x="8798" y="158"/>
                  </a:lnTo>
                  <a:lnTo>
                    <a:pt x="8974" y="3623"/>
                  </a:lnTo>
                  <a:lnTo>
                    <a:pt x="0" y="3623"/>
                  </a:lnTo>
                  <a:lnTo>
                    <a:pt x="0" y="3739"/>
                  </a:lnTo>
                  <a:lnTo>
                    <a:pt x="55216" y="3679"/>
                  </a:lnTo>
                  <a:lnTo>
                    <a:pt x="55216" y="3623"/>
                  </a:lnTo>
                  <a:lnTo>
                    <a:pt x="45264" y="3623"/>
                  </a:lnTo>
                  <a:lnTo>
                    <a:pt x="45300" y="657"/>
                  </a:lnTo>
                  <a:lnTo>
                    <a:pt x="55216" y="809"/>
                  </a:lnTo>
                  <a:lnTo>
                    <a:pt x="55216" y="7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3057" y="3200925"/>
              <a:ext cx="9141312" cy="102760"/>
            </a:xfrm>
            <a:custGeom>
              <a:avLst/>
              <a:gdLst/>
              <a:ahLst/>
              <a:cxnLst/>
              <a:rect l="l" t="t" r="r" b="b"/>
              <a:pathLst>
                <a:path w="55217" h="615" extrusionOk="0">
                  <a:moveTo>
                    <a:pt x="0" y="0"/>
                  </a:moveTo>
                  <a:lnTo>
                    <a:pt x="0" y="97"/>
                  </a:lnTo>
                  <a:lnTo>
                    <a:pt x="55216" y="615"/>
                  </a:lnTo>
                  <a:lnTo>
                    <a:pt x="55216" y="5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2817295" y="807523"/>
              <a:ext cx="26157" cy="472698"/>
            </a:xfrm>
            <a:custGeom>
              <a:avLst/>
              <a:gdLst/>
              <a:ahLst/>
              <a:cxnLst/>
              <a:rect l="l" t="t" r="r" b="b"/>
              <a:pathLst>
                <a:path w="158" h="2829" extrusionOk="0">
                  <a:moveTo>
                    <a:pt x="0" y="0"/>
                  </a:moveTo>
                  <a:lnTo>
                    <a:pt x="0" y="2828"/>
                  </a:lnTo>
                  <a:lnTo>
                    <a:pt x="98" y="282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3521889" y="2734576"/>
              <a:ext cx="38408" cy="501938"/>
            </a:xfrm>
            <a:custGeom>
              <a:avLst/>
              <a:gdLst/>
              <a:ahLst/>
              <a:cxnLst/>
              <a:rect l="l" t="t" r="r" b="b"/>
              <a:pathLst>
                <a:path w="232" h="3004" extrusionOk="0">
                  <a:moveTo>
                    <a:pt x="0" y="0"/>
                  </a:moveTo>
                  <a:lnTo>
                    <a:pt x="194" y="3004"/>
                  </a:lnTo>
                  <a:lnTo>
                    <a:pt x="231" y="300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6546379" y="2730733"/>
              <a:ext cx="35428" cy="537529"/>
            </a:xfrm>
            <a:custGeom>
              <a:avLst/>
              <a:gdLst/>
              <a:ahLst/>
              <a:cxnLst/>
              <a:rect l="l" t="t" r="r" b="b"/>
              <a:pathLst>
                <a:path w="214" h="3217" extrusionOk="0">
                  <a:moveTo>
                    <a:pt x="1" y="0"/>
                  </a:moveTo>
                  <a:lnTo>
                    <a:pt x="135" y="3216"/>
                  </a:lnTo>
                  <a:lnTo>
                    <a:pt x="213" y="3216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9122055" y="2727558"/>
              <a:ext cx="22350" cy="566936"/>
            </a:xfrm>
            <a:custGeom>
              <a:avLst/>
              <a:gdLst/>
              <a:ahLst/>
              <a:cxnLst/>
              <a:rect l="l" t="t" r="r" b="b"/>
              <a:pathLst>
                <a:path w="135" h="3393" extrusionOk="0">
                  <a:moveTo>
                    <a:pt x="0" y="1"/>
                  </a:moveTo>
                  <a:lnTo>
                    <a:pt x="37" y="3392"/>
                  </a:lnTo>
                  <a:lnTo>
                    <a:pt x="134" y="3392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3057" y="-25"/>
              <a:ext cx="9141312" cy="1772825"/>
            </a:xfrm>
            <a:custGeom>
              <a:avLst/>
              <a:gdLst/>
              <a:ahLst/>
              <a:cxnLst/>
              <a:rect l="l" t="t" r="r" b="b"/>
              <a:pathLst>
                <a:path w="55217" h="10610" extrusionOk="0">
                  <a:moveTo>
                    <a:pt x="47307" y="1995"/>
                  </a:moveTo>
                  <a:lnTo>
                    <a:pt x="47514" y="4736"/>
                  </a:lnTo>
                  <a:lnTo>
                    <a:pt x="27165" y="4736"/>
                  </a:lnTo>
                  <a:lnTo>
                    <a:pt x="27206" y="2177"/>
                  </a:lnTo>
                  <a:lnTo>
                    <a:pt x="27031" y="2177"/>
                  </a:lnTo>
                  <a:lnTo>
                    <a:pt x="27109" y="4736"/>
                  </a:lnTo>
                  <a:lnTo>
                    <a:pt x="6506" y="4736"/>
                  </a:lnTo>
                  <a:lnTo>
                    <a:pt x="6548" y="2348"/>
                  </a:lnTo>
                  <a:lnTo>
                    <a:pt x="47307" y="1995"/>
                  </a:lnTo>
                  <a:close/>
                  <a:moveTo>
                    <a:pt x="25663" y="7874"/>
                  </a:moveTo>
                  <a:lnTo>
                    <a:pt x="47033" y="8142"/>
                  </a:lnTo>
                  <a:lnTo>
                    <a:pt x="47111" y="10363"/>
                  </a:lnTo>
                  <a:lnTo>
                    <a:pt x="47111" y="10363"/>
                  </a:lnTo>
                  <a:lnTo>
                    <a:pt x="25705" y="10434"/>
                  </a:lnTo>
                  <a:lnTo>
                    <a:pt x="25663" y="7874"/>
                  </a:lnTo>
                  <a:close/>
                  <a:moveTo>
                    <a:pt x="13479" y="0"/>
                  </a:moveTo>
                  <a:lnTo>
                    <a:pt x="13497" y="2195"/>
                  </a:lnTo>
                  <a:lnTo>
                    <a:pt x="13576" y="2195"/>
                  </a:lnTo>
                  <a:lnTo>
                    <a:pt x="0" y="2292"/>
                  </a:lnTo>
                  <a:lnTo>
                    <a:pt x="0" y="2408"/>
                  </a:lnTo>
                  <a:lnTo>
                    <a:pt x="6354" y="2348"/>
                  </a:lnTo>
                  <a:lnTo>
                    <a:pt x="6414" y="4736"/>
                  </a:lnTo>
                  <a:lnTo>
                    <a:pt x="0" y="4736"/>
                  </a:lnTo>
                  <a:lnTo>
                    <a:pt x="0" y="4852"/>
                  </a:lnTo>
                  <a:lnTo>
                    <a:pt x="36771" y="4815"/>
                  </a:lnTo>
                  <a:lnTo>
                    <a:pt x="36771" y="4815"/>
                  </a:lnTo>
                  <a:lnTo>
                    <a:pt x="36849" y="7934"/>
                  </a:lnTo>
                  <a:lnTo>
                    <a:pt x="36849" y="7934"/>
                  </a:lnTo>
                  <a:lnTo>
                    <a:pt x="0" y="7430"/>
                  </a:lnTo>
                  <a:lnTo>
                    <a:pt x="0" y="7546"/>
                  </a:lnTo>
                  <a:lnTo>
                    <a:pt x="25566" y="7874"/>
                  </a:lnTo>
                  <a:lnTo>
                    <a:pt x="25492" y="7874"/>
                  </a:lnTo>
                  <a:lnTo>
                    <a:pt x="25608" y="10434"/>
                  </a:lnTo>
                  <a:lnTo>
                    <a:pt x="0" y="10512"/>
                  </a:lnTo>
                  <a:lnTo>
                    <a:pt x="0" y="10609"/>
                  </a:lnTo>
                  <a:lnTo>
                    <a:pt x="55216" y="10378"/>
                  </a:lnTo>
                  <a:lnTo>
                    <a:pt x="55216" y="10337"/>
                  </a:lnTo>
                  <a:lnTo>
                    <a:pt x="47149" y="10363"/>
                  </a:lnTo>
                  <a:lnTo>
                    <a:pt x="47149" y="10363"/>
                  </a:lnTo>
                  <a:lnTo>
                    <a:pt x="47149" y="8142"/>
                  </a:lnTo>
                  <a:lnTo>
                    <a:pt x="47149" y="8142"/>
                  </a:lnTo>
                  <a:lnTo>
                    <a:pt x="55216" y="8239"/>
                  </a:lnTo>
                  <a:lnTo>
                    <a:pt x="55216" y="8183"/>
                  </a:lnTo>
                  <a:lnTo>
                    <a:pt x="36946" y="7934"/>
                  </a:lnTo>
                  <a:lnTo>
                    <a:pt x="36983" y="4815"/>
                  </a:lnTo>
                  <a:lnTo>
                    <a:pt x="55216" y="4815"/>
                  </a:lnTo>
                  <a:lnTo>
                    <a:pt x="55216" y="4736"/>
                  </a:lnTo>
                  <a:lnTo>
                    <a:pt x="47574" y="4736"/>
                  </a:lnTo>
                  <a:lnTo>
                    <a:pt x="47514" y="1994"/>
                  </a:lnTo>
                  <a:lnTo>
                    <a:pt x="47514" y="1994"/>
                  </a:lnTo>
                  <a:lnTo>
                    <a:pt x="55216" y="1927"/>
                  </a:lnTo>
                  <a:lnTo>
                    <a:pt x="55216" y="1849"/>
                  </a:lnTo>
                  <a:lnTo>
                    <a:pt x="13594" y="2195"/>
                  </a:lnTo>
                  <a:lnTo>
                    <a:pt x="13594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6221398" y="-25"/>
              <a:ext cx="26157" cy="334347"/>
            </a:xfrm>
            <a:custGeom>
              <a:avLst/>
              <a:gdLst/>
              <a:ahLst/>
              <a:cxnLst/>
              <a:rect l="l" t="t" r="r" b="b"/>
              <a:pathLst>
                <a:path w="158" h="2001" extrusionOk="0">
                  <a:moveTo>
                    <a:pt x="0" y="0"/>
                  </a:moveTo>
                  <a:lnTo>
                    <a:pt x="60" y="2001"/>
                  </a:lnTo>
                  <a:lnTo>
                    <a:pt x="157" y="2001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4605765" y="1753254"/>
              <a:ext cx="35263" cy="421735"/>
            </a:xfrm>
            <a:custGeom>
              <a:avLst/>
              <a:gdLst/>
              <a:ahLst/>
              <a:cxnLst/>
              <a:rect l="l" t="t" r="r" b="b"/>
              <a:pathLst>
                <a:path w="213" h="2524" extrusionOk="0">
                  <a:moveTo>
                    <a:pt x="0" y="1"/>
                  </a:moveTo>
                  <a:lnTo>
                    <a:pt x="153" y="2523"/>
                  </a:lnTo>
                  <a:lnTo>
                    <a:pt x="213" y="252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3057" y="3490326"/>
              <a:ext cx="9141312" cy="99753"/>
            </a:xfrm>
            <a:custGeom>
              <a:avLst/>
              <a:gdLst/>
              <a:ahLst/>
              <a:cxnLst/>
              <a:rect l="l" t="t" r="r" b="b"/>
              <a:pathLst>
                <a:path w="55217" h="597" extrusionOk="0">
                  <a:moveTo>
                    <a:pt x="0" y="1"/>
                  </a:moveTo>
                  <a:lnTo>
                    <a:pt x="0" y="597"/>
                  </a:lnTo>
                  <a:lnTo>
                    <a:pt x="55216" y="597"/>
                  </a:lnTo>
                  <a:lnTo>
                    <a:pt x="55216" y="1"/>
                  </a:lnTo>
                  <a:close/>
                </a:path>
              </a:pathLst>
            </a:custGeom>
            <a:solidFill>
              <a:srgbClr val="FAF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3057" y="3589911"/>
              <a:ext cx="9141312" cy="1553603"/>
            </a:xfrm>
            <a:custGeom>
              <a:avLst/>
              <a:gdLst/>
              <a:ahLst/>
              <a:cxnLst/>
              <a:rect l="l" t="t" r="r" b="b"/>
              <a:pathLst>
                <a:path w="55217" h="9298" extrusionOk="0">
                  <a:moveTo>
                    <a:pt x="0" y="1"/>
                  </a:moveTo>
                  <a:lnTo>
                    <a:pt x="0" y="9298"/>
                  </a:lnTo>
                  <a:lnTo>
                    <a:pt x="55216" y="9298"/>
                  </a:lnTo>
                  <a:lnTo>
                    <a:pt x="552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1619352" y="4654611"/>
              <a:ext cx="1784822" cy="488905"/>
            </a:xfrm>
            <a:custGeom>
              <a:avLst/>
              <a:gdLst/>
              <a:ahLst/>
              <a:cxnLst/>
              <a:rect l="l" t="t" r="r" b="b"/>
              <a:pathLst>
                <a:path w="10781" h="2926" extrusionOk="0">
                  <a:moveTo>
                    <a:pt x="1387" y="1"/>
                  </a:moveTo>
                  <a:lnTo>
                    <a:pt x="1" y="2926"/>
                  </a:lnTo>
                  <a:lnTo>
                    <a:pt x="9819" y="2926"/>
                  </a:lnTo>
                  <a:lnTo>
                    <a:pt x="10780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7420003" y="3786075"/>
              <a:ext cx="1584337" cy="840129"/>
            </a:xfrm>
            <a:custGeom>
              <a:avLst/>
              <a:gdLst/>
              <a:ahLst/>
              <a:cxnLst/>
              <a:rect l="l" t="t" r="r" b="b"/>
              <a:pathLst>
                <a:path w="9570" h="5028" extrusionOk="0">
                  <a:moveTo>
                    <a:pt x="0" y="1"/>
                  </a:moveTo>
                  <a:lnTo>
                    <a:pt x="195" y="5028"/>
                  </a:lnTo>
                  <a:lnTo>
                    <a:pt x="9570" y="5028"/>
                  </a:lnTo>
                  <a:lnTo>
                    <a:pt x="8664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3073" y="3589911"/>
              <a:ext cx="9141312" cy="1553603"/>
            </a:xfrm>
            <a:custGeom>
              <a:avLst/>
              <a:gdLst/>
              <a:ahLst/>
              <a:cxnLst/>
              <a:rect l="l" t="t" r="r" b="b"/>
              <a:pathLst>
                <a:path w="55217" h="9298" extrusionOk="0">
                  <a:moveTo>
                    <a:pt x="0" y="1"/>
                  </a:moveTo>
                  <a:lnTo>
                    <a:pt x="0" y="1004"/>
                  </a:lnTo>
                  <a:lnTo>
                    <a:pt x="4427" y="1004"/>
                  </a:lnTo>
                  <a:lnTo>
                    <a:pt x="4834" y="366"/>
                  </a:lnTo>
                  <a:lnTo>
                    <a:pt x="5065" y="1"/>
                  </a:lnTo>
                  <a:close/>
                  <a:moveTo>
                    <a:pt x="5351" y="1"/>
                  </a:moveTo>
                  <a:lnTo>
                    <a:pt x="5120" y="366"/>
                  </a:lnTo>
                  <a:lnTo>
                    <a:pt x="4718" y="1004"/>
                  </a:lnTo>
                  <a:lnTo>
                    <a:pt x="13382" y="1004"/>
                  </a:lnTo>
                  <a:lnTo>
                    <a:pt x="13668" y="366"/>
                  </a:lnTo>
                  <a:lnTo>
                    <a:pt x="13844" y="1"/>
                  </a:lnTo>
                  <a:close/>
                  <a:moveTo>
                    <a:pt x="14130" y="1"/>
                  </a:moveTo>
                  <a:lnTo>
                    <a:pt x="13959" y="366"/>
                  </a:lnTo>
                  <a:lnTo>
                    <a:pt x="13668" y="1004"/>
                  </a:lnTo>
                  <a:lnTo>
                    <a:pt x="22313" y="1004"/>
                  </a:lnTo>
                  <a:lnTo>
                    <a:pt x="22526" y="366"/>
                  </a:lnTo>
                  <a:lnTo>
                    <a:pt x="22641" y="1"/>
                  </a:lnTo>
                  <a:close/>
                  <a:moveTo>
                    <a:pt x="22932" y="1"/>
                  </a:moveTo>
                  <a:lnTo>
                    <a:pt x="22817" y="366"/>
                  </a:lnTo>
                  <a:lnTo>
                    <a:pt x="22604" y="1004"/>
                  </a:lnTo>
                  <a:lnTo>
                    <a:pt x="31249" y="1004"/>
                  </a:lnTo>
                  <a:lnTo>
                    <a:pt x="31365" y="366"/>
                  </a:lnTo>
                  <a:lnTo>
                    <a:pt x="31439" y="1"/>
                  </a:lnTo>
                  <a:close/>
                  <a:moveTo>
                    <a:pt x="31711" y="1"/>
                  </a:moveTo>
                  <a:lnTo>
                    <a:pt x="31651" y="366"/>
                  </a:lnTo>
                  <a:lnTo>
                    <a:pt x="31536" y="1004"/>
                  </a:lnTo>
                  <a:lnTo>
                    <a:pt x="40181" y="1004"/>
                  </a:lnTo>
                  <a:lnTo>
                    <a:pt x="40199" y="366"/>
                  </a:lnTo>
                  <a:lnTo>
                    <a:pt x="40218" y="1"/>
                  </a:lnTo>
                  <a:close/>
                  <a:moveTo>
                    <a:pt x="40509" y="1"/>
                  </a:moveTo>
                  <a:lnTo>
                    <a:pt x="40490" y="366"/>
                  </a:lnTo>
                  <a:lnTo>
                    <a:pt x="40467" y="1004"/>
                  </a:lnTo>
                  <a:lnTo>
                    <a:pt x="49112" y="1004"/>
                  </a:lnTo>
                  <a:lnTo>
                    <a:pt x="49057" y="366"/>
                  </a:lnTo>
                  <a:lnTo>
                    <a:pt x="49015" y="1"/>
                  </a:lnTo>
                  <a:close/>
                  <a:moveTo>
                    <a:pt x="49288" y="1"/>
                  </a:moveTo>
                  <a:lnTo>
                    <a:pt x="49325" y="366"/>
                  </a:lnTo>
                  <a:lnTo>
                    <a:pt x="49404" y="1004"/>
                  </a:lnTo>
                  <a:lnTo>
                    <a:pt x="55216" y="1004"/>
                  </a:lnTo>
                  <a:lnTo>
                    <a:pt x="55216" y="1"/>
                  </a:lnTo>
                  <a:close/>
                  <a:moveTo>
                    <a:pt x="0" y="1175"/>
                  </a:moveTo>
                  <a:lnTo>
                    <a:pt x="0" y="6202"/>
                  </a:lnTo>
                  <a:lnTo>
                    <a:pt x="5910" y="6202"/>
                  </a:lnTo>
                  <a:lnTo>
                    <a:pt x="8664" y="1175"/>
                  </a:lnTo>
                  <a:close/>
                  <a:moveTo>
                    <a:pt x="8955" y="1175"/>
                  </a:moveTo>
                  <a:lnTo>
                    <a:pt x="6220" y="6202"/>
                  </a:lnTo>
                  <a:lnTo>
                    <a:pt x="15613" y="6202"/>
                  </a:lnTo>
                  <a:lnTo>
                    <a:pt x="17637" y="1175"/>
                  </a:lnTo>
                  <a:close/>
                  <a:moveTo>
                    <a:pt x="17924" y="1175"/>
                  </a:moveTo>
                  <a:lnTo>
                    <a:pt x="15923" y="6202"/>
                  </a:lnTo>
                  <a:lnTo>
                    <a:pt x="25298" y="6202"/>
                  </a:lnTo>
                  <a:lnTo>
                    <a:pt x="26587" y="1175"/>
                  </a:lnTo>
                  <a:close/>
                  <a:moveTo>
                    <a:pt x="26878" y="1175"/>
                  </a:moveTo>
                  <a:lnTo>
                    <a:pt x="25608" y="6202"/>
                  </a:lnTo>
                  <a:lnTo>
                    <a:pt x="34983" y="6202"/>
                  </a:lnTo>
                  <a:lnTo>
                    <a:pt x="35560" y="1175"/>
                  </a:lnTo>
                  <a:close/>
                  <a:moveTo>
                    <a:pt x="35847" y="1175"/>
                  </a:moveTo>
                  <a:lnTo>
                    <a:pt x="35292" y="6202"/>
                  </a:lnTo>
                  <a:lnTo>
                    <a:pt x="44686" y="6202"/>
                  </a:lnTo>
                  <a:lnTo>
                    <a:pt x="44510" y="1175"/>
                  </a:lnTo>
                  <a:close/>
                  <a:moveTo>
                    <a:pt x="53775" y="1175"/>
                  </a:moveTo>
                  <a:lnTo>
                    <a:pt x="54676" y="6202"/>
                  </a:lnTo>
                  <a:lnTo>
                    <a:pt x="55216" y="6202"/>
                  </a:lnTo>
                  <a:lnTo>
                    <a:pt x="55216" y="1175"/>
                  </a:lnTo>
                  <a:close/>
                  <a:moveTo>
                    <a:pt x="0" y="6373"/>
                  </a:moveTo>
                  <a:lnTo>
                    <a:pt x="0" y="8166"/>
                  </a:lnTo>
                  <a:lnTo>
                    <a:pt x="1119" y="6373"/>
                  </a:lnTo>
                  <a:close/>
                  <a:moveTo>
                    <a:pt x="1424" y="6373"/>
                  </a:moveTo>
                  <a:lnTo>
                    <a:pt x="0" y="8683"/>
                  </a:lnTo>
                  <a:lnTo>
                    <a:pt x="0" y="9298"/>
                  </a:lnTo>
                  <a:lnTo>
                    <a:pt x="9436" y="9298"/>
                  </a:lnTo>
                  <a:lnTo>
                    <a:pt x="10840" y="6373"/>
                  </a:lnTo>
                  <a:close/>
                  <a:moveTo>
                    <a:pt x="20853" y="6373"/>
                  </a:moveTo>
                  <a:lnTo>
                    <a:pt x="19906" y="9298"/>
                  </a:lnTo>
                  <a:lnTo>
                    <a:pt x="29725" y="9298"/>
                  </a:lnTo>
                  <a:lnTo>
                    <a:pt x="30265" y="6373"/>
                  </a:lnTo>
                  <a:close/>
                  <a:moveTo>
                    <a:pt x="30575" y="6373"/>
                  </a:moveTo>
                  <a:lnTo>
                    <a:pt x="30053" y="9298"/>
                  </a:lnTo>
                  <a:lnTo>
                    <a:pt x="39871" y="9298"/>
                  </a:lnTo>
                  <a:lnTo>
                    <a:pt x="39987" y="6373"/>
                  </a:lnTo>
                  <a:close/>
                  <a:moveTo>
                    <a:pt x="40296" y="6373"/>
                  </a:moveTo>
                  <a:lnTo>
                    <a:pt x="40199" y="9298"/>
                  </a:lnTo>
                  <a:lnTo>
                    <a:pt x="50018" y="9298"/>
                  </a:lnTo>
                  <a:lnTo>
                    <a:pt x="49690" y="6373"/>
                  </a:lnTo>
                  <a:close/>
                  <a:moveTo>
                    <a:pt x="50018" y="6373"/>
                  </a:moveTo>
                  <a:lnTo>
                    <a:pt x="50346" y="9298"/>
                  </a:lnTo>
                  <a:lnTo>
                    <a:pt x="55216" y="9298"/>
                  </a:lnTo>
                  <a:lnTo>
                    <a:pt x="55216" y="6373"/>
                  </a:lnTo>
                  <a:close/>
                </a:path>
              </a:pathLst>
            </a:custGeom>
            <a:solidFill>
              <a:srgbClr val="FFF76A">
                <a:alpha val="651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3057" y="3490326"/>
              <a:ext cx="9135187" cy="99753"/>
            </a:xfrm>
            <a:custGeom>
              <a:avLst/>
              <a:gdLst/>
              <a:ahLst/>
              <a:cxnLst/>
              <a:rect l="l" t="t" r="r" b="b"/>
              <a:pathLst>
                <a:path w="55180" h="597" extrusionOk="0">
                  <a:moveTo>
                    <a:pt x="0" y="1"/>
                  </a:moveTo>
                  <a:lnTo>
                    <a:pt x="0" y="597"/>
                  </a:lnTo>
                  <a:lnTo>
                    <a:pt x="55179" y="597"/>
                  </a:lnTo>
                  <a:lnTo>
                    <a:pt x="551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6" name="Google Shape;676;p39"/>
          <p:cNvGrpSpPr/>
          <p:nvPr/>
        </p:nvGrpSpPr>
        <p:grpSpPr>
          <a:xfrm flipH="1">
            <a:off x="639803" y="719986"/>
            <a:ext cx="3010199" cy="5197364"/>
            <a:chOff x="741245" y="4005303"/>
            <a:chExt cx="399598" cy="689952"/>
          </a:xfrm>
        </p:grpSpPr>
        <p:sp>
          <p:nvSpPr>
            <p:cNvPr id="677" name="Google Shape;677;p39"/>
            <p:cNvSpPr/>
            <p:nvPr/>
          </p:nvSpPr>
          <p:spPr>
            <a:xfrm>
              <a:off x="775846" y="4005303"/>
              <a:ext cx="364997" cy="689952"/>
            </a:xfrm>
            <a:custGeom>
              <a:avLst/>
              <a:gdLst/>
              <a:ahLst/>
              <a:cxnLst/>
              <a:rect l="l" t="t" r="r" b="b"/>
              <a:pathLst>
                <a:path w="13017" h="24606" extrusionOk="0">
                  <a:moveTo>
                    <a:pt x="8816" y="23644"/>
                  </a:moveTo>
                  <a:lnTo>
                    <a:pt x="9916" y="23663"/>
                  </a:lnTo>
                  <a:lnTo>
                    <a:pt x="7472" y="23663"/>
                  </a:lnTo>
                  <a:lnTo>
                    <a:pt x="8761" y="23644"/>
                  </a:lnTo>
                  <a:close/>
                  <a:moveTo>
                    <a:pt x="4815" y="1"/>
                  </a:moveTo>
                  <a:cubicBezTo>
                    <a:pt x="4797" y="1"/>
                    <a:pt x="4773" y="19"/>
                    <a:pt x="4773" y="43"/>
                  </a:cubicBezTo>
                  <a:lnTo>
                    <a:pt x="4773" y="79"/>
                  </a:lnTo>
                  <a:lnTo>
                    <a:pt x="4736" y="79"/>
                  </a:lnTo>
                  <a:cubicBezTo>
                    <a:pt x="4718" y="79"/>
                    <a:pt x="4681" y="116"/>
                    <a:pt x="4681" y="158"/>
                  </a:cubicBezTo>
                  <a:cubicBezTo>
                    <a:pt x="4658" y="213"/>
                    <a:pt x="4658" y="274"/>
                    <a:pt x="4639" y="329"/>
                  </a:cubicBezTo>
                  <a:lnTo>
                    <a:pt x="4602" y="329"/>
                  </a:lnTo>
                  <a:cubicBezTo>
                    <a:pt x="4584" y="366"/>
                    <a:pt x="4584" y="408"/>
                    <a:pt x="4565" y="444"/>
                  </a:cubicBezTo>
                  <a:lnTo>
                    <a:pt x="4565" y="505"/>
                  </a:lnTo>
                  <a:cubicBezTo>
                    <a:pt x="4565" y="523"/>
                    <a:pt x="4542" y="542"/>
                    <a:pt x="4542" y="560"/>
                  </a:cubicBezTo>
                  <a:lnTo>
                    <a:pt x="4256" y="560"/>
                  </a:lnTo>
                  <a:lnTo>
                    <a:pt x="2389" y="523"/>
                  </a:lnTo>
                  <a:lnTo>
                    <a:pt x="2255" y="523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97" y="4104"/>
                  </a:lnTo>
                  <a:lnTo>
                    <a:pt x="116" y="4603"/>
                  </a:lnTo>
                  <a:lnTo>
                    <a:pt x="153" y="6123"/>
                  </a:lnTo>
                  <a:lnTo>
                    <a:pt x="231" y="8762"/>
                  </a:lnTo>
                  <a:lnTo>
                    <a:pt x="231" y="9242"/>
                  </a:lnTo>
                  <a:lnTo>
                    <a:pt x="268" y="10360"/>
                  </a:lnTo>
                  <a:lnTo>
                    <a:pt x="347" y="13248"/>
                  </a:lnTo>
                  <a:lnTo>
                    <a:pt x="347" y="13364"/>
                  </a:lnTo>
                  <a:lnTo>
                    <a:pt x="384" y="14459"/>
                  </a:lnTo>
                  <a:lnTo>
                    <a:pt x="384" y="14482"/>
                  </a:lnTo>
                  <a:lnTo>
                    <a:pt x="481" y="17984"/>
                  </a:lnTo>
                  <a:lnTo>
                    <a:pt x="481" y="18908"/>
                  </a:lnTo>
                  <a:lnTo>
                    <a:pt x="499" y="18908"/>
                  </a:lnTo>
                  <a:lnTo>
                    <a:pt x="578" y="21681"/>
                  </a:lnTo>
                  <a:lnTo>
                    <a:pt x="578" y="21759"/>
                  </a:lnTo>
                  <a:lnTo>
                    <a:pt x="638" y="23644"/>
                  </a:lnTo>
                  <a:lnTo>
                    <a:pt x="754" y="23644"/>
                  </a:lnTo>
                  <a:lnTo>
                    <a:pt x="772" y="23912"/>
                  </a:lnTo>
                  <a:lnTo>
                    <a:pt x="11265" y="23912"/>
                  </a:lnTo>
                  <a:lnTo>
                    <a:pt x="11418" y="24605"/>
                  </a:lnTo>
                  <a:lnTo>
                    <a:pt x="11746" y="24605"/>
                  </a:lnTo>
                  <a:lnTo>
                    <a:pt x="11764" y="23912"/>
                  </a:lnTo>
                  <a:lnTo>
                    <a:pt x="12245" y="23912"/>
                  </a:lnTo>
                  <a:lnTo>
                    <a:pt x="12263" y="23663"/>
                  </a:lnTo>
                  <a:lnTo>
                    <a:pt x="12379" y="23663"/>
                  </a:lnTo>
                  <a:lnTo>
                    <a:pt x="12397" y="22817"/>
                  </a:lnTo>
                  <a:lnTo>
                    <a:pt x="12420" y="22124"/>
                  </a:lnTo>
                  <a:lnTo>
                    <a:pt x="12439" y="21833"/>
                  </a:lnTo>
                  <a:lnTo>
                    <a:pt x="12439" y="21718"/>
                  </a:lnTo>
                  <a:lnTo>
                    <a:pt x="12494" y="19370"/>
                  </a:lnTo>
                  <a:lnTo>
                    <a:pt x="12536" y="18040"/>
                  </a:lnTo>
                  <a:lnTo>
                    <a:pt x="12536" y="17716"/>
                  </a:lnTo>
                  <a:lnTo>
                    <a:pt x="12554" y="17619"/>
                  </a:lnTo>
                  <a:lnTo>
                    <a:pt x="12651" y="13613"/>
                  </a:lnTo>
                  <a:lnTo>
                    <a:pt x="12670" y="13613"/>
                  </a:lnTo>
                  <a:lnTo>
                    <a:pt x="12670" y="13345"/>
                  </a:lnTo>
                  <a:lnTo>
                    <a:pt x="12785" y="9205"/>
                  </a:lnTo>
                  <a:lnTo>
                    <a:pt x="12785" y="8914"/>
                  </a:lnTo>
                  <a:lnTo>
                    <a:pt x="12901" y="4548"/>
                  </a:lnTo>
                  <a:lnTo>
                    <a:pt x="12901" y="4335"/>
                  </a:lnTo>
                  <a:lnTo>
                    <a:pt x="13017" y="736"/>
                  </a:lnTo>
                  <a:lnTo>
                    <a:pt x="11127" y="694"/>
                  </a:lnTo>
                  <a:lnTo>
                    <a:pt x="10956" y="694"/>
                  </a:lnTo>
                  <a:lnTo>
                    <a:pt x="8932" y="657"/>
                  </a:lnTo>
                  <a:lnTo>
                    <a:pt x="8761" y="657"/>
                  </a:lnTo>
                  <a:lnTo>
                    <a:pt x="7892" y="639"/>
                  </a:lnTo>
                  <a:lnTo>
                    <a:pt x="7892" y="597"/>
                  </a:lnTo>
                  <a:lnTo>
                    <a:pt x="7892" y="560"/>
                  </a:lnTo>
                  <a:lnTo>
                    <a:pt x="7892" y="523"/>
                  </a:lnTo>
                  <a:cubicBezTo>
                    <a:pt x="7892" y="523"/>
                    <a:pt x="7892" y="505"/>
                    <a:pt x="7874" y="505"/>
                  </a:cubicBezTo>
                  <a:lnTo>
                    <a:pt x="7874" y="481"/>
                  </a:lnTo>
                  <a:lnTo>
                    <a:pt x="7874" y="463"/>
                  </a:lnTo>
                  <a:lnTo>
                    <a:pt x="7874" y="426"/>
                  </a:lnTo>
                  <a:cubicBezTo>
                    <a:pt x="7874" y="426"/>
                    <a:pt x="7874" y="408"/>
                    <a:pt x="7855" y="408"/>
                  </a:cubicBezTo>
                  <a:lnTo>
                    <a:pt x="7855" y="389"/>
                  </a:lnTo>
                  <a:lnTo>
                    <a:pt x="7855" y="347"/>
                  </a:lnTo>
                  <a:lnTo>
                    <a:pt x="7837" y="329"/>
                  </a:lnTo>
                  <a:lnTo>
                    <a:pt x="7800" y="329"/>
                  </a:lnTo>
                  <a:cubicBezTo>
                    <a:pt x="7777" y="274"/>
                    <a:pt x="7777" y="213"/>
                    <a:pt x="7758" y="158"/>
                  </a:cubicBezTo>
                  <a:cubicBezTo>
                    <a:pt x="7758" y="116"/>
                    <a:pt x="7740" y="79"/>
                    <a:pt x="7703" y="79"/>
                  </a:cubicBezTo>
                  <a:lnTo>
                    <a:pt x="7661" y="79"/>
                  </a:lnTo>
                  <a:lnTo>
                    <a:pt x="7661" y="43"/>
                  </a:lnTo>
                  <a:cubicBezTo>
                    <a:pt x="7661" y="19"/>
                    <a:pt x="7643" y="1"/>
                    <a:pt x="76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986903" y="4023725"/>
              <a:ext cx="61576" cy="645088"/>
            </a:xfrm>
            <a:custGeom>
              <a:avLst/>
              <a:gdLst/>
              <a:ahLst/>
              <a:cxnLst/>
              <a:rect l="l" t="t" r="r" b="b"/>
              <a:pathLst>
                <a:path w="2196" h="23006" extrusionOk="0">
                  <a:moveTo>
                    <a:pt x="0" y="0"/>
                  </a:moveTo>
                  <a:lnTo>
                    <a:pt x="0" y="22987"/>
                  </a:lnTo>
                  <a:lnTo>
                    <a:pt x="60" y="22987"/>
                  </a:lnTo>
                  <a:lnTo>
                    <a:pt x="1483" y="23006"/>
                  </a:lnTo>
                  <a:lnTo>
                    <a:pt x="2195" y="3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923813" y="4022014"/>
              <a:ext cx="63118" cy="646799"/>
            </a:xfrm>
            <a:custGeom>
              <a:avLst/>
              <a:gdLst/>
              <a:ahLst/>
              <a:cxnLst/>
              <a:rect l="l" t="t" r="r" b="b"/>
              <a:pathLst>
                <a:path w="2251" h="23067" extrusionOk="0">
                  <a:moveTo>
                    <a:pt x="0" y="1"/>
                  </a:moveTo>
                  <a:lnTo>
                    <a:pt x="0" y="23067"/>
                  </a:lnTo>
                  <a:lnTo>
                    <a:pt x="153" y="23067"/>
                  </a:lnTo>
                  <a:lnTo>
                    <a:pt x="2250" y="23048"/>
                  </a:lnTo>
                  <a:lnTo>
                    <a:pt x="2250" y="61"/>
                  </a:lnTo>
                  <a:lnTo>
                    <a:pt x="171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852031" y="4021005"/>
              <a:ext cx="71810" cy="647808"/>
            </a:xfrm>
            <a:custGeom>
              <a:avLst/>
              <a:gdLst/>
              <a:ahLst/>
              <a:cxnLst/>
              <a:rect l="l" t="t" r="r" b="b"/>
              <a:pathLst>
                <a:path w="2561" h="23103" extrusionOk="0">
                  <a:moveTo>
                    <a:pt x="324" y="0"/>
                  </a:moveTo>
                  <a:lnTo>
                    <a:pt x="0" y="23084"/>
                  </a:lnTo>
                  <a:lnTo>
                    <a:pt x="2560" y="23103"/>
                  </a:lnTo>
                  <a:lnTo>
                    <a:pt x="2560" y="37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741245" y="4018790"/>
              <a:ext cx="64800" cy="649519"/>
            </a:xfrm>
            <a:custGeom>
              <a:avLst/>
              <a:gdLst/>
              <a:ahLst/>
              <a:cxnLst/>
              <a:rect l="l" t="t" r="r" b="b"/>
              <a:pathLst>
                <a:path w="2311" h="23164" extrusionOk="0">
                  <a:moveTo>
                    <a:pt x="1" y="0"/>
                  </a:moveTo>
                  <a:lnTo>
                    <a:pt x="638" y="23163"/>
                  </a:lnTo>
                  <a:lnTo>
                    <a:pt x="2311" y="23163"/>
                  </a:lnTo>
                  <a:lnTo>
                    <a:pt x="225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804475" y="4019968"/>
              <a:ext cx="56641" cy="648341"/>
            </a:xfrm>
            <a:custGeom>
              <a:avLst/>
              <a:gdLst/>
              <a:ahLst/>
              <a:cxnLst/>
              <a:rect l="l" t="t" r="r" b="b"/>
              <a:pathLst>
                <a:path w="2020" h="23122" extrusionOk="0">
                  <a:moveTo>
                    <a:pt x="1" y="0"/>
                  </a:moveTo>
                  <a:lnTo>
                    <a:pt x="56" y="23121"/>
                  </a:lnTo>
                  <a:lnTo>
                    <a:pt x="1696" y="23121"/>
                  </a:lnTo>
                  <a:lnTo>
                    <a:pt x="2020" y="37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1028487" y="4024762"/>
              <a:ext cx="77755" cy="644051"/>
            </a:xfrm>
            <a:custGeom>
              <a:avLst/>
              <a:gdLst/>
              <a:ahLst/>
              <a:cxnLst/>
              <a:rect l="l" t="t" r="r" b="b"/>
              <a:pathLst>
                <a:path w="2773" h="22969" extrusionOk="0">
                  <a:moveTo>
                    <a:pt x="712" y="0"/>
                  </a:moveTo>
                  <a:lnTo>
                    <a:pt x="0" y="22969"/>
                  </a:lnTo>
                  <a:lnTo>
                    <a:pt x="2140" y="22969"/>
                  </a:lnTo>
                  <a:lnTo>
                    <a:pt x="2773" y="42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762892" y="4668280"/>
              <a:ext cx="322376" cy="7543"/>
            </a:xfrm>
            <a:custGeom>
              <a:avLst/>
              <a:gdLst/>
              <a:ahLst/>
              <a:cxnLst/>
              <a:rect l="l" t="t" r="r" b="b"/>
              <a:pathLst>
                <a:path w="11497" h="269" extrusionOk="0">
                  <a:moveTo>
                    <a:pt x="0" y="0"/>
                  </a:moveTo>
                  <a:lnTo>
                    <a:pt x="0" y="268"/>
                  </a:lnTo>
                  <a:lnTo>
                    <a:pt x="11473" y="268"/>
                  </a:lnTo>
                  <a:lnTo>
                    <a:pt x="11496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776884" y="4675795"/>
              <a:ext cx="14132" cy="19460"/>
            </a:xfrm>
            <a:custGeom>
              <a:avLst/>
              <a:gdLst/>
              <a:ahLst/>
              <a:cxnLst/>
              <a:rect l="l" t="t" r="r" b="b"/>
              <a:pathLst>
                <a:path w="504" h="694" extrusionOk="0">
                  <a:moveTo>
                    <a:pt x="0" y="0"/>
                  </a:moveTo>
                  <a:lnTo>
                    <a:pt x="0" y="693"/>
                  </a:lnTo>
                  <a:lnTo>
                    <a:pt x="347" y="693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1057115" y="4675795"/>
              <a:ext cx="14020" cy="19460"/>
            </a:xfrm>
            <a:custGeom>
              <a:avLst/>
              <a:gdLst/>
              <a:ahLst/>
              <a:cxnLst/>
              <a:rect l="l" t="t" r="r" b="b"/>
              <a:pathLst>
                <a:path w="500" h="694" extrusionOk="0">
                  <a:moveTo>
                    <a:pt x="1" y="0"/>
                  </a:moveTo>
                  <a:lnTo>
                    <a:pt x="153" y="693"/>
                  </a:lnTo>
                  <a:lnTo>
                    <a:pt x="481" y="693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744497" y="4134371"/>
              <a:ext cx="358519" cy="54033"/>
            </a:xfrm>
            <a:custGeom>
              <a:avLst/>
              <a:gdLst/>
              <a:ahLst/>
              <a:cxnLst/>
              <a:rect l="l" t="t" r="r" b="b"/>
              <a:pathLst>
                <a:path w="12786" h="1927" extrusionOk="0">
                  <a:moveTo>
                    <a:pt x="0" y="0"/>
                  </a:moveTo>
                  <a:lnTo>
                    <a:pt x="42" y="1562"/>
                  </a:lnTo>
                  <a:lnTo>
                    <a:pt x="12748" y="1927"/>
                  </a:lnTo>
                  <a:lnTo>
                    <a:pt x="12785" y="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747722" y="4264448"/>
              <a:ext cx="351537" cy="43294"/>
            </a:xfrm>
            <a:custGeom>
              <a:avLst/>
              <a:gdLst/>
              <a:ahLst/>
              <a:cxnLst/>
              <a:rect l="l" t="t" r="r" b="b"/>
              <a:pathLst>
                <a:path w="12537" h="1544" extrusionOk="0">
                  <a:moveTo>
                    <a:pt x="1" y="0"/>
                  </a:moveTo>
                  <a:lnTo>
                    <a:pt x="42" y="1118"/>
                  </a:lnTo>
                  <a:lnTo>
                    <a:pt x="12499" y="1543"/>
                  </a:lnTo>
                  <a:lnTo>
                    <a:pt x="12536" y="1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751620" y="4389198"/>
              <a:ext cx="344387" cy="34489"/>
            </a:xfrm>
            <a:custGeom>
              <a:avLst/>
              <a:gdLst/>
              <a:ahLst/>
              <a:cxnLst/>
              <a:rect l="l" t="t" r="r" b="b"/>
              <a:pathLst>
                <a:path w="12282" h="1230" extrusionOk="0">
                  <a:moveTo>
                    <a:pt x="0" y="1"/>
                  </a:moveTo>
                  <a:lnTo>
                    <a:pt x="19" y="791"/>
                  </a:lnTo>
                  <a:lnTo>
                    <a:pt x="12263" y="1230"/>
                  </a:lnTo>
                  <a:lnTo>
                    <a:pt x="12282" y="11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754844" y="4509574"/>
              <a:ext cx="337938" cy="41079"/>
            </a:xfrm>
            <a:custGeom>
              <a:avLst/>
              <a:gdLst/>
              <a:ahLst/>
              <a:cxnLst/>
              <a:rect l="l" t="t" r="r" b="b"/>
              <a:pathLst>
                <a:path w="12052" h="1465" extrusionOk="0">
                  <a:moveTo>
                    <a:pt x="1" y="0"/>
                  </a:moveTo>
                  <a:lnTo>
                    <a:pt x="1" y="924"/>
                  </a:lnTo>
                  <a:lnTo>
                    <a:pt x="12014" y="1465"/>
                  </a:lnTo>
                  <a:lnTo>
                    <a:pt x="12051" y="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758097" y="4625127"/>
              <a:ext cx="331433" cy="20497"/>
            </a:xfrm>
            <a:custGeom>
              <a:avLst/>
              <a:gdLst/>
              <a:ahLst/>
              <a:cxnLst/>
              <a:rect l="l" t="t" r="r" b="b"/>
              <a:pathLst>
                <a:path w="11820" h="731" extrusionOk="0">
                  <a:moveTo>
                    <a:pt x="0" y="1"/>
                  </a:moveTo>
                  <a:lnTo>
                    <a:pt x="0" y="440"/>
                  </a:lnTo>
                  <a:lnTo>
                    <a:pt x="11801" y="731"/>
                  </a:lnTo>
                  <a:lnTo>
                    <a:pt x="11820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852031" y="4021005"/>
              <a:ext cx="76605" cy="647808"/>
            </a:xfrm>
            <a:custGeom>
              <a:avLst/>
              <a:gdLst/>
              <a:ahLst/>
              <a:cxnLst/>
              <a:rect l="l" t="t" r="r" b="b"/>
              <a:pathLst>
                <a:path w="2732" h="23103" extrusionOk="0">
                  <a:moveTo>
                    <a:pt x="324" y="0"/>
                  </a:moveTo>
                  <a:lnTo>
                    <a:pt x="93" y="15807"/>
                  </a:lnTo>
                  <a:lnTo>
                    <a:pt x="93" y="15923"/>
                  </a:lnTo>
                  <a:lnTo>
                    <a:pt x="0" y="23084"/>
                  </a:lnTo>
                  <a:lnTo>
                    <a:pt x="134" y="23084"/>
                  </a:lnTo>
                  <a:lnTo>
                    <a:pt x="231" y="15959"/>
                  </a:lnTo>
                  <a:lnTo>
                    <a:pt x="2560" y="16075"/>
                  </a:lnTo>
                  <a:lnTo>
                    <a:pt x="2560" y="23103"/>
                  </a:lnTo>
                  <a:lnTo>
                    <a:pt x="2657" y="23103"/>
                  </a:lnTo>
                  <a:lnTo>
                    <a:pt x="2676" y="16075"/>
                  </a:lnTo>
                  <a:lnTo>
                    <a:pt x="2676" y="15959"/>
                  </a:lnTo>
                  <a:lnTo>
                    <a:pt x="2731" y="60"/>
                  </a:lnTo>
                  <a:lnTo>
                    <a:pt x="2560" y="37"/>
                  </a:lnTo>
                  <a:lnTo>
                    <a:pt x="2560" y="15941"/>
                  </a:lnTo>
                  <a:lnTo>
                    <a:pt x="250" y="15825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746180" y="4019968"/>
              <a:ext cx="62081" cy="648341"/>
            </a:xfrm>
            <a:custGeom>
              <a:avLst/>
              <a:gdLst/>
              <a:ahLst/>
              <a:cxnLst/>
              <a:rect l="l" t="t" r="r" b="b"/>
              <a:pathLst>
                <a:path w="2214" h="23122" extrusionOk="0">
                  <a:moveTo>
                    <a:pt x="2080" y="0"/>
                  </a:moveTo>
                  <a:lnTo>
                    <a:pt x="2098" y="6681"/>
                  </a:lnTo>
                  <a:lnTo>
                    <a:pt x="0" y="6681"/>
                  </a:lnTo>
                  <a:lnTo>
                    <a:pt x="19" y="6889"/>
                  </a:lnTo>
                  <a:lnTo>
                    <a:pt x="2098" y="6815"/>
                  </a:lnTo>
                  <a:lnTo>
                    <a:pt x="2135" y="23121"/>
                  </a:lnTo>
                  <a:lnTo>
                    <a:pt x="2158" y="23121"/>
                  </a:lnTo>
                  <a:lnTo>
                    <a:pt x="2214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986903" y="4023725"/>
              <a:ext cx="66483" cy="645088"/>
            </a:xfrm>
            <a:custGeom>
              <a:avLst/>
              <a:gdLst/>
              <a:ahLst/>
              <a:cxnLst/>
              <a:rect l="l" t="t" r="r" b="b"/>
              <a:pathLst>
                <a:path w="2371" h="23006" extrusionOk="0">
                  <a:moveTo>
                    <a:pt x="134" y="6700"/>
                  </a:moveTo>
                  <a:lnTo>
                    <a:pt x="1983" y="6834"/>
                  </a:lnTo>
                  <a:lnTo>
                    <a:pt x="1599" y="19388"/>
                  </a:lnTo>
                  <a:lnTo>
                    <a:pt x="97" y="19328"/>
                  </a:lnTo>
                  <a:lnTo>
                    <a:pt x="134" y="6700"/>
                  </a:lnTo>
                  <a:close/>
                  <a:moveTo>
                    <a:pt x="0" y="0"/>
                  </a:moveTo>
                  <a:lnTo>
                    <a:pt x="0" y="22987"/>
                  </a:lnTo>
                  <a:lnTo>
                    <a:pt x="79" y="22987"/>
                  </a:lnTo>
                  <a:lnTo>
                    <a:pt x="97" y="19443"/>
                  </a:lnTo>
                  <a:lnTo>
                    <a:pt x="1599" y="19559"/>
                  </a:lnTo>
                  <a:lnTo>
                    <a:pt x="1483" y="23006"/>
                  </a:lnTo>
                  <a:lnTo>
                    <a:pt x="1562" y="23006"/>
                  </a:lnTo>
                  <a:lnTo>
                    <a:pt x="2371" y="37"/>
                  </a:lnTo>
                  <a:lnTo>
                    <a:pt x="2195" y="37"/>
                  </a:lnTo>
                  <a:lnTo>
                    <a:pt x="2006" y="6584"/>
                  </a:lnTo>
                  <a:lnTo>
                    <a:pt x="134" y="654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743965" y="4120351"/>
              <a:ext cx="359557" cy="19488"/>
            </a:xfrm>
            <a:custGeom>
              <a:avLst/>
              <a:gdLst/>
              <a:ahLst/>
              <a:cxnLst/>
              <a:rect l="l" t="t" r="r" b="b"/>
              <a:pathLst>
                <a:path w="12823" h="695" extrusionOk="0">
                  <a:moveTo>
                    <a:pt x="1" y="1"/>
                  </a:moveTo>
                  <a:lnTo>
                    <a:pt x="19" y="500"/>
                  </a:lnTo>
                  <a:lnTo>
                    <a:pt x="12804" y="694"/>
                  </a:lnTo>
                  <a:lnTo>
                    <a:pt x="1282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747722" y="4250961"/>
              <a:ext cx="352042" cy="17918"/>
            </a:xfrm>
            <a:custGeom>
              <a:avLst/>
              <a:gdLst/>
              <a:ahLst/>
              <a:cxnLst/>
              <a:rect l="l" t="t" r="r" b="b"/>
              <a:pathLst>
                <a:path w="12555" h="639" extrusionOk="0">
                  <a:moveTo>
                    <a:pt x="1" y="1"/>
                  </a:moveTo>
                  <a:lnTo>
                    <a:pt x="1" y="481"/>
                  </a:lnTo>
                  <a:lnTo>
                    <a:pt x="12536" y="638"/>
                  </a:lnTo>
                  <a:lnTo>
                    <a:pt x="12555" y="1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750975" y="4376777"/>
              <a:ext cx="345565" cy="15702"/>
            </a:xfrm>
            <a:custGeom>
              <a:avLst/>
              <a:gdLst/>
              <a:ahLst/>
              <a:cxnLst/>
              <a:rect l="l" t="t" r="r" b="b"/>
              <a:pathLst>
                <a:path w="12324" h="560" extrusionOk="0">
                  <a:moveTo>
                    <a:pt x="0" y="0"/>
                  </a:moveTo>
                  <a:lnTo>
                    <a:pt x="23" y="444"/>
                  </a:lnTo>
                  <a:lnTo>
                    <a:pt x="12305" y="559"/>
                  </a:lnTo>
                  <a:lnTo>
                    <a:pt x="12323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754199" y="4497124"/>
              <a:ext cx="339088" cy="14020"/>
            </a:xfrm>
            <a:custGeom>
              <a:avLst/>
              <a:gdLst/>
              <a:ahLst/>
              <a:cxnLst/>
              <a:rect l="l" t="t" r="r" b="b"/>
              <a:pathLst>
                <a:path w="12093" h="500" extrusionOk="0">
                  <a:moveTo>
                    <a:pt x="1" y="1"/>
                  </a:moveTo>
                  <a:lnTo>
                    <a:pt x="24" y="444"/>
                  </a:lnTo>
                  <a:lnTo>
                    <a:pt x="12074" y="500"/>
                  </a:lnTo>
                  <a:lnTo>
                    <a:pt x="12093" y="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743965" y="4120351"/>
              <a:ext cx="359557" cy="12478"/>
            </a:xfrm>
            <a:custGeom>
              <a:avLst/>
              <a:gdLst/>
              <a:ahLst/>
              <a:cxnLst/>
              <a:rect l="l" t="t" r="r" b="b"/>
              <a:pathLst>
                <a:path w="12823" h="445" extrusionOk="0">
                  <a:moveTo>
                    <a:pt x="1" y="1"/>
                  </a:moveTo>
                  <a:lnTo>
                    <a:pt x="1" y="56"/>
                  </a:lnTo>
                  <a:lnTo>
                    <a:pt x="12804" y="445"/>
                  </a:lnTo>
                  <a:lnTo>
                    <a:pt x="1282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747722" y="4250961"/>
              <a:ext cx="352042" cy="12478"/>
            </a:xfrm>
            <a:custGeom>
              <a:avLst/>
              <a:gdLst/>
              <a:ahLst/>
              <a:cxnLst/>
              <a:rect l="l" t="t" r="r" b="b"/>
              <a:pathLst>
                <a:path w="12555" h="445" extrusionOk="0">
                  <a:moveTo>
                    <a:pt x="1" y="1"/>
                  </a:moveTo>
                  <a:lnTo>
                    <a:pt x="1" y="79"/>
                  </a:lnTo>
                  <a:lnTo>
                    <a:pt x="12555" y="444"/>
                  </a:lnTo>
                  <a:lnTo>
                    <a:pt x="12555" y="1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750975" y="4376777"/>
              <a:ext cx="345565" cy="10263"/>
            </a:xfrm>
            <a:custGeom>
              <a:avLst/>
              <a:gdLst/>
              <a:ahLst/>
              <a:cxnLst/>
              <a:rect l="l" t="t" r="r" b="b"/>
              <a:pathLst>
                <a:path w="12324" h="366" extrusionOk="0">
                  <a:moveTo>
                    <a:pt x="0" y="0"/>
                  </a:moveTo>
                  <a:lnTo>
                    <a:pt x="0" y="116"/>
                  </a:lnTo>
                  <a:lnTo>
                    <a:pt x="12323" y="365"/>
                  </a:lnTo>
                  <a:lnTo>
                    <a:pt x="12323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754199" y="4497124"/>
              <a:ext cx="339088" cy="5468"/>
            </a:xfrm>
            <a:custGeom>
              <a:avLst/>
              <a:gdLst/>
              <a:ahLst/>
              <a:cxnLst/>
              <a:rect l="l" t="t" r="r" b="b"/>
              <a:pathLst>
                <a:path w="12093" h="195" extrusionOk="0">
                  <a:moveTo>
                    <a:pt x="1" y="1"/>
                  </a:moveTo>
                  <a:lnTo>
                    <a:pt x="24" y="195"/>
                  </a:lnTo>
                  <a:lnTo>
                    <a:pt x="12093" y="176"/>
                  </a:lnTo>
                  <a:lnTo>
                    <a:pt x="12093" y="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757452" y="4613210"/>
              <a:ext cx="332610" cy="12478"/>
            </a:xfrm>
            <a:custGeom>
              <a:avLst/>
              <a:gdLst/>
              <a:ahLst/>
              <a:cxnLst/>
              <a:rect l="l" t="t" r="r" b="b"/>
              <a:pathLst>
                <a:path w="11862" h="445" extrusionOk="0">
                  <a:moveTo>
                    <a:pt x="0" y="1"/>
                  </a:moveTo>
                  <a:lnTo>
                    <a:pt x="23" y="426"/>
                  </a:lnTo>
                  <a:lnTo>
                    <a:pt x="11843" y="444"/>
                  </a:lnTo>
                  <a:lnTo>
                    <a:pt x="11861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757452" y="4613210"/>
              <a:ext cx="332610" cy="4318"/>
            </a:xfrm>
            <a:custGeom>
              <a:avLst/>
              <a:gdLst/>
              <a:ahLst/>
              <a:cxnLst/>
              <a:rect l="l" t="t" r="r" b="b"/>
              <a:pathLst>
                <a:path w="11862" h="154" extrusionOk="0">
                  <a:moveTo>
                    <a:pt x="0" y="1"/>
                  </a:moveTo>
                  <a:lnTo>
                    <a:pt x="0" y="79"/>
                  </a:lnTo>
                  <a:lnTo>
                    <a:pt x="11861" y="153"/>
                  </a:lnTo>
                  <a:lnTo>
                    <a:pt x="11861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769874" y="4409163"/>
              <a:ext cx="76745" cy="88522"/>
            </a:xfrm>
            <a:custGeom>
              <a:avLst/>
              <a:gdLst/>
              <a:ahLst/>
              <a:cxnLst/>
              <a:rect l="l" t="t" r="r" b="b"/>
              <a:pathLst>
                <a:path w="2737" h="3157" extrusionOk="0">
                  <a:moveTo>
                    <a:pt x="135" y="0"/>
                  </a:moveTo>
                  <a:cubicBezTo>
                    <a:pt x="135" y="0"/>
                    <a:pt x="1" y="310"/>
                    <a:pt x="1" y="499"/>
                  </a:cubicBezTo>
                  <a:lnTo>
                    <a:pt x="1" y="2944"/>
                  </a:lnTo>
                  <a:cubicBezTo>
                    <a:pt x="1" y="3082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36" y="3082"/>
                    <a:pt x="2736" y="2944"/>
                  </a:cubicBezTo>
                  <a:lnTo>
                    <a:pt x="2736" y="499"/>
                  </a:lnTo>
                  <a:cubicBezTo>
                    <a:pt x="2736" y="402"/>
                    <a:pt x="2699" y="250"/>
                    <a:pt x="2676" y="153"/>
                  </a:cubicBezTo>
                  <a:cubicBezTo>
                    <a:pt x="2639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772594" y="441188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0"/>
                  </a:moveTo>
                  <a:cubicBezTo>
                    <a:pt x="61" y="97"/>
                    <a:pt x="1" y="287"/>
                    <a:pt x="1" y="402"/>
                  </a:cubicBezTo>
                  <a:lnTo>
                    <a:pt x="1" y="2847"/>
                  </a:lnTo>
                  <a:cubicBezTo>
                    <a:pt x="1" y="2907"/>
                    <a:pt x="19" y="2944"/>
                    <a:pt x="38" y="2962"/>
                  </a:cubicBezTo>
                  <a:lnTo>
                    <a:pt x="2505" y="2962"/>
                  </a:lnTo>
                  <a:cubicBezTo>
                    <a:pt x="2524" y="2944"/>
                    <a:pt x="2561" y="2907"/>
                    <a:pt x="2561" y="2847"/>
                  </a:cubicBezTo>
                  <a:lnTo>
                    <a:pt x="2561" y="402"/>
                  </a:lnTo>
                  <a:cubicBezTo>
                    <a:pt x="2561" y="287"/>
                    <a:pt x="2487" y="97"/>
                    <a:pt x="246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771051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56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16" y="268"/>
                  </a:lnTo>
                  <a:cubicBezTo>
                    <a:pt x="2634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775313" y="4439867"/>
              <a:ext cx="43182" cy="29162"/>
            </a:xfrm>
            <a:custGeom>
              <a:avLst/>
              <a:gdLst/>
              <a:ahLst/>
              <a:cxnLst/>
              <a:rect l="l" t="t" r="r" b="b"/>
              <a:pathLst>
                <a:path w="1540" h="1040" extrusionOk="0">
                  <a:moveTo>
                    <a:pt x="1406" y="0"/>
                  </a:moveTo>
                  <a:lnTo>
                    <a:pt x="1" y="231"/>
                  </a:lnTo>
                  <a:lnTo>
                    <a:pt x="135" y="1040"/>
                  </a:lnTo>
                  <a:lnTo>
                    <a:pt x="1540" y="832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771051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56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8" y="26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771051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500" y="0"/>
                  </a:moveTo>
                  <a:lnTo>
                    <a:pt x="2172" y="171"/>
                  </a:lnTo>
                  <a:cubicBezTo>
                    <a:pt x="2172" y="171"/>
                    <a:pt x="287" y="208"/>
                    <a:pt x="0" y="208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16" y="268"/>
                  </a:lnTo>
                  <a:cubicBezTo>
                    <a:pt x="2634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807728" y="4401648"/>
              <a:ext cx="11300" cy="7543"/>
            </a:xfrm>
            <a:custGeom>
              <a:avLst/>
              <a:gdLst/>
              <a:ahLst/>
              <a:cxnLst/>
              <a:rect l="l" t="t" r="r" b="b"/>
              <a:pathLst>
                <a:path w="403" h="269" extrusionOk="0">
                  <a:moveTo>
                    <a:pt x="97" y="0"/>
                  </a:moveTo>
                  <a:lnTo>
                    <a:pt x="0" y="268"/>
                  </a:lnTo>
                  <a:lnTo>
                    <a:pt x="310" y="268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888174" y="4409163"/>
              <a:ext cx="76605" cy="88522"/>
            </a:xfrm>
            <a:custGeom>
              <a:avLst/>
              <a:gdLst/>
              <a:ahLst/>
              <a:cxnLst/>
              <a:rect l="l" t="t" r="r" b="b"/>
              <a:pathLst>
                <a:path w="2732" h="3157" extrusionOk="0">
                  <a:moveTo>
                    <a:pt x="116" y="0"/>
                  </a:moveTo>
                  <a:cubicBezTo>
                    <a:pt x="116" y="0"/>
                    <a:pt x="0" y="310"/>
                    <a:pt x="0" y="499"/>
                  </a:cubicBezTo>
                  <a:lnTo>
                    <a:pt x="0" y="2944"/>
                  </a:lnTo>
                  <a:cubicBezTo>
                    <a:pt x="0" y="3082"/>
                    <a:pt x="97" y="3156"/>
                    <a:pt x="97" y="3156"/>
                  </a:cubicBezTo>
                  <a:lnTo>
                    <a:pt x="2616" y="3156"/>
                  </a:lnTo>
                  <a:cubicBezTo>
                    <a:pt x="2616" y="3156"/>
                    <a:pt x="2731" y="3082"/>
                    <a:pt x="2731" y="2944"/>
                  </a:cubicBezTo>
                  <a:lnTo>
                    <a:pt x="2731" y="499"/>
                  </a:lnTo>
                  <a:cubicBezTo>
                    <a:pt x="2731" y="402"/>
                    <a:pt x="2694" y="250"/>
                    <a:pt x="2657" y="153"/>
                  </a:cubicBezTo>
                  <a:cubicBezTo>
                    <a:pt x="2639" y="56"/>
                    <a:pt x="2597" y="0"/>
                    <a:pt x="2597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890894" y="4411883"/>
              <a:ext cx="71278" cy="83083"/>
            </a:xfrm>
            <a:custGeom>
              <a:avLst/>
              <a:gdLst/>
              <a:ahLst/>
              <a:cxnLst/>
              <a:rect l="l" t="t" r="r" b="b"/>
              <a:pathLst>
                <a:path w="2542" h="2963" extrusionOk="0">
                  <a:moveTo>
                    <a:pt x="93" y="0"/>
                  </a:moveTo>
                  <a:cubicBezTo>
                    <a:pt x="56" y="97"/>
                    <a:pt x="0" y="287"/>
                    <a:pt x="0" y="402"/>
                  </a:cubicBezTo>
                  <a:lnTo>
                    <a:pt x="0" y="2847"/>
                  </a:lnTo>
                  <a:cubicBezTo>
                    <a:pt x="0" y="2907"/>
                    <a:pt x="19" y="2944"/>
                    <a:pt x="37" y="2962"/>
                  </a:cubicBezTo>
                  <a:lnTo>
                    <a:pt x="2500" y="2962"/>
                  </a:lnTo>
                  <a:cubicBezTo>
                    <a:pt x="2519" y="2944"/>
                    <a:pt x="2542" y="2907"/>
                    <a:pt x="2542" y="2847"/>
                  </a:cubicBezTo>
                  <a:lnTo>
                    <a:pt x="2542" y="402"/>
                  </a:lnTo>
                  <a:cubicBezTo>
                    <a:pt x="2542" y="287"/>
                    <a:pt x="2482" y="97"/>
                    <a:pt x="244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889212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602" y="268"/>
                  </a:lnTo>
                  <a:cubicBezTo>
                    <a:pt x="2639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9" y="0"/>
                    <a:pt x="2602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908644" y="4436614"/>
              <a:ext cx="45369" cy="35667"/>
            </a:xfrm>
            <a:custGeom>
              <a:avLst/>
              <a:gdLst/>
              <a:ahLst/>
              <a:cxnLst/>
              <a:rect l="l" t="t" r="r" b="b"/>
              <a:pathLst>
                <a:path w="1618" h="1272" extrusionOk="0">
                  <a:moveTo>
                    <a:pt x="292" y="1"/>
                  </a:moveTo>
                  <a:lnTo>
                    <a:pt x="0" y="772"/>
                  </a:lnTo>
                  <a:lnTo>
                    <a:pt x="1331" y="1271"/>
                  </a:lnTo>
                  <a:lnTo>
                    <a:pt x="1618" y="504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889212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50" y="268"/>
                  </a:lnTo>
                  <a:cubicBezTo>
                    <a:pt x="268" y="190"/>
                    <a:pt x="268" y="74"/>
                    <a:pt x="26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889212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486" y="0"/>
                  </a:moveTo>
                  <a:lnTo>
                    <a:pt x="2177" y="171"/>
                  </a:lnTo>
                  <a:cubicBezTo>
                    <a:pt x="2177" y="171"/>
                    <a:pt x="291" y="208"/>
                    <a:pt x="0" y="208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602" y="268"/>
                  </a:lnTo>
                  <a:cubicBezTo>
                    <a:pt x="2639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9" y="0"/>
                    <a:pt x="2602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925860" y="4401648"/>
              <a:ext cx="10936" cy="7543"/>
            </a:xfrm>
            <a:custGeom>
              <a:avLst/>
              <a:gdLst/>
              <a:ahLst/>
              <a:cxnLst/>
              <a:rect l="l" t="t" r="r" b="b"/>
              <a:pathLst>
                <a:path w="390" h="269" extrusionOk="0">
                  <a:moveTo>
                    <a:pt x="98" y="0"/>
                  </a:moveTo>
                  <a:lnTo>
                    <a:pt x="1" y="268"/>
                  </a:lnTo>
                  <a:lnTo>
                    <a:pt x="292" y="268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1012279" y="4409163"/>
              <a:ext cx="77250" cy="88522"/>
            </a:xfrm>
            <a:custGeom>
              <a:avLst/>
              <a:gdLst/>
              <a:ahLst/>
              <a:cxnLst/>
              <a:rect l="l" t="t" r="r" b="b"/>
              <a:pathLst>
                <a:path w="2755" h="3157" extrusionOk="0">
                  <a:moveTo>
                    <a:pt x="135" y="0"/>
                  </a:moveTo>
                  <a:cubicBezTo>
                    <a:pt x="135" y="0"/>
                    <a:pt x="1" y="310"/>
                    <a:pt x="1" y="499"/>
                  </a:cubicBezTo>
                  <a:lnTo>
                    <a:pt x="1" y="2944"/>
                  </a:lnTo>
                  <a:cubicBezTo>
                    <a:pt x="1" y="3082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55" y="3082"/>
                    <a:pt x="2755" y="2944"/>
                  </a:cubicBezTo>
                  <a:lnTo>
                    <a:pt x="2755" y="499"/>
                  </a:lnTo>
                  <a:cubicBezTo>
                    <a:pt x="2755" y="402"/>
                    <a:pt x="2718" y="250"/>
                    <a:pt x="2676" y="153"/>
                  </a:cubicBezTo>
                  <a:cubicBezTo>
                    <a:pt x="2658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1014999" y="441188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0"/>
                  </a:moveTo>
                  <a:cubicBezTo>
                    <a:pt x="79" y="97"/>
                    <a:pt x="1" y="287"/>
                    <a:pt x="1" y="402"/>
                  </a:cubicBezTo>
                  <a:lnTo>
                    <a:pt x="1" y="2847"/>
                  </a:lnTo>
                  <a:cubicBezTo>
                    <a:pt x="1" y="2907"/>
                    <a:pt x="38" y="2944"/>
                    <a:pt x="56" y="2962"/>
                  </a:cubicBezTo>
                  <a:lnTo>
                    <a:pt x="2505" y="2962"/>
                  </a:lnTo>
                  <a:cubicBezTo>
                    <a:pt x="2524" y="2944"/>
                    <a:pt x="2561" y="2907"/>
                    <a:pt x="2561" y="2847"/>
                  </a:cubicBezTo>
                  <a:lnTo>
                    <a:pt x="2561" y="402"/>
                  </a:lnTo>
                  <a:cubicBezTo>
                    <a:pt x="2561" y="287"/>
                    <a:pt x="2505" y="97"/>
                    <a:pt x="246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1013962" y="4401648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1012279" y="4439867"/>
              <a:ext cx="30227" cy="31881"/>
            </a:xfrm>
            <a:custGeom>
              <a:avLst/>
              <a:gdLst/>
              <a:ahLst/>
              <a:cxnLst/>
              <a:rect l="l" t="t" r="r" b="b"/>
              <a:pathLst>
                <a:path w="1078" h="1137" extrusionOk="0">
                  <a:moveTo>
                    <a:pt x="1" y="0"/>
                  </a:moveTo>
                  <a:lnTo>
                    <a:pt x="1" y="869"/>
                  </a:lnTo>
                  <a:lnTo>
                    <a:pt x="828" y="1137"/>
                  </a:lnTo>
                  <a:lnTo>
                    <a:pt x="1078" y="3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1013962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0" y="268"/>
                  </a:lnTo>
                  <a:cubicBezTo>
                    <a:pt x="250" y="190"/>
                    <a:pt x="269" y="74"/>
                    <a:pt x="26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1013962" y="4401648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2482" y="0"/>
                  </a:moveTo>
                  <a:lnTo>
                    <a:pt x="2154" y="171"/>
                  </a:lnTo>
                  <a:cubicBezTo>
                    <a:pt x="2154" y="171"/>
                    <a:pt x="287" y="208"/>
                    <a:pt x="1" y="208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1050638" y="4401648"/>
              <a:ext cx="10795" cy="7543"/>
            </a:xfrm>
            <a:custGeom>
              <a:avLst/>
              <a:gdLst/>
              <a:ahLst/>
              <a:cxnLst/>
              <a:rect l="l" t="t" r="r" b="b"/>
              <a:pathLst>
                <a:path w="385" h="269" extrusionOk="0">
                  <a:moveTo>
                    <a:pt x="98" y="0"/>
                  </a:moveTo>
                  <a:lnTo>
                    <a:pt x="1" y="268"/>
                  </a:lnTo>
                  <a:lnTo>
                    <a:pt x="287" y="26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769874" y="4525248"/>
              <a:ext cx="76745" cy="87990"/>
            </a:xfrm>
            <a:custGeom>
              <a:avLst/>
              <a:gdLst/>
              <a:ahLst/>
              <a:cxnLst/>
              <a:rect l="l" t="t" r="r" b="b"/>
              <a:pathLst>
                <a:path w="2737" h="3138" extrusionOk="0">
                  <a:moveTo>
                    <a:pt x="135" y="0"/>
                  </a:moveTo>
                  <a:cubicBezTo>
                    <a:pt x="135" y="0"/>
                    <a:pt x="1" y="287"/>
                    <a:pt x="1" y="499"/>
                  </a:cubicBezTo>
                  <a:lnTo>
                    <a:pt x="1" y="2944"/>
                  </a:lnTo>
                  <a:cubicBezTo>
                    <a:pt x="1" y="3078"/>
                    <a:pt x="116" y="3138"/>
                    <a:pt x="116" y="3138"/>
                  </a:cubicBezTo>
                  <a:lnTo>
                    <a:pt x="2639" y="3138"/>
                  </a:lnTo>
                  <a:cubicBezTo>
                    <a:pt x="2639" y="3138"/>
                    <a:pt x="2736" y="3059"/>
                    <a:pt x="2736" y="2944"/>
                  </a:cubicBezTo>
                  <a:lnTo>
                    <a:pt x="2736" y="499"/>
                  </a:lnTo>
                  <a:cubicBezTo>
                    <a:pt x="2736" y="384"/>
                    <a:pt x="2699" y="231"/>
                    <a:pt x="2676" y="134"/>
                  </a:cubicBezTo>
                  <a:cubicBezTo>
                    <a:pt x="2639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772594" y="452847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1"/>
                  </a:moveTo>
                  <a:cubicBezTo>
                    <a:pt x="61" y="98"/>
                    <a:pt x="1" y="269"/>
                    <a:pt x="1" y="403"/>
                  </a:cubicBezTo>
                  <a:lnTo>
                    <a:pt x="1" y="2847"/>
                  </a:lnTo>
                  <a:cubicBezTo>
                    <a:pt x="1" y="2907"/>
                    <a:pt x="19" y="2944"/>
                    <a:pt x="38" y="2963"/>
                  </a:cubicBezTo>
                  <a:lnTo>
                    <a:pt x="2505" y="2963"/>
                  </a:lnTo>
                  <a:cubicBezTo>
                    <a:pt x="2524" y="2926"/>
                    <a:pt x="2561" y="2889"/>
                    <a:pt x="2561" y="2847"/>
                  </a:cubicBezTo>
                  <a:lnTo>
                    <a:pt x="2561" y="403"/>
                  </a:lnTo>
                  <a:cubicBezTo>
                    <a:pt x="2561" y="269"/>
                    <a:pt x="2487" y="98"/>
                    <a:pt x="246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771051" y="4517089"/>
              <a:ext cx="74530" cy="8188"/>
            </a:xfrm>
            <a:custGeom>
              <a:avLst/>
              <a:gdLst/>
              <a:ahLst/>
              <a:cxnLst/>
              <a:rect l="l" t="t" r="r" b="b"/>
              <a:pathLst>
                <a:path w="2658" h="292" extrusionOk="0">
                  <a:moveTo>
                    <a:pt x="56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16" y="291"/>
                  </a:lnTo>
                  <a:cubicBezTo>
                    <a:pt x="2634" y="291"/>
                    <a:pt x="2657" y="273"/>
                    <a:pt x="2657" y="231"/>
                  </a:cubicBezTo>
                  <a:lnTo>
                    <a:pt x="2657" y="60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785043" y="4568374"/>
              <a:ext cx="41611" cy="26470"/>
            </a:xfrm>
            <a:custGeom>
              <a:avLst/>
              <a:gdLst/>
              <a:ahLst/>
              <a:cxnLst/>
              <a:rect l="l" t="t" r="r" b="b"/>
              <a:pathLst>
                <a:path w="1484" h="944" extrusionOk="0">
                  <a:moveTo>
                    <a:pt x="79" y="1"/>
                  </a:moveTo>
                  <a:lnTo>
                    <a:pt x="0" y="828"/>
                  </a:lnTo>
                  <a:lnTo>
                    <a:pt x="1424" y="944"/>
                  </a:lnTo>
                  <a:lnTo>
                    <a:pt x="1484" y="116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771051" y="4517089"/>
              <a:ext cx="7543" cy="8188"/>
            </a:xfrm>
            <a:custGeom>
              <a:avLst/>
              <a:gdLst/>
              <a:ahLst/>
              <a:cxnLst/>
              <a:rect l="l" t="t" r="r" b="b"/>
              <a:pathLst>
                <a:path w="269" h="292" extrusionOk="0">
                  <a:moveTo>
                    <a:pt x="56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8" y="291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771051" y="4517089"/>
              <a:ext cx="74530" cy="8188"/>
            </a:xfrm>
            <a:custGeom>
              <a:avLst/>
              <a:gdLst/>
              <a:ahLst/>
              <a:cxnLst/>
              <a:rect l="l" t="t" r="r" b="b"/>
              <a:pathLst>
                <a:path w="2658" h="292" extrusionOk="0">
                  <a:moveTo>
                    <a:pt x="2500" y="0"/>
                  </a:moveTo>
                  <a:lnTo>
                    <a:pt x="2172" y="176"/>
                  </a:lnTo>
                  <a:cubicBezTo>
                    <a:pt x="2172" y="176"/>
                    <a:pt x="287" y="213"/>
                    <a:pt x="0" y="213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16" y="291"/>
                  </a:lnTo>
                  <a:cubicBezTo>
                    <a:pt x="2634" y="291"/>
                    <a:pt x="2657" y="273"/>
                    <a:pt x="2657" y="231"/>
                  </a:cubicBezTo>
                  <a:lnTo>
                    <a:pt x="2657" y="60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9"/>
            <p:cNvSpPr/>
            <p:nvPr/>
          </p:nvSpPr>
          <p:spPr>
            <a:xfrm>
              <a:off x="807728" y="4517089"/>
              <a:ext cx="11300" cy="8188"/>
            </a:xfrm>
            <a:custGeom>
              <a:avLst/>
              <a:gdLst/>
              <a:ahLst/>
              <a:cxnLst/>
              <a:rect l="l" t="t" r="r" b="b"/>
              <a:pathLst>
                <a:path w="403" h="292" extrusionOk="0">
                  <a:moveTo>
                    <a:pt x="97" y="0"/>
                  </a:moveTo>
                  <a:lnTo>
                    <a:pt x="0" y="291"/>
                  </a:lnTo>
                  <a:lnTo>
                    <a:pt x="310" y="291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9"/>
            <p:cNvSpPr/>
            <p:nvPr/>
          </p:nvSpPr>
          <p:spPr>
            <a:xfrm>
              <a:off x="888174" y="4525753"/>
              <a:ext cx="76605" cy="88522"/>
            </a:xfrm>
            <a:custGeom>
              <a:avLst/>
              <a:gdLst/>
              <a:ahLst/>
              <a:cxnLst/>
              <a:rect l="l" t="t" r="r" b="b"/>
              <a:pathLst>
                <a:path w="2732" h="3157" extrusionOk="0">
                  <a:moveTo>
                    <a:pt x="116" y="1"/>
                  </a:moveTo>
                  <a:cubicBezTo>
                    <a:pt x="116" y="1"/>
                    <a:pt x="0" y="287"/>
                    <a:pt x="0" y="500"/>
                  </a:cubicBezTo>
                  <a:lnTo>
                    <a:pt x="0" y="2944"/>
                  </a:lnTo>
                  <a:cubicBezTo>
                    <a:pt x="0" y="3083"/>
                    <a:pt x="97" y="3157"/>
                    <a:pt x="97" y="3157"/>
                  </a:cubicBezTo>
                  <a:lnTo>
                    <a:pt x="2616" y="3157"/>
                  </a:lnTo>
                  <a:cubicBezTo>
                    <a:pt x="2616" y="3157"/>
                    <a:pt x="2731" y="3060"/>
                    <a:pt x="2731" y="2944"/>
                  </a:cubicBezTo>
                  <a:lnTo>
                    <a:pt x="2731" y="500"/>
                  </a:lnTo>
                  <a:cubicBezTo>
                    <a:pt x="2731" y="384"/>
                    <a:pt x="2694" y="250"/>
                    <a:pt x="2657" y="135"/>
                  </a:cubicBezTo>
                  <a:cubicBezTo>
                    <a:pt x="2639" y="56"/>
                    <a:pt x="2597" y="1"/>
                    <a:pt x="2597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9"/>
            <p:cNvSpPr/>
            <p:nvPr/>
          </p:nvSpPr>
          <p:spPr>
            <a:xfrm>
              <a:off x="890894" y="4528473"/>
              <a:ext cx="71278" cy="83083"/>
            </a:xfrm>
            <a:custGeom>
              <a:avLst/>
              <a:gdLst/>
              <a:ahLst/>
              <a:cxnLst/>
              <a:rect l="l" t="t" r="r" b="b"/>
              <a:pathLst>
                <a:path w="2542" h="2963" extrusionOk="0">
                  <a:moveTo>
                    <a:pt x="93" y="1"/>
                  </a:moveTo>
                  <a:cubicBezTo>
                    <a:pt x="56" y="98"/>
                    <a:pt x="0" y="269"/>
                    <a:pt x="0" y="403"/>
                  </a:cubicBezTo>
                  <a:lnTo>
                    <a:pt x="0" y="2847"/>
                  </a:lnTo>
                  <a:cubicBezTo>
                    <a:pt x="0" y="2907"/>
                    <a:pt x="19" y="2944"/>
                    <a:pt x="37" y="2963"/>
                  </a:cubicBezTo>
                  <a:lnTo>
                    <a:pt x="2500" y="2963"/>
                  </a:lnTo>
                  <a:cubicBezTo>
                    <a:pt x="2519" y="2926"/>
                    <a:pt x="2542" y="2889"/>
                    <a:pt x="2542" y="2847"/>
                  </a:cubicBezTo>
                  <a:lnTo>
                    <a:pt x="2542" y="403"/>
                  </a:lnTo>
                  <a:cubicBezTo>
                    <a:pt x="2542" y="269"/>
                    <a:pt x="2482" y="98"/>
                    <a:pt x="244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9"/>
            <p:cNvSpPr/>
            <p:nvPr/>
          </p:nvSpPr>
          <p:spPr>
            <a:xfrm>
              <a:off x="889212" y="451823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602" y="269"/>
                  </a:lnTo>
                  <a:cubicBezTo>
                    <a:pt x="2639" y="269"/>
                    <a:pt x="2657" y="250"/>
                    <a:pt x="2657" y="232"/>
                  </a:cubicBezTo>
                  <a:lnTo>
                    <a:pt x="2657" y="38"/>
                  </a:lnTo>
                  <a:cubicBezTo>
                    <a:pt x="2657" y="19"/>
                    <a:pt x="2639" y="1"/>
                    <a:pt x="260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9"/>
            <p:cNvSpPr/>
            <p:nvPr/>
          </p:nvSpPr>
          <p:spPr>
            <a:xfrm>
              <a:off x="902671" y="4545185"/>
              <a:ext cx="45397" cy="35162"/>
            </a:xfrm>
            <a:custGeom>
              <a:avLst/>
              <a:gdLst/>
              <a:ahLst/>
              <a:cxnLst/>
              <a:rect l="l" t="t" r="r" b="b"/>
              <a:pathLst>
                <a:path w="1619" h="1254" extrusionOk="0">
                  <a:moveTo>
                    <a:pt x="1350" y="1"/>
                  </a:moveTo>
                  <a:lnTo>
                    <a:pt x="1" y="463"/>
                  </a:lnTo>
                  <a:lnTo>
                    <a:pt x="274" y="1253"/>
                  </a:lnTo>
                  <a:lnTo>
                    <a:pt x="1618" y="791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9"/>
            <p:cNvSpPr/>
            <p:nvPr/>
          </p:nvSpPr>
          <p:spPr>
            <a:xfrm>
              <a:off x="889212" y="451823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50" y="269"/>
                  </a:lnTo>
                  <a:cubicBezTo>
                    <a:pt x="268" y="172"/>
                    <a:pt x="268" y="75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9"/>
            <p:cNvSpPr/>
            <p:nvPr/>
          </p:nvSpPr>
          <p:spPr>
            <a:xfrm>
              <a:off x="889212" y="451823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486" y="1"/>
                  </a:moveTo>
                  <a:lnTo>
                    <a:pt x="2177" y="172"/>
                  </a:lnTo>
                  <a:cubicBezTo>
                    <a:pt x="2177" y="172"/>
                    <a:pt x="291" y="190"/>
                    <a:pt x="0" y="209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602" y="269"/>
                  </a:lnTo>
                  <a:cubicBezTo>
                    <a:pt x="2639" y="269"/>
                    <a:pt x="2657" y="250"/>
                    <a:pt x="2657" y="232"/>
                  </a:cubicBezTo>
                  <a:lnTo>
                    <a:pt x="2657" y="38"/>
                  </a:lnTo>
                  <a:cubicBezTo>
                    <a:pt x="2657" y="19"/>
                    <a:pt x="2639" y="1"/>
                    <a:pt x="260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9"/>
            <p:cNvSpPr/>
            <p:nvPr/>
          </p:nvSpPr>
          <p:spPr>
            <a:xfrm>
              <a:off x="925860" y="4518238"/>
              <a:ext cx="10936" cy="7543"/>
            </a:xfrm>
            <a:custGeom>
              <a:avLst/>
              <a:gdLst/>
              <a:ahLst/>
              <a:cxnLst/>
              <a:rect l="l" t="t" r="r" b="b"/>
              <a:pathLst>
                <a:path w="390" h="269" extrusionOk="0">
                  <a:moveTo>
                    <a:pt x="98" y="1"/>
                  </a:moveTo>
                  <a:lnTo>
                    <a:pt x="1" y="269"/>
                  </a:lnTo>
                  <a:lnTo>
                    <a:pt x="292" y="269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9"/>
            <p:cNvSpPr/>
            <p:nvPr/>
          </p:nvSpPr>
          <p:spPr>
            <a:xfrm>
              <a:off x="1012279" y="4526286"/>
              <a:ext cx="77250" cy="88522"/>
            </a:xfrm>
            <a:custGeom>
              <a:avLst/>
              <a:gdLst/>
              <a:ahLst/>
              <a:cxnLst/>
              <a:rect l="l" t="t" r="r" b="b"/>
              <a:pathLst>
                <a:path w="2755" h="3157" extrusionOk="0">
                  <a:moveTo>
                    <a:pt x="135" y="0"/>
                  </a:moveTo>
                  <a:cubicBezTo>
                    <a:pt x="135" y="0"/>
                    <a:pt x="116" y="60"/>
                    <a:pt x="79" y="153"/>
                  </a:cubicBezTo>
                  <a:cubicBezTo>
                    <a:pt x="38" y="250"/>
                    <a:pt x="1" y="384"/>
                    <a:pt x="1" y="499"/>
                  </a:cubicBezTo>
                  <a:lnTo>
                    <a:pt x="1" y="2948"/>
                  </a:lnTo>
                  <a:cubicBezTo>
                    <a:pt x="1" y="3064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55" y="3082"/>
                    <a:pt x="2755" y="2948"/>
                  </a:cubicBezTo>
                  <a:lnTo>
                    <a:pt x="2755" y="499"/>
                  </a:lnTo>
                  <a:cubicBezTo>
                    <a:pt x="2755" y="291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9"/>
            <p:cNvSpPr/>
            <p:nvPr/>
          </p:nvSpPr>
          <p:spPr>
            <a:xfrm>
              <a:off x="1014999" y="4529006"/>
              <a:ext cx="71810" cy="83195"/>
            </a:xfrm>
            <a:custGeom>
              <a:avLst/>
              <a:gdLst/>
              <a:ahLst/>
              <a:cxnLst/>
              <a:rect l="l" t="t" r="r" b="b"/>
              <a:pathLst>
                <a:path w="2561" h="2967" extrusionOk="0">
                  <a:moveTo>
                    <a:pt x="98" y="0"/>
                  </a:moveTo>
                  <a:cubicBezTo>
                    <a:pt x="79" y="97"/>
                    <a:pt x="1" y="268"/>
                    <a:pt x="1" y="402"/>
                  </a:cubicBezTo>
                  <a:lnTo>
                    <a:pt x="1" y="2851"/>
                  </a:lnTo>
                  <a:cubicBezTo>
                    <a:pt x="1" y="2907"/>
                    <a:pt x="38" y="2944"/>
                    <a:pt x="56" y="2967"/>
                  </a:cubicBezTo>
                  <a:lnTo>
                    <a:pt x="2524" y="2967"/>
                  </a:lnTo>
                  <a:cubicBezTo>
                    <a:pt x="2542" y="2944"/>
                    <a:pt x="2561" y="2907"/>
                    <a:pt x="2561" y="2851"/>
                  </a:cubicBezTo>
                  <a:lnTo>
                    <a:pt x="2561" y="402"/>
                  </a:lnTo>
                  <a:cubicBezTo>
                    <a:pt x="2561" y="268"/>
                    <a:pt x="2505" y="97"/>
                    <a:pt x="246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9"/>
            <p:cNvSpPr/>
            <p:nvPr/>
          </p:nvSpPr>
          <p:spPr>
            <a:xfrm>
              <a:off x="1013962" y="4518771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9"/>
            <p:cNvSpPr/>
            <p:nvPr/>
          </p:nvSpPr>
          <p:spPr>
            <a:xfrm>
              <a:off x="1059331" y="4557102"/>
              <a:ext cx="30199" cy="31265"/>
            </a:xfrm>
            <a:custGeom>
              <a:avLst/>
              <a:gdLst/>
              <a:ahLst/>
              <a:cxnLst/>
              <a:rect l="l" t="t" r="r" b="b"/>
              <a:pathLst>
                <a:path w="1077" h="1115" extrusionOk="0">
                  <a:moveTo>
                    <a:pt x="1077" y="1"/>
                  </a:moveTo>
                  <a:lnTo>
                    <a:pt x="0" y="324"/>
                  </a:lnTo>
                  <a:lnTo>
                    <a:pt x="250" y="1114"/>
                  </a:lnTo>
                  <a:lnTo>
                    <a:pt x="1077" y="865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9"/>
            <p:cNvSpPr/>
            <p:nvPr/>
          </p:nvSpPr>
          <p:spPr>
            <a:xfrm>
              <a:off x="1080837" y="4518771"/>
              <a:ext cx="7010" cy="7543"/>
            </a:xfrm>
            <a:custGeom>
              <a:avLst/>
              <a:gdLst/>
              <a:ahLst/>
              <a:cxnLst/>
              <a:rect l="l" t="t" r="r" b="b"/>
              <a:pathLst>
                <a:path w="250" h="269" extrusionOk="0">
                  <a:moveTo>
                    <a:pt x="0" y="0"/>
                  </a:moveTo>
                  <a:lnTo>
                    <a:pt x="0" y="268"/>
                  </a:lnTo>
                  <a:lnTo>
                    <a:pt x="213" y="268"/>
                  </a:lnTo>
                  <a:cubicBezTo>
                    <a:pt x="231" y="268"/>
                    <a:pt x="250" y="250"/>
                    <a:pt x="250" y="231"/>
                  </a:cubicBezTo>
                  <a:lnTo>
                    <a:pt x="250" y="37"/>
                  </a:lnTo>
                  <a:cubicBezTo>
                    <a:pt x="250" y="19"/>
                    <a:pt x="231" y="0"/>
                    <a:pt x="21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9"/>
            <p:cNvSpPr/>
            <p:nvPr/>
          </p:nvSpPr>
          <p:spPr>
            <a:xfrm>
              <a:off x="1013962" y="4518771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213"/>
                  </a:lnTo>
                  <a:cubicBezTo>
                    <a:pt x="2367" y="190"/>
                    <a:pt x="482" y="171"/>
                    <a:pt x="482" y="171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9"/>
            <p:cNvSpPr/>
            <p:nvPr/>
          </p:nvSpPr>
          <p:spPr>
            <a:xfrm>
              <a:off x="1040404" y="4518771"/>
              <a:ext cx="11300" cy="7543"/>
            </a:xfrm>
            <a:custGeom>
              <a:avLst/>
              <a:gdLst/>
              <a:ahLst/>
              <a:cxnLst/>
              <a:rect l="l" t="t" r="r" b="b"/>
              <a:pathLst>
                <a:path w="403" h="269" extrusionOk="0">
                  <a:moveTo>
                    <a:pt x="1" y="0"/>
                  </a:moveTo>
                  <a:lnTo>
                    <a:pt x="98" y="268"/>
                  </a:lnTo>
                  <a:lnTo>
                    <a:pt x="403" y="268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9"/>
            <p:cNvSpPr/>
            <p:nvPr/>
          </p:nvSpPr>
          <p:spPr>
            <a:xfrm>
              <a:off x="762892" y="4189413"/>
              <a:ext cx="41107" cy="62613"/>
            </a:xfrm>
            <a:custGeom>
              <a:avLst/>
              <a:gdLst/>
              <a:ahLst/>
              <a:cxnLst/>
              <a:rect l="l" t="t" r="r" b="b"/>
              <a:pathLst>
                <a:path w="1466" h="2233" extrusionOk="0">
                  <a:moveTo>
                    <a:pt x="79" y="1"/>
                  </a:moveTo>
                  <a:cubicBezTo>
                    <a:pt x="79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60" y="2232"/>
                    <a:pt x="60" y="2232"/>
                  </a:cubicBezTo>
                  <a:lnTo>
                    <a:pt x="1405" y="2232"/>
                  </a:lnTo>
                  <a:cubicBezTo>
                    <a:pt x="1405" y="2232"/>
                    <a:pt x="1465" y="2177"/>
                    <a:pt x="1465" y="2098"/>
                  </a:cubicBezTo>
                  <a:lnTo>
                    <a:pt x="1465" y="347"/>
                  </a:lnTo>
                  <a:cubicBezTo>
                    <a:pt x="1465" y="269"/>
                    <a:pt x="1447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9"/>
            <p:cNvSpPr/>
            <p:nvPr/>
          </p:nvSpPr>
          <p:spPr>
            <a:xfrm>
              <a:off x="764574" y="4191096"/>
              <a:ext cx="37714" cy="59389"/>
            </a:xfrm>
            <a:custGeom>
              <a:avLst/>
              <a:gdLst/>
              <a:ahLst/>
              <a:cxnLst/>
              <a:rect l="l" t="t" r="r" b="b"/>
              <a:pathLst>
                <a:path w="1345" h="2118" extrusionOk="0">
                  <a:moveTo>
                    <a:pt x="74" y="1"/>
                  </a:moveTo>
                  <a:cubicBezTo>
                    <a:pt x="37" y="56"/>
                    <a:pt x="0" y="190"/>
                    <a:pt x="0" y="287"/>
                  </a:cubicBezTo>
                  <a:lnTo>
                    <a:pt x="0" y="2038"/>
                  </a:lnTo>
                  <a:cubicBezTo>
                    <a:pt x="0" y="2080"/>
                    <a:pt x="19" y="2099"/>
                    <a:pt x="37" y="2117"/>
                  </a:cubicBezTo>
                  <a:lnTo>
                    <a:pt x="1308" y="2117"/>
                  </a:lnTo>
                  <a:cubicBezTo>
                    <a:pt x="1326" y="2099"/>
                    <a:pt x="1345" y="2080"/>
                    <a:pt x="1345" y="2038"/>
                  </a:cubicBezTo>
                  <a:lnTo>
                    <a:pt x="1345" y="287"/>
                  </a:lnTo>
                  <a:cubicBezTo>
                    <a:pt x="1345" y="190"/>
                    <a:pt x="1308" y="56"/>
                    <a:pt x="127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9"/>
            <p:cNvSpPr/>
            <p:nvPr/>
          </p:nvSpPr>
          <p:spPr>
            <a:xfrm>
              <a:off x="763396" y="4183469"/>
              <a:ext cx="40069" cy="5973"/>
            </a:xfrm>
            <a:custGeom>
              <a:avLst/>
              <a:gdLst/>
              <a:ahLst/>
              <a:cxnLst/>
              <a:rect l="l" t="t" r="r" b="b"/>
              <a:pathLst>
                <a:path w="1429" h="213" extrusionOk="0">
                  <a:moveTo>
                    <a:pt x="42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42" y="213"/>
                  </a:cubicBezTo>
                  <a:lnTo>
                    <a:pt x="1387" y="213"/>
                  </a:lnTo>
                  <a:cubicBezTo>
                    <a:pt x="1405" y="213"/>
                    <a:pt x="1429" y="194"/>
                    <a:pt x="1429" y="176"/>
                  </a:cubicBezTo>
                  <a:lnTo>
                    <a:pt x="1429" y="42"/>
                  </a:lnTo>
                  <a:cubicBezTo>
                    <a:pt x="1429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9"/>
            <p:cNvSpPr/>
            <p:nvPr/>
          </p:nvSpPr>
          <p:spPr>
            <a:xfrm>
              <a:off x="766649" y="4211060"/>
              <a:ext cx="30872" cy="21002"/>
            </a:xfrm>
            <a:custGeom>
              <a:avLst/>
              <a:gdLst/>
              <a:ahLst/>
              <a:cxnLst/>
              <a:rect l="l" t="t" r="r" b="b"/>
              <a:pathLst>
                <a:path w="1101" h="749" extrusionOk="0">
                  <a:moveTo>
                    <a:pt x="1003" y="0"/>
                  </a:moveTo>
                  <a:lnTo>
                    <a:pt x="0" y="153"/>
                  </a:lnTo>
                  <a:lnTo>
                    <a:pt x="97" y="749"/>
                  </a:lnTo>
                  <a:lnTo>
                    <a:pt x="1100" y="578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9"/>
            <p:cNvSpPr/>
            <p:nvPr/>
          </p:nvSpPr>
          <p:spPr>
            <a:xfrm>
              <a:off x="782323" y="4183469"/>
              <a:ext cx="9225" cy="5973"/>
            </a:xfrm>
            <a:custGeom>
              <a:avLst/>
              <a:gdLst/>
              <a:ahLst/>
              <a:cxnLst/>
              <a:rect l="l" t="t" r="r" b="b"/>
              <a:pathLst>
                <a:path w="329" h="213" extrusionOk="0">
                  <a:moveTo>
                    <a:pt x="60" y="0"/>
                  </a:moveTo>
                  <a:lnTo>
                    <a:pt x="0" y="213"/>
                  </a:lnTo>
                  <a:lnTo>
                    <a:pt x="310" y="213"/>
                  </a:lnTo>
                  <a:cubicBezTo>
                    <a:pt x="310" y="134"/>
                    <a:pt x="310" y="60"/>
                    <a:pt x="32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9"/>
            <p:cNvSpPr/>
            <p:nvPr/>
          </p:nvSpPr>
          <p:spPr>
            <a:xfrm>
              <a:off x="763396" y="4183469"/>
              <a:ext cx="40069" cy="5973"/>
            </a:xfrm>
            <a:custGeom>
              <a:avLst/>
              <a:gdLst/>
              <a:ahLst/>
              <a:cxnLst/>
              <a:rect l="l" t="t" r="r" b="b"/>
              <a:pathLst>
                <a:path w="1429" h="213" extrusionOk="0">
                  <a:moveTo>
                    <a:pt x="1313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42" y="213"/>
                  </a:cubicBezTo>
                  <a:lnTo>
                    <a:pt x="1387" y="213"/>
                  </a:lnTo>
                  <a:cubicBezTo>
                    <a:pt x="1405" y="213"/>
                    <a:pt x="1429" y="194"/>
                    <a:pt x="1429" y="176"/>
                  </a:cubicBezTo>
                  <a:lnTo>
                    <a:pt x="1429" y="42"/>
                  </a:lnTo>
                  <a:cubicBezTo>
                    <a:pt x="1429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9"/>
            <p:cNvSpPr/>
            <p:nvPr/>
          </p:nvSpPr>
          <p:spPr>
            <a:xfrm>
              <a:off x="846591" y="4189413"/>
              <a:ext cx="41611" cy="62613"/>
            </a:xfrm>
            <a:custGeom>
              <a:avLst/>
              <a:gdLst/>
              <a:ahLst/>
              <a:cxnLst/>
              <a:rect l="l" t="t" r="r" b="b"/>
              <a:pathLst>
                <a:path w="1484" h="2233" extrusionOk="0">
                  <a:moveTo>
                    <a:pt x="79" y="1"/>
                  </a:moveTo>
                  <a:cubicBezTo>
                    <a:pt x="79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79" y="2232"/>
                    <a:pt x="79" y="2232"/>
                  </a:cubicBezTo>
                  <a:lnTo>
                    <a:pt x="1405" y="2232"/>
                  </a:lnTo>
                  <a:cubicBezTo>
                    <a:pt x="1405" y="2232"/>
                    <a:pt x="1483" y="2177"/>
                    <a:pt x="1483" y="2098"/>
                  </a:cubicBezTo>
                  <a:lnTo>
                    <a:pt x="1483" y="347"/>
                  </a:lnTo>
                  <a:cubicBezTo>
                    <a:pt x="1483" y="269"/>
                    <a:pt x="1442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9"/>
            <p:cNvSpPr/>
            <p:nvPr/>
          </p:nvSpPr>
          <p:spPr>
            <a:xfrm>
              <a:off x="848133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42" y="56"/>
                    <a:pt x="1" y="190"/>
                    <a:pt x="1" y="287"/>
                  </a:cubicBezTo>
                  <a:lnTo>
                    <a:pt x="1" y="2038"/>
                  </a:lnTo>
                  <a:cubicBezTo>
                    <a:pt x="1" y="2080"/>
                    <a:pt x="24" y="2099"/>
                    <a:pt x="42" y="2117"/>
                  </a:cubicBezTo>
                  <a:lnTo>
                    <a:pt x="1313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13" y="56"/>
                    <a:pt x="127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9"/>
            <p:cNvSpPr/>
            <p:nvPr/>
          </p:nvSpPr>
          <p:spPr>
            <a:xfrm>
              <a:off x="847096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38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9"/>
            <p:cNvSpPr/>
            <p:nvPr/>
          </p:nvSpPr>
          <p:spPr>
            <a:xfrm>
              <a:off x="852536" y="4207807"/>
              <a:ext cx="32947" cy="26974"/>
            </a:xfrm>
            <a:custGeom>
              <a:avLst/>
              <a:gdLst/>
              <a:ahLst/>
              <a:cxnLst/>
              <a:rect l="l" t="t" r="r" b="b"/>
              <a:pathLst>
                <a:path w="1175" h="962" extrusionOk="0">
                  <a:moveTo>
                    <a:pt x="250" y="1"/>
                  </a:moveTo>
                  <a:lnTo>
                    <a:pt x="1" y="560"/>
                  </a:lnTo>
                  <a:lnTo>
                    <a:pt x="943" y="962"/>
                  </a:lnTo>
                  <a:lnTo>
                    <a:pt x="1174" y="421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9"/>
            <p:cNvSpPr/>
            <p:nvPr/>
          </p:nvSpPr>
          <p:spPr>
            <a:xfrm>
              <a:off x="866023" y="4183469"/>
              <a:ext cx="9225" cy="5973"/>
            </a:xfrm>
            <a:custGeom>
              <a:avLst/>
              <a:gdLst/>
              <a:ahLst/>
              <a:cxnLst/>
              <a:rect l="l" t="t" r="r" b="b"/>
              <a:pathLst>
                <a:path w="329" h="213" extrusionOk="0">
                  <a:moveTo>
                    <a:pt x="56" y="0"/>
                  </a:moveTo>
                  <a:lnTo>
                    <a:pt x="0" y="213"/>
                  </a:lnTo>
                  <a:lnTo>
                    <a:pt x="310" y="213"/>
                  </a:lnTo>
                  <a:cubicBezTo>
                    <a:pt x="310" y="134"/>
                    <a:pt x="328" y="60"/>
                    <a:pt x="32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9"/>
            <p:cNvSpPr/>
            <p:nvPr/>
          </p:nvSpPr>
          <p:spPr>
            <a:xfrm>
              <a:off x="847096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1308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9"/>
            <p:cNvSpPr/>
            <p:nvPr/>
          </p:nvSpPr>
          <p:spPr>
            <a:xfrm>
              <a:off x="930291" y="4189413"/>
              <a:ext cx="41611" cy="62613"/>
            </a:xfrm>
            <a:custGeom>
              <a:avLst/>
              <a:gdLst/>
              <a:ahLst/>
              <a:cxnLst/>
              <a:rect l="l" t="t" r="r" b="b"/>
              <a:pathLst>
                <a:path w="1484" h="2233" extrusionOk="0">
                  <a:moveTo>
                    <a:pt x="74" y="1"/>
                  </a:moveTo>
                  <a:cubicBezTo>
                    <a:pt x="74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74" y="2232"/>
                    <a:pt x="74" y="2232"/>
                  </a:cubicBezTo>
                  <a:lnTo>
                    <a:pt x="1405" y="2232"/>
                  </a:lnTo>
                  <a:cubicBezTo>
                    <a:pt x="1405" y="2232"/>
                    <a:pt x="1483" y="2177"/>
                    <a:pt x="1483" y="2098"/>
                  </a:cubicBezTo>
                  <a:lnTo>
                    <a:pt x="1483" y="347"/>
                  </a:lnTo>
                  <a:cubicBezTo>
                    <a:pt x="1483" y="269"/>
                    <a:pt x="1442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9"/>
            <p:cNvSpPr/>
            <p:nvPr/>
          </p:nvSpPr>
          <p:spPr>
            <a:xfrm>
              <a:off x="931833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61" y="56"/>
                    <a:pt x="1" y="190"/>
                    <a:pt x="1" y="287"/>
                  </a:cubicBezTo>
                  <a:lnTo>
                    <a:pt x="1" y="2038"/>
                  </a:lnTo>
                  <a:cubicBezTo>
                    <a:pt x="1" y="2080"/>
                    <a:pt x="19" y="2099"/>
                    <a:pt x="42" y="2117"/>
                  </a:cubicBezTo>
                  <a:lnTo>
                    <a:pt x="1313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13" y="56"/>
                    <a:pt x="1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9"/>
            <p:cNvSpPr/>
            <p:nvPr/>
          </p:nvSpPr>
          <p:spPr>
            <a:xfrm>
              <a:off x="930795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38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9"/>
            <p:cNvSpPr/>
            <p:nvPr/>
          </p:nvSpPr>
          <p:spPr>
            <a:xfrm>
              <a:off x="935085" y="4205620"/>
              <a:ext cx="32919" cy="26974"/>
            </a:xfrm>
            <a:custGeom>
              <a:avLst/>
              <a:gdLst/>
              <a:ahLst/>
              <a:cxnLst/>
              <a:rect l="l" t="t" r="r" b="b"/>
              <a:pathLst>
                <a:path w="1174" h="962" extrusionOk="0">
                  <a:moveTo>
                    <a:pt x="250" y="0"/>
                  </a:moveTo>
                  <a:lnTo>
                    <a:pt x="0" y="559"/>
                  </a:lnTo>
                  <a:lnTo>
                    <a:pt x="943" y="961"/>
                  </a:lnTo>
                  <a:lnTo>
                    <a:pt x="1174" y="425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9"/>
            <p:cNvSpPr/>
            <p:nvPr/>
          </p:nvSpPr>
          <p:spPr>
            <a:xfrm>
              <a:off x="950227" y="4183469"/>
              <a:ext cx="8720" cy="5973"/>
            </a:xfrm>
            <a:custGeom>
              <a:avLst/>
              <a:gdLst/>
              <a:ahLst/>
              <a:cxnLst/>
              <a:rect l="l" t="t" r="r" b="b"/>
              <a:pathLst>
                <a:path w="311" h="213" extrusionOk="0">
                  <a:moveTo>
                    <a:pt x="38" y="0"/>
                  </a:moveTo>
                  <a:lnTo>
                    <a:pt x="1" y="213"/>
                  </a:lnTo>
                  <a:lnTo>
                    <a:pt x="287" y="213"/>
                  </a:lnTo>
                  <a:cubicBezTo>
                    <a:pt x="310" y="134"/>
                    <a:pt x="310" y="60"/>
                    <a:pt x="31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9"/>
            <p:cNvSpPr/>
            <p:nvPr/>
          </p:nvSpPr>
          <p:spPr>
            <a:xfrm>
              <a:off x="930795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1308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9"/>
            <p:cNvSpPr/>
            <p:nvPr/>
          </p:nvSpPr>
          <p:spPr>
            <a:xfrm>
              <a:off x="1013962" y="4189413"/>
              <a:ext cx="41499" cy="62613"/>
            </a:xfrm>
            <a:custGeom>
              <a:avLst/>
              <a:gdLst/>
              <a:ahLst/>
              <a:cxnLst/>
              <a:rect l="l" t="t" r="r" b="b"/>
              <a:pathLst>
                <a:path w="1480" h="2233" extrusionOk="0">
                  <a:moveTo>
                    <a:pt x="75" y="1"/>
                  </a:moveTo>
                  <a:cubicBezTo>
                    <a:pt x="75" y="1"/>
                    <a:pt x="1" y="213"/>
                    <a:pt x="1" y="347"/>
                  </a:cubicBezTo>
                  <a:lnTo>
                    <a:pt x="1" y="2098"/>
                  </a:lnTo>
                  <a:cubicBezTo>
                    <a:pt x="1" y="2196"/>
                    <a:pt x="75" y="2232"/>
                    <a:pt x="75" y="2232"/>
                  </a:cubicBezTo>
                  <a:lnTo>
                    <a:pt x="1406" y="2232"/>
                  </a:lnTo>
                  <a:cubicBezTo>
                    <a:pt x="1406" y="2232"/>
                    <a:pt x="1480" y="2177"/>
                    <a:pt x="1480" y="2098"/>
                  </a:cubicBezTo>
                  <a:lnTo>
                    <a:pt x="1480" y="347"/>
                  </a:lnTo>
                  <a:cubicBezTo>
                    <a:pt x="1480" y="269"/>
                    <a:pt x="1443" y="176"/>
                    <a:pt x="1424" y="98"/>
                  </a:cubicBezTo>
                  <a:cubicBezTo>
                    <a:pt x="1406" y="38"/>
                    <a:pt x="1387" y="1"/>
                    <a:pt x="1387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9"/>
            <p:cNvSpPr/>
            <p:nvPr/>
          </p:nvSpPr>
          <p:spPr>
            <a:xfrm>
              <a:off x="1015532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60" y="56"/>
                    <a:pt x="0" y="190"/>
                    <a:pt x="0" y="287"/>
                  </a:cubicBezTo>
                  <a:lnTo>
                    <a:pt x="0" y="2038"/>
                  </a:lnTo>
                  <a:cubicBezTo>
                    <a:pt x="0" y="2080"/>
                    <a:pt x="19" y="2099"/>
                    <a:pt x="37" y="2117"/>
                  </a:cubicBezTo>
                  <a:lnTo>
                    <a:pt x="1308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08" y="56"/>
                    <a:pt x="1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9"/>
            <p:cNvSpPr/>
            <p:nvPr/>
          </p:nvSpPr>
          <p:spPr>
            <a:xfrm>
              <a:off x="1014999" y="4183469"/>
              <a:ext cx="39424" cy="5973"/>
            </a:xfrm>
            <a:custGeom>
              <a:avLst/>
              <a:gdLst/>
              <a:ahLst/>
              <a:cxnLst/>
              <a:rect l="l" t="t" r="r" b="b"/>
              <a:pathLst>
                <a:path w="1406" h="213" extrusionOk="0">
                  <a:moveTo>
                    <a:pt x="19" y="0"/>
                  </a:moveTo>
                  <a:cubicBezTo>
                    <a:pt x="1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" y="213"/>
                    <a:pt x="19" y="213"/>
                  </a:cubicBezTo>
                  <a:lnTo>
                    <a:pt x="1369" y="213"/>
                  </a:lnTo>
                  <a:cubicBezTo>
                    <a:pt x="1387" y="213"/>
                    <a:pt x="1406" y="194"/>
                    <a:pt x="1406" y="176"/>
                  </a:cubicBezTo>
                  <a:lnTo>
                    <a:pt x="1406" y="42"/>
                  </a:lnTo>
                  <a:cubicBezTo>
                    <a:pt x="1406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9"/>
            <p:cNvSpPr/>
            <p:nvPr/>
          </p:nvSpPr>
          <p:spPr>
            <a:xfrm>
              <a:off x="1018252" y="4209882"/>
              <a:ext cx="33452" cy="28657"/>
            </a:xfrm>
            <a:custGeom>
              <a:avLst/>
              <a:gdLst/>
              <a:ahLst/>
              <a:cxnLst/>
              <a:rect l="l" t="t" r="r" b="b"/>
              <a:pathLst>
                <a:path w="1193" h="1022" extrusionOk="0">
                  <a:moveTo>
                    <a:pt x="310" y="1"/>
                  </a:moveTo>
                  <a:lnTo>
                    <a:pt x="0" y="523"/>
                  </a:lnTo>
                  <a:lnTo>
                    <a:pt x="888" y="1022"/>
                  </a:lnTo>
                  <a:lnTo>
                    <a:pt x="1193" y="523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9"/>
            <p:cNvSpPr/>
            <p:nvPr/>
          </p:nvSpPr>
          <p:spPr>
            <a:xfrm>
              <a:off x="1033926" y="4183469"/>
              <a:ext cx="8580" cy="5973"/>
            </a:xfrm>
            <a:custGeom>
              <a:avLst/>
              <a:gdLst/>
              <a:ahLst/>
              <a:cxnLst/>
              <a:rect l="l" t="t" r="r" b="b"/>
              <a:pathLst>
                <a:path w="306" h="213" extrusionOk="0">
                  <a:moveTo>
                    <a:pt x="38" y="0"/>
                  </a:moveTo>
                  <a:lnTo>
                    <a:pt x="1" y="213"/>
                  </a:lnTo>
                  <a:lnTo>
                    <a:pt x="287" y="213"/>
                  </a:lnTo>
                  <a:cubicBezTo>
                    <a:pt x="306" y="134"/>
                    <a:pt x="306" y="60"/>
                    <a:pt x="30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9"/>
            <p:cNvSpPr/>
            <p:nvPr/>
          </p:nvSpPr>
          <p:spPr>
            <a:xfrm>
              <a:off x="1014999" y="4183469"/>
              <a:ext cx="39424" cy="5973"/>
            </a:xfrm>
            <a:custGeom>
              <a:avLst/>
              <a:gdLst/>
              <a:ahLst/>
              <a:cxnLst/>
              <a:rect l="l" t="t" r="r" b="b"/>
              <a:pathLst>
                <a:path w="1406" h="213" extrusionOk="0">
                  <a:moveTo>
                    <a:pt x="1290" y="0"/>
                  </a:moveTo>
                  <a:lnTo>
                    <a:pt x="1235" y="134"/>
                  </a:lnTo>
                  <a:cubicBezTo>
                    <a:pt x="1235" y="134"/>
                    <a:pt x="195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" y="213"/>
                    <a:pt x="19" y="213"/>
                  </a:cubicBezTo>
                  <a:lnTo>
                    <a:pt x="1369" y="213"/>
                  </a:lnTo>
                  <a:cubicBezTo>
                    <a:pt x="1387" y="213"/>
                    <a:pt x="1406" y="194"/>
                    <a:pt x="1406" y="176"/>
                  </a:cubicBezTo>
                  <a:lnTo>
                    <a:pt x="1406" y="42"/>
                  </a:lnTo>
                  <a:cubicBezTo>
                    <a:pt x="1406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9"/>
            <p:cNvSpPr/>
            <p:nvPr/>
          </p:nvSpPr>
          <p:spPr>
            <a:xfrm>
              <a:off x="762359" y="4293582"/>
              <a:ext cx="57818" cy="83223"/>
            </a:xfrm>
            <a:custGeom>
              <a:avLst/>
              <a:gdLst/>
              <a:ahLst/>
              <a:cxnLst/>
              <a:rect l="l" t="t" r="r" b="b"/>
              <a:pathLst>
                <a:path w="2062" h="2968" extrusionOk="0">
                  <a:moveTo>
                    <a:pt x="384" y="1"/>
                  </a:moveTo>
                  <a:lnTo>
                    <a:pt x="38" y="620"/>
                  </a:lnTo>
                  <a:cubicBezTo>
                    <a:pt x="19" y="657"/>
                    <a:pt x="1" y="712"/>
                    <a:pt x="19" y="754"/>
                  </a:cubicBezTo>
                  <a:lnTo>
                    <a:pt x="135" y="2852"/>
                  </a:lnTo>
                  <a:lnTo>
                    <a:pt x="135" y="2967"/>
                  </a:lnTo>
                  <a:lnTo>
                    <a:pt x="1928" y="2967"/>
                  </a:lnTo>
                  <a:lnTo>
                    <a:pt x="1965" y="2353"/>
                  </a:lnTo>
                  <a:lnTo>
                    <a:pt x="2062" y="754"/>
                  </a:lnTo>
                  <a:cubicBezTo>
                    <a:pt x="2062" y="712"/>
                    <a:pt x="2043" y="657"/>
                    <a:pt x="2020" y="620"/>
                  </a:cubicBezTo>
                  <a:lnTo>
                    <a:pt x="169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9"/>
            <p:cNvSpPr/>
            <p:nvPr/>
          </p:nvSpPr>
          <p:spPr>
            <a:xfrm>
              <a:off x="765079" y="4295797"/>
              <a:ext cx="52379" cy="78288"/>
            </a:xfrm>
            <a:custGeom>
              <a:avLst/>
              <a:gdLst/>
              <a:ahLst/>
              <a:cxnLst/>
              <a:rect l="l" t="t" r="r" b="b"/>
              <a:pathLst>
                <a:path w="1868" h="2792" extrusionOk="0">
                  <a:moveTo>
                    <a:pt x="347" y="0"/>
                  </a:moveTo>
                  <a:lnTo>
                    <a:pt x="19" y="578"/>
                  </a:lnTo>
                  <a:cubicBezTo>
                    <a:pt x="1" y="596"/>
                    <a:pt x="1" y="633"/>
                    <a:pt x="1" y="675"/>
                  </a:cubicBezTo>
                  <a:lnTo>
                    <a:pt x="135" y="2791"/>
                  </a:lnTo>
                  <a:lnTo>
                    <a:pt x="1752" y="2791"/>
                  </a:lnTo>
                  <a:lnTo>
                    <a:pt x="1868" y="675"/>
                  </a:lnTo>
                  <a:cubicBezTo>
                    <a:pt x="1868" y="633"/>
                    <a:pt x="1868" y="596"/>
                    <a:pt x="1849" y="578"/>
                  </a:cubicBezTo>
                  <a:lnTo>
                    <a:pt x="154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771556" y="4289320"/>
              <a:ext cx="39957" cy="4290"/>
            </a:xfrm>
            <a:custGeom>
              <a:avLst/>
              <a:gdLst/>
              <a:ahLst/>
              <a:cxnLst/>
              <a:rect l="l" t="t" r="r" b="b"/>
              <a:pathLst>
                <a:path w="1425" h="153" extrusionOk="0">
                  <a:moveTo>
                    <a:pt x="19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" y="37"/>
                  </a:lnTo>
                  <a:lnTo>
                    <a:pt x="1" y="116"/>
                  </a:lnTo>
                  <a:cubicBezTo>
                    <a:pt x="1" y="134"/>
                    <a:pt x="1" y="134"/>
                    <a:pt x="19" y="153"/>
                  </a:cubicBezTo>
                  <a:lnTo>
                    <a:pt x="1387" y="153"/>
                  </a:lnTo>
                  <a:cubicBezTo>
                    <a:pt x="1406" y="153"/>
                    <a:pt x="1424" y="134"/>
                    <a:pt x="1424" y="116"/>
                  </a:cubicBezTo>
                  <a:lnTo>
                    <a:pt x="1424" y="37"/>
                  </a:lnTo>
                  <a:cubicBezTo>
                    <a:pt x="1424" y="19"/>
                    <a:pt x="1406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772089" y="4289320"/>
              <a:ext cx="39424" cy="4290"/>
            </a:xfrm>
            <a:custGeom>
              <a:avLst/>
              <a:gdLst/>
              <a:ahLst/>
              <a:cxnLst/>
              <a:rect l="l" t="t" r="r" b="b"/>
              <a:pathLst>
                <a:path w="1406" h="153" extrusionOk="0">
                  <a:moveTo>
                    <a:pt x="1211" y="0"/>
                  </a:moveTo>
                  <a:lnTo>
                    <a:pt x="1211" y="97"/>
                  </a:lnTo>
                  <a:cubicBezTo>
                    <a:pt x="1211" y="97"/>
                    <a:pt x="213" y="134"/>
                    <a:pt x="0" y="153"/>
                  </a:cubicBezTo>
                  <a:lnTo>
                    <a:pt x="1368" y="153"/>
                  </a:lnTo>
                  <a:cubicBezTo>
                    <a:pt x="1387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7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771556" y="4289320"/>
              <a:ext cx="39957" cy="1570"/>
            </a:xfrm>
            <a:custGeom>
              <a:avLst/>
              <a:gdLst/>
              <a:ahLst/>
              <a:cxnLst/>
              <a:rect l="l" t="t" r="r" b="b"/>
              <a:pathLst>
                <a:path w="1425" h="56" extrusionOk="0">
                  <a:moveTo>
                    <a:pt x="19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424" y="56"/>
                  </a:lnTo>
                  <a:lnTo>
                    <a:pt x="1424" y="37"/>
                  </a:lnTo>
                  <a:cubicBezTo>
                    <a:pt x="1424" y="19"/>
                    <a:pt x="1406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9"/>
            <p:cNvSpPr/>
            <p:nvPr/>
          </p:nvSpPr>
          <p:spPr>
            <a:xfrm>
              <a:off x="771051" y="4331941"/>
              <a:ext cx="37209" cy="28657"/>
            </a:xfrm>
            <a:custGeom>
              <a:avLst/>
              <a:gdLst/>
              <a:ahLst/>
              <a:cxnLst/>
              <a:rect l="l" t="t" r="r" b="b"/>
              <a:pathLst>
                <a:path w="1327" h="1022" extrusionOk="0">
                  <a:moveTo>
                    <a:pt x="134" y="0"/>
                  </a:moveTo>
                  <a:lnTo>
                    <a:pt x="0" y="596"/>
                  </a:lnTo>
                  <a:lnTo>
                    <a:pt x="1017" y="1022"/>
                  </a:lnTo>
                  <a:lnTo>
                    <a:pt x="1327" y="44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9"/>
            <p:cNvSpPr/>
            <p:nvPr/>
          </p:nvSpPr>
          <p:spPr>
            <a:xfrm>
              <a:off x="829879" y="4293582"/>
              <a:ext cx="57790" cy="83223"/>
            </a:xfrm>
            <a:custGeom>
              <a:avLst/>
              <a:gdLst/>
              <a:ahLst/>
              <a:cxnLst/>
              <a:rect l="l" t="t" r="r" b="b"/>
              <a:pathLst>
                <a:path w="2061" h="2968" extrusionOk="0">
                  <a:moveTo>
                    <a:pt x="365" y="1"/>
                  </a:moveTo>
                  <a:lnTo>
                    <a:pt x="37" y="620"/>
                  </a:lnTo>
                  <a:cubicBezTo>
                    <a:pt x="19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34" y="2967"/>
                  </a:lnTo>
                  <a:lnTo>
                    <a:pt x="1922" y="2967"/>
                  </a:lnTo>
                  <a:lnTo>
                    <a:pt x="1964" y="2353"/>
                  </a:lnTo>
                  <a:lnTo>
                    <a:pt x="2061" y="754"/>
                  </a:lnTo>
                  <a:cubicBezTo>
                    <a:pt x="2061" y="712"/>
                    <a:pt x="2038" y="657"/>
                    <a:pt x="2019" y="620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9"/>
            <p:cNvSpPr/>
            <p:nvPr/>
          </p:nvSpPr>
          <p:spPr>
            <a:xfrm>
              <a:off x="832599" y="4295797"/>
              <a:ext cx="52351" cy="78288"/>
            </a:xfrm>
            <a:custGeom>
              <a:avLst/>
              <a:gdLst/>
              <a:ahLst/>
              <a:cxnLst/>
              <a:rect l="l" t="t" r="r" b="b"/>
              <a:pathLst>
                <a:path w="1867" h="2792" extrusionOk="0">
                  <a:moveTo>
                    <a:pt x="324" y="0"/>
                  </a:moveTo>
                  <a:lnTo>
                    <a:pt x="19" y="578"/>
                  </a:lnTo>
                  <a:cubicBezTo>
                    <a:pt x="0" y="596"/>
                    <a:pt x="0" y="633"/>
                    <a:pt x="0" y="675"/>
                  </a:cubicBezTo>
                  <a:lnTo>
                    <a:pt x="116" y="2791"/>
                  </a:lnTo>
                  <a:lnTo>
                    <a:pt x="1751" y="2791"/>
                  </a:lnTo>
                  <a:lnTo>
                    <a:pt x="1867" y="675"/>
                  </a:lnTo>
                  <a:cubicBezTo>
                    <a:pt x="1867" y="633"/>
                    <a:pt x="1867" y="596"/>
                    <a:pt x="1848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9"/>
            <p:cNvSpPr/>
            <p:nvPr/>
          </p:nvSpPr>
          <p:spPr>
            <a:xfrm>
              <a:off x="838431" y="4289320"/>
              <a:ext cx="40041" cy="4290"/>
            </a:xfrm>
            <a:custGeom>
              <a:avLst/>
              <a:gdLst/>
              <a:ahLst/>
              <a:cxnLst/>
              <a:rect l="l" t="t" r="r" b="b"/>
              <a:pathLst>
                <a:path w="1428" h="153" extrusionOk="0">
                  <a:moveTo>
                    <a:pt x="42" y="0"/>
                  </a:moveTo>
                  <a:cubicBezTo>
                    <a:pt x="23" y="0"/>
                    <a:pt x="23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23" y="134"/>
                    <a:pt x="23" y="153"/>
                  </a:cubicBezTo>
                  <a:lnTo>
                    <a:pt x="1409" y="153"/>
                  </a:lnTo>
                  <a:cubicBezTo>
                    <a:pt x="1428" y="153"/>
                    <a:pt x="1428" y="134"/>
                    <a:pt x="1428" y="116"/>
                  </a:cubicBezTo>
                  <a:lnTo>
                    <a:pt x="1428" y="37"/>
                  </a:lnTo>
                  <a:cubicBezTo>
                    <a:pt x="1428" y="19"/>
                    <a:pt x="1428" y="0"/>
                    <a:pt x="140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9"/>
            <p:cNvSpPr/>
            <p:nvPr/>
          </p:nvSpPr>
          <p:spPr>
            <a:xfrm>
              <a:off x="839076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211" y="0"/>
                  </a:moveTo>
                  <a:cubicBezTo>
                    <a:pt x="1211" y="56"/>
                    <a:pt x="1229" y="97"/>
                    <a:pt x="1211" y="97"/>
                  </a:cubicBezTo>
                  <a:cubicBezTo>
                    <a:pt x="1211" y="97"/>
                    <a:pt x="208" y="134"/>
                    <a:pt x="0" y="153"/>
                  </a:cubicBezTo>
                  <a:lnTo>
                    <a:pt x="1386" y="153"/>
                  </a:lnTo>
                  <a:cubicBezTo>
                    <a:pt x="1405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405" y="0"/>
                    <a:pt x="138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838431" y="4289320"/>
              <a:ext cx="40041" cy="1570"/>
            </a:xfrm>
            <a:custGeom>
              <a:avLst/>
              <a:gdLst/>
              <a:ahLst/>
              <a:cxnLst/>
              <a:rect l="l" t="t" r="r" b="b"/>
              <a:pathLst>
                <a:path w="1428" h="56" extrusionOk="0">
                  <a:moveTo>
                    <a:pt x="42" y="0"/>
                  </a:moveTo>
                  <a:cubicBezTo>
                    <a:pt x="23" y="0"/>
                    <a:pt x="23" y="0"/>
                    <a:pt x="0" y="19"/>
                  </a:cubicBezTo>
                  <a:lnTo>
                    <a:pt x="1428" y="56"/>
                  </a:lnTo>
                  <a:lnTo>
                    <a:pt x="1428" y="37"/>
                  </a:lnTo>
                  <a:cubicBezTo>
                    <a:pt x="1428" y="19"/>
                    <a:pt x="1428" y="0"/>
                    <a:pt x="140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838431" y="4328688"/>
              <a:ext cx="35639" cy="22180"/>
            </a:xfrm>
            <a:custGeom>
              <a:avLst/>
              <a:gdLst/>
              <a:ahLst/>
              <a:cxnLst/>
              <a:rect l="l" t="t" r="r" b="b"/>
              <a:pathLst>
                <a:path w="1271" h="791" extrusionOk="0">
                  <a:moveTo>
                    <a:pt x="1271" y="1"/>
                  </a:moveTo>
                  <a:lnTo>
                    <a:pt x="0" y="195"/>
                  </a:lnTo>
                  <a:lnTo>
                    <a:pt x="176" y="791"/>
                  </a:lnTo>
                  <a:lnTo>
                    <a:pt x="1271" y="675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897372" y="4293582"/>
              <a:ext cx="57174" cy="83223"/>
            </a:xfrm>
            <a:custGeom>
              <a:avLst/>
              <a:gdLst/>
              <a:ahLst/>
              <a:cxnLst/>
              <a:rect l="l" t="t" r="r" b="b"/>
              <a:pathLst>
                <a:path w="2039" h="2968" extrusionOk="0">
                  <a:moveTo>
                    <a:pt x="365" y="1"/>
                  </a:moveTo>
                  <a:lnTo>
                    <a:pt x="19" y="620"/>
                  </a:lnTo>
                  <a:cubicBezTo>
                    <a:pt x="0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16" y="2967"/>
                  </a:lnTo>
                  <a:lnTo>
                    <a:pt x="1904" y="2967"/>
                  </a:lnTo>
                  <a:lnTo>
                    <a:pt x="1941" y="2353"/>
                  </a:lnTo>
                  <a:lnTo>
                    <a:pt x="2038" y="754"/>
                  </a:lnTo>
                  <a:cubicBezTo>
                    <a:pt x="2038" y="712"/>
                    <a:pt x="2038" y="657"/>
                    <a:pt x="2001" y="620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899447" y="4295797"/>
              <a:ext cx="53024" cy="78288"/>
            </a:xfrm>
            <a:custGeom>
              <a:avLst/>
              <a:gdLst/>
              <a:ahLst/>
              <a:cxnLst/>
              <a:rect l="l" t="t" r="r" b="b"/>
              <a:pathLst>
                <a:path w="1891" h="2792" extrusionOk="0">
                  <a:moveTo>
                    <a:pt x="347" y="0"/>
                  </a:moveTo>
                  <a:lnTo>
                    <a:pt x="19" y="578"/>
                  </a:lnTo>
                  <a:cubicBezTo>
                    <a:pt x="19" y="596"/>
                    <a:pt x="0" y="633"/>
                    <a:pt x="0" y="675"/>
                  </a:cubicBezTo>
                  <a:lnTo>
                    <a:pt x="134" y="2791"/>
                  </a:lnTo>
                  <a:lnTo>
                    <a:pt x="1752" y="2791"/>
                  </a:lnTo>
                  <a:lnTo>
                    <a:pt x="1867" y="675"/>
                  </a:lnTo>
                  <a:cubicBezTo>
                    <a:pt x="1890" y="633"/>
                    <a:pt x="1867" y="596"/>
                    <a:pt x="1849" y="578"/>
                  </a:cubicBezTo>
                  <a:lnTo>
                    <a:pt x="154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905924" y="4289320"/>
              <a:ext cx="40069" cy="4290"/>
            </a:xfrm>
            <a:custGeom>
              <a:avLst/>
              <a:gdLst/>
              <a:ahLst/>
              <a:cxnLst/>
              <a:rect l="l" t="t" r="r" b="b"/>
              <a:pathLst>
                <a:path w="1429" h="153" extrusionOk="0">
                  <a:moveTo>
                    <a:pt x="19" y="0"/>
                  </a:moveTo>
                  <a:cubicBezTo>
                    <a:pt x="19" y="0"/>
                    <a:pt x="0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0" y="134"/>
                    <a:pt x="19" y="153"/>
                  </a:cubicBezTo>
                  <a:lnTo>
                    <a:pt x="1387" y="153"/>
                  </a:lnTo>
                  <a:cubicBezTo>
                    <a:pt x="1405" y="153"/>
                    <a:pt x="1428" y="134"/>
                    <a:pt x="1428" y="116"/>
                  </a:cubicBezTo>
                  <a:lnTo>
                    <a:pt x="1428" y="37"/>
                  </a:lnTo>
                  <a:cubicBezTo>
                    <a:pt x="1428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9"/>
            <p:cNvSpPr/>
            <p:nvPr/>
          </p:nvSpPr>
          <p:spPr>
            <a:xfrm>
              <a:off x="906428" y="4289320"/>
              <a:ext cx="39564" cy="4290"/>
            </a:xfrm>
            <a:custGeom>
              <a:avLst/>
              <a:gdLst/>
              <a:ahLst/>
              <a:cxnLst/>
              <a:rect l="l" t="t" r="r" b="b"/>
              <a:pathLst>
                <a:path w="1411" h="153" extrusionOk="0">
                  <a:moveTo>
                    <a:pt x="1216" y="0"/>
                  </a:moveTo>
                  <a:lnTo>
                    <a:pt x="1216" y="97"/>
                  </a:lnTo>
                  <a:cubicBezTo>
                    <a:pt x="1216" y="97"/>
                    <a:pt x="213" y="134"/>
                    <a:pt x="1" y="153"/>
                  </a:cubicBezTo>
                  <a:lnTo>
                    <a:pt x="1369" y="153"/>
                  </a:lnTo>
                  <a:cubicBezTo>
                    <a:pt x="1387" y="153"/>
                    <a:pt x="1410" y="134"/>
                    <a:pt x="1410" y="116"/>
                  </a:cubicBezTo>
                  <a:lnTo>
                    <a:pt x="1410" y="37"/>
                  </a:lnTo>
                  <a:cubicBezTo>
                    <a:pt x="1410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9"/>
            <p:cNvSpPr/>
            <p:nvPr/>
          </p:nvSpPr>
          <p:spPr>
            <a:xfrm>
              <a:off x="905924" y="4289320"/>
              <a:ext cx="40069" cy="1570"/>
            </a:xfrm>
            <a:custGeom>
              <a:avLst/>
              <a:gdLst/>
              <a:ahLst/>
              <a:cxnLst/>
              <a:rect l="l" t="t" r="r" b="b"/>
              <a:pathLst>
                <a:path w="1429" h="56" extrusionOk="0">
                  <a:moveTo>
                    <a:pt x="19" y="0"/>
                  </a:moveTo>
                  <a:cubicBezTo>
                    <a:pt x="19" y="0"/>
                    <a:pt x="0" y="0"/>
                    <a:pt x="0" y="19"/>
                  </a:cubicBezTo>
                  <a:lnTo>
                    <a:pt x="1428" y="56"/>
                  </a:lnTo>
                  <a:lnTo>
                    <a:pt x="1428" y="37"/>
                  </a:lnTo>
                  <a:cubicBezTo>
                    <a:pt x="1428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9"/>
            <p:cNvSpPr/>
            <p:nvPr/>
          </p:nvSpPr>
          <p:spPr>
            <a:xfrm>
              <a:off x="906428" y="4327650"/>
              <a:ext cx="36845" cy="25965"/>
            </a:xfrm>
            <a:custGeom>
              <a:avLst/>
              <a:gdLst/>
              <a:ahLst/>
              <a:cxnLst/>
              <a:rect l="l" t="t" r="r" b="b"/>
              <a:pathLst>
                <a:path w="1314" h="926" extrusionOk="0">
                  <a:moveTo>
                    <a:pt x="79" y="1"/>
                  </a:moveTo>
                  <a:lnTo>
                    <a:pt x="1" y="615"/>
                  </a:lnTo>
                  <a:lnTo>
                    <a:pt x="1064" y="925"/>
                  </a:lnTo>
                  <a:lnTo>
                    <a:pt x="1313" y="306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9"/>
            <p:cNvSpPr/>
            <p:nvPr/>
          </p:nvSpPr>
          <p:spPr>
            <a:xfrm>
              <a:off x="964219" y="4293582"/>
              <a:ext cx="57818" cy="83223"/>
            </a:xfrm>
            <a:custGeom>
              <a:avLst/>
              <a:gdLst/>
              <a:ahLst/>
              <a:cxnLst/>
              <a:rect l="l" t="t" r="r" b="b"/>
              <a:pathLst>
                <a:path w="2062" h="2968" extrusionOk="0">
                  <a:moveTo>
                    <a:pt x="366" y="1"/>
                  </a:moveTo>
                  <a:lnTo>
                    <a:pt x="42" y="620"/>
                  </a:lnTo>
                  <a:cubicBezTo>
                    <a:pt x="19" y="657"/>
                    <a:pt x="1" y="712"/>
                    <a:pt x="1" y="754"/>
                  </a:cubicBezTo>
                  <a:lnTo>
                    <a:pt x="135" y="2852"/>
                  </a:lnTo>
                  <a:lnTo>
                    <a:pt x="135" y="2967"/>
                  </a:lnTo>
                  <a:lnTo>
                    <a:pt x="1927" y="2967"/>
                  </a:lnTo>
                  <a:lnTo>
                    <a:pt x="1964" y="2353"/>
                  </a:lnTo>
                  <a:lnTo>
                    <a:pt x="2061" y="754"/>
                  </a:lnTo>
                  <a:cubicBezTo>
                    <a:pt x="2061" y="712"/>
                    <a:pt x="2043" y="657"/>
                    <a:pt x="2024" y="620"/>
                  </a:cubicBezTo>
                  <a:lnTo>
                    <a:pt x="1678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9"/>
            <p:cNvSpPr/>
            <p:nvPr/>
          </p:nvSpPr>
          <p:spPr>
            <a:xfrm>
              <a:off x="966939" y="4295797"/>
              <a:ext cx="52379" cy="78288"/>
            </a:xfrm>
            <a:custGeom>
              <a:avLst/>
              <a:gdLst/>
              <a:ahLst/>
              <a:cxnLst/>
              <a:rect l="l" t="t" r="r" b="b"/>
              <a:pathLst>
                <a:path w="1868" h="2792" extrusionOk="0">
                  <a:moveTo>
                    <a:pt x="329" y="0"/>
                  </a:moveTo>
                  <a:lnTo>
                    <a:pt x="19" y="578"/>
                  </a:lnTo>
                  <a:cubicBezTo>
                    <a:pt x="1" y="596"/>
                    <a:pt x="1" y="633"/>
                    <a:pt x="1" y="675"/>
                  </a:cubicBezTo>
                  <a:lnTo>
                    <a:pt x="116" y="2791"/>
                  </a:lnTo>
                  <a:lnTo>
                    <a:pt x="1752" y="2791"/>
                  </a:lnTo>
                  <a:lnTo>
                    <a:pt x="1867" y="675"/>
                  </a:lnTo>
                  <a:cubicBezTo>
                    <a:pt x="1867" y="633"/>
                    <a:pt x="1867" y="596"/>
                    <a:pt x="1849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972911" y="4289320"/>
              <a:ext cx="40434" cy="4290"/>
            </a:xfrm>
            <a:custGeom>
              <a:avLst/>
              <a:gdLst/>
              <a:ahLst/>
              <a:cxnLst/>
              <a:rect l="l" t="t" r="r" b="b"/>
              <a:pathLst>
                <a:path w="1442" h="153" extrusionOk="0">
                  <a:moveTo>
                    <a:pt x="37" y="0"/>
                  </a:moveTo>
                  <a:cubicBezTo>
                    <a:pt x="19" y="0"/>
                    <a:pt x="19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19" y="134"/>
                    <a:pt x="37" y="153"/>
                  </a:cubicBezTo>
                  <a:lnTo>
                    <a:pt x="1405" y="153"/>
                  </a:lnTo>
                  <a:cubicBezTo>
                    <a:pt x="1423" y="153"/>
                    <a:pt x="1442" y="134"/>
                    <a:pt x="1442" y="116"/>
                  </a:cubicBezTo>
                  <a:lnTo>
                    <a:pt x="1442" y="37"/>
                  </a:lnTo>
                  <a:cubicBezTo>
                    <a:pt x="1442" y="19"/>
                    <a:pt x="1423" y="0"/>
                    <a:pt x="1405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973949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197" y="0"/>
                  </a:moveTo>
                  <a:cubicBezTo>
                    <a:pt x="1197" y="56"/>
                    <a:pt x="1215" y="97"/>
                    <a:pt x="1215" y="97"/>
                  </a:cubicBezTo>
                  <a:cubicBezTo>
                    <a:pt x="1197" y="97"/>
                    <a:pt x="194" y="134"/>
                    <a:pt x="0" y="153"/>
                  </a:cubicBezTo>
                  <a:lnTo>
                    <a:pt x="1368" y="153"/>
                  </a:lnTo>
                  <a:cubicBezTo>
                    <a:pt x="1386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6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972911" y="4289320"/>
              <a:ext cx="40434" cy="1570"/>
            </a:xfrm>
            <a:custGeom>
              <a:avLst/>
              <a:gdLst/>
              <a:ahLst/>
              <a:cxnLst/>
              <a:rect l="l" t="t" r="r" b="b"/>
              <a:pathLst>
                <a:path w="1442" h="56" extrusionOk="0">
                  <a:moveTo>
                    <a:pt x="37" y="0"/>
                  </a:moveTo>
                  <a:cubicBezTo>
                    <a:pt x="19" y="0"/>
                    <a:pt x="19" y="0"/>
                    <a:pt x="0" y="19"/>
                  </a:cubicBezTo>
                  <a:lnTo>
                    <a:pt x="1442" y="56"/>
                  </a:lnTo>
                  <a:lnTo>
                    <a:pt x="1442" y="37"/>
                  </a:lnTo>
                  <a:cubicBezTo>
                    <a:pt x="1442" y="19"/>
                    <a:pt x="1423" y="0"/>
                    <a:pt x="1405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975631" y="4323893"/>
              <a:ext cx="35639" cy="18815"/>
            </a:xfrm>
            <a:custGeom>
              <a:avLst/>
              <a:gdLst/>
              <a:ahLst/>
              <a:cxnLst/>
              <a:rect l="l" t="t" r="r" b="b"/>
              <a:pathLst>
                <a:path w="1271" h="671" extrusionOk="0">
                  <a:moveTo>
                    <a:pt x="0" y="1"/>
                  </a:moveTo>
                  <a:lnTo>
                    <a:pt x="74" y="615"/>
                  </a:lnTo>
                  <a:lnTo>
                    <a:pt x="1174" y="671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031739" y="4293582"/>
              <a:ext cx="57286" cy="83223"/>
            </a:xfrm>
            <a:custGeom>
              <a:avLst/>
              <a:gdLst/>
              <a:ahLst/>
              <a:cxnLst/>
              <a:rect l="l" t="t" r="r" b="b"/>
              <a:pathLst>
                <a:path w="2043" h="2968" extrusionOk="0">
                  <a:moveTo>
                    <a:pt x="365" y="1"/>
                  </a:moveTo>
                  <a:lnTo>
                    <a:pt x="37" y="620"/>
                  </a:lnTo>
                  <a:cubicBezTo>
                    <a:pt x="0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16" y="2967"/>
                  </a:lnTo>
                  <a:lnTo>
                    <a:pt x="1927" y="2967"/>
                  </a:lnTo>
                  <a:lnTo>
                    <a:pt x="1945" y="2353"/>
                  </a:lnTo>
                  <a:lnTo>
                    <a:pt x="2042" y="754"/>
                  </a:lnTo>
                  <a:cubicBezTo>
                    <a:pt x="2042" y="712"/>
                    <a:pt x="2042" y="657"/>
                    <a:pt x="2001" y="620"/>
                  </a:cubicBezTo>
                  <a:lnTo>
                    <a:pt x="167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033926" y="4295797"/>
              <a:ext cx="52883" cy="78288"/>
            </a:xfrm>
            <a:custGeom>
              <a:avLst/>
              <a:gdLst/>
              <a:ahLst/>
              <a:cxnLst/>
              <a:rect l="l" t="t" r="r" b="b"/>
              <a:pathLst>
                <a:path w="1886" h="2792" extrusionOk="0">
                  <a:moveTo>
                    <a:pt x="347" y="0"/>
                  </a:moveTo>
                  <a:lnTo>
                    <a:pt x="38" y="578"/>
                  </a:lnTo>
                  <a:cubicBezTo>
                    <a:pt x="19" y="596"/>
                    <a:pt x="1" y="633"/>
                    <a:pt x="1" y="675"/>
                  </a:cubicBezTo>
                  <a:lnTo>
                    <a:pt x="135" y="2791"/>
                  </a:lnTo>
                  <a:lnTo>
                    <a:pt x="1752" y="2791"/>
                  </a:lnTo>
                  <a:lnTo>
                    <a:pt x="1886" y="675"/>
                  </a:lnTo>
                  <a:cubicBezTo>
                    <a:pt x="1886" y="633"/>
                    <a:pt x="1867" y="596"/>
                    <a:pt x="1849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9"/>
            <p:cNvSpPr/>
            <p:nvPr/>
          </p:nvSpPr>
          <p:spPr>
            <a:xfrm>
              <a:off x="1040404" y="4289320"/>
              <a:ext cx="39929" cy="4290"/>
            </a:xfrm>
            <a:custGeom>
              <a:avLst/>
              <a:gdLst/>
              <a:ahLst/>
              <a:cxnLst/>
              <a:rect l="l" t="t" r="r" b="b"/>
              <a:pathLst>
                <a:path w="1424" h="153" extrusionOk="0">
                  <a:moveTo>
                    <a:pt x="38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" y="37"/>
                  </a:lnTo>
                  <a:lnTo>
                    <a:pt x="1" y="116"/>
                  </a:lnTo>
                  <a:cubicBezTo>
                    <a:pt x="1" y="134"/>
                    <a:pt x="1" y="134"/>
                    <a:pt x="19" y="153"/>
                  </a:cubicBezTo>
                  <a:lnTo>
                    <a:pt x="1387" y="153"/>
                  </a:lnTo>
                  <a:cubicBezTo>
                    <a:pt x="1405" y="153"/>
                    <a:pt x="1424" y="134"/>
                    <a:pt x="1424" y="116"/>
                  </a:cubicBezTo>
                  <a:lnTo>
                    <a:pt x="1424" y="37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9"/>
            <p:cNvSpPr/>
            <p:nvPr/>
          </p:nvSpPr>
          <p:spPr>
            <a:xfrm>
              <a:off x="1040936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211" y="0"/>
                  </a:moveTo>
                  <a:lnTo>
                    <a:pt x="1211" y="97"/>
                  </a:lnTo>
                  <a:cubicBezTo>
                    <a:pt x="1211" y="97"/>
                    <a:pt x="213" y="134"/>
                    <a:pt x="0" y="153"/>
                  </a:cubicBezTo>
                  <a:lnTo>
                    <a:pt x="1368" y="153"/>
                  </a:lnTo>
                  <a:cubicBezTo>
                    <a:pt x="1386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6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1040404" y="4289320"/>
              <a:ext cx="39929" cy="1570"/>
            </a:xfrm>
            <a:custGeom>
              <a:avLst/>
              <a:gdLst/>
              <a:ahLst/>
              <a:cxnLst/>
              <a:rect l="l" t="t" r="r" b="b"/>
              <a:pathLst>
                <a:path w="1424" h="56" extrusionOk="0">
                  <a:moveTo>
                    <a:pt x="38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424" y="56"/>
                  </a:lnTo>
                  <a:lnTo>
                    <a:pt x="1424" y="37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9"/>
            <p:cNvSpPr/>
            <p:nvPr/>
          </p:nvSpPr>
          <p:spPr>
            <a:xfrm>
              <a:off x="1038721" y="4333623"/>
              <a:ext cx="36817" cy="25937"/>
            </a:xfrm>
            <a:custGeom>
              <a:avLst/>
              <a:gdLst/>
              <a:ahLst/>
              <a:cxnLst/>
              <a:rect l="l" t="t" r="r" b="b"/>
              <a:pathLst>
                <a:path w="1313" h="925" extrusionOk="0">
                  <a:moveTo>
                    <a:pt x="79" y="0"/>
                  </a:moveTo>
                  <a:lnTo>
                    <a:pt x="1" y="615"/>
                  </a:lnTo>
                  <a:lnTo>
                    <a:pt x="1059" y="925"/>
                  </a:lnTo>
                  <a:lnTo>
                    <a:pt x="1313" y="287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9"/>
          <p:cNvGrpSpPr/>
          <p:nvPr/>
        </p:nvGrpSpPr>
        <p:grpSpPr>
          <a:xfrm flipH="1">
            <a:off x="1071105" y="629386"/>
            <a:ext cx="2354339" cy="906993"/>
            <a:chOff x="237646" y="4005303"/>
            <a:chExt cx="312534" cy="120404"/>
          </a:xfrm>
        </p:grpSpPr>
        <p:sp>
          <p:nvSpPr>
            <p:cNvPr id="802" name="Google Shape;802;p39"/>
            <p:cNvSpPr/>
            <p:nvPr/>
          </p:nvSpPr>
          <p:spPr>
            <a:xfrm>
              <a:off x="272753" y="4047951"/>
              <a:ext cx="12983" cy="73465"/>
            </a:xfrm>
            <a:custGeom>
              <a:avLst/>
              <a:gdLst/>
              <a:ahLst/>
              <a:cxnLst/>
              <a:rect l="l" t="t" r="r" b="b"/>
              <a:pathLst>
                <a:path w="463" h="2620" extrusionOk="0">
                  <a:moveTo>
                    <a:pt x="19" y="0"/>
                  </a:moveTo>
                  <a:cubicBezTo>
                    <a:pt x="38" y="60"/>
                    <a:pt x="38" y="97"/>
                    <a:pt x="38" y="157"/>
                  </a:cubicBezTo>
                  <a:lnTo>
                    <a:pt x="38" y="291"/>
                  </a:lnTo>
                  <a:lnTo>
                    <a:pt x="38" y="370"/>
                  </a:lnTo>
                  <a:lnTo>
                    <a:pt x="38" y="541"/>
                  </a:lnTo>
                  <a:lnTo>
                    <a:pt x="38" y="966"/>
                  </a:lnTo>
                  <a:lnTo>
                    <a:pt x="38" y="1562"/>
                  </a:lnTo>
                  <a:cubicBezTo>
                    <a:pt x="38" y="1830"/>
                    <a:pt x="38" y="2079"/>
                    <a:pt x="19" y="2333"/>
                  </a:cubicBezTo>
                  <a:lnTo>
                    <a:pt x="19" y="2504"/>
                  </a:lnTo>
                  <a:cubicBezTo>
                    <a:pt x="19" y="2523"/>
                    <a:pt x="19" y="2523"/>
                    <a:pt x="1" y="2541"/>
                  </a:cubicBezTo>
                  <a:lnTo>
                    <a:pt x="1" y="2620"/>
                  </a:lnTo>
                  <a:lnTo>
                    <a:pt x="347" y="2620"/>
                  </a:lnTo>
                  <a:lnTo>
                    <a:pt x="347" y="2541"/>
                  </a:lnTo>
                  <a:lnTo>
                    <a:pt x="366" y="2523"/>
                  </a:lnTo>
                  <a:lnTo>
                    <a:pt x="366" y="2504"/>
                  </a:lnTo>
                  <a:lnTo>
                    <a:pt x="366" y="2449"/>
                  </a:lnTo>
                  <a:cubicBezTo>
                    <a:pt x="366" y="2407"/>
                    <a:pt x="384" y="2389"/>
                    <a:pt x="384" y="2352"/>
                  </a:cubicBezTo>
                  <a:lnTo>
                    <a:pt x="384" y="2333"/>
                  </a:lnTo>
                  <a:lnTo>
                    <a:pt x="384" y="2310"/>
                  </a:lnTo>
                  <a:cubicBezTo>
                    <a:pt x="403" y="2255"/>
                    <a:pt x="403" y="2176"/>
                    <a:pt x="403" y="2102"/>
                  </a:cubicBezTo>
                  <a:cubicBezTo>
                    <a:pt x="421" y="2079"/>
                    <a:pt x="421" y="2061"/>
                    <a:pt x="421" y="2042"/>
                  </a:cubicBezTo>
                  <a:lnTo>
                    <a:pt x="421" y="2005"/>
                  </a:lnTo>
                  <a:lnTo>
                    <a:pt x="421" y="1964"/>
                  </a:lnTo>
                  <a:lnTo>
                    <a:pt x="421" y="1927"/>
                  </a:lnTo>
                  <a:cubicBezTo>
                    <a:pt x="421" y="1908"/>
                    <a:pt x="421" y="1890"/>
                    <a:pt x="444" y="1871"/>
                  </a:cubicBezTo>
                  <a:lnTo>
                    <a:pt x="444" y="1793"/>
                  </a:lnTo>
                  <a:lnTo>
                    <a:pt x="444" y="1733"/>
                  </a:lnTo>
                  <a:lnTo>
                    <a:pt x="444" y="1714"/>
                  </a:lnTo>
                  <a:lnTo>
                    <a:pt x="444" y="1659"/>
                  </a:lnTo>
                  <a:lnTo>
                    <a:pt x="444" y="1617"/>
                  </a:lnTo>
                  <a:cubicBezTo>
                    <a:pt x="444" y="1599"/>
                    <a:pt x="444" y="1599"/>
                    <a:pt x="463" y="1580"/>
                  </a:cubicBezTo>
                  <a:lnTo>
                    <a:pt x="463" y="1562"/>
                  </a:lnTo>
                  <a:lnTo>
                    <a:pt x="463" y="1428"/>
                  </a:lnTo>
                  <a:lnTo>
                    <a:pt x="463" y="1409"/>
                  </a:lnTo>
                  <a:lnTo>
                    <a:pt x="463" y="1349"/>
                  </a:lnTo>
                  <a:lnTo>
                    <a:pt x="463" y="1331"/>
                  </a:lnTo>
                  <a:lnTo>
                    <a:pt x="463" y="1252"/>
                  </a:lnTo>
                  <a:lnTo>
                    <a:pt x="463" y="1178"/>
                  </a:lnTo>
                  <a:lnTo>
                    <a:pt x="463" y="1155"/>
                  </a:lnTo>
                  <a:cubicBezTo>
                    <a:pt x="463" y="966"/>
                    <a:pt x="463" y="753"/>
                    <a:pt x="444" y="559"/>
                  </a:cubicBezTo>
                  <a:lnTo>
                    <a:pt x="444" y="504"/>
                  </a:lnTo>
                  <a:lnTo>
                    <a:pt x="444" y="462"/>
                  </a:lnTo>
                  <a:lnTo>
                    <a:pt x="444" y="425"/>
                  </a:lnTo>
                  <a:lnTo>
                    <a:pt x="444" y="370"/>
                  </a:lnTo>
                  <a:lnTo>
                    <a:pt x="444" y="347"/>
                  </a:lnTo>
                  <a:lnTo>
                    <a:pt x="444" y="310"/>
                  </a:lnTo>
                  <a:cubicBezTo>
                    <a:pt x="421" y="273"/>
                    <a:pt x="421" y="231"/>
                    <a:pt x="421" y="194"/>
                  </a:cubicBezTo>
                  <a:lnTo>
                    <a:pt x="421" y="157"/>
                  </a:lnTo>
                  <a:lnTo>
                    <a:pt x="421" y="139"/>
                  </a:lnTo>
                  <a:lnTo>
                    <a:pt x="421" y="97"/>
                  </a:lnTo>
                  <a:cubicBezTo>
                    <a:pt x="421" y="60"/>
                    <a:pt x="403" y="42"/>
                    <a:pt x="403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9"/>
            <p:cNvSpPr/>
            <p:nvPr/>
          </p:nvSpPr>
          <p:spPr>
            <a:xfrm>
              <a:off x="237646" y="4047951"/>
              <a:ext cx="16235" cy="73465"/>
            </a:xfrm>
            <a:custGeom>
              <a:avLst/>
              <a:gdLst/>
              <a:ahLst/>
              <a:cxnLst/>
              <a:rect l="l" t="t" r="r" b="b"/>
              <a:pathLst>
                <a:path w="579" h="2620" extrusionOk="0">
                  <a:moveTo>
                    <a:pt x="171" y="0"/>
                  </a:moveTo>
                  <a:cubicBezTo>
                    <a:pt x="153" y="0"/>
                    <a:pt x="135" y="23"/>
                    <a:pt x="135" y="42"/>
                  </a:cubicBezTo>
                  <a:cubicBezTo>
                    <a:pt x="116" y="157"/>
                    <a:pt x="98" y="273"/>
                    <a:pt x="79" y="370"/>
                  </a:cubicBezTo>
                  <a:lnTo>
                    <a:pt x="79" y="462"/>
                  </a:lnTo>
                  <a:cubicBezTo>
                    <a:pt x="1" y="1118"/>
                    <a:pt x="37" y="1733"/>
                    <a:pt x="171" y="2310"/>
                  </a:cubicBezTo>
                  <a:cubicBezTo>
                    <a:pt x="195" y="2389"/>
                    <a:pt x="195" y="2449"/>
                    <a:pt x="213" y="2504"/>
                  </a:cubicBezTo>
                  <a:cubicBezTo>
                    <a:pt x="213" y="2523"/>
                    <a:pt x="213" y="2523"/>
                    <a:pt x="232" y="2523"/>
                  </a:cubicBezTo>
                  <a:lnTo>
                    <a:pt x="232" y="2583"/>
                  </a:lnTo>
                  <a:cubicBezTo>
                    <a:pt x="250" y="2601"/>
                    <a:pt x="269" y="2620"/>
                    <a:pt x="287" y="2620"/>
                  </a:cubicBezTo>
                  <a:lnTo>
                    <a:pt x="578" y="2620"/>
                  </a:lnTo>
                  <a:lnTo>
                    <a:pt x="578" y="2541"/>
                  </a:lnTo>
                  <a:cubicBezTo>
                    <a:pt x="560" y="2523"/>
                    <a:pt x="560" y="2523"/>
                    <a:pt x="560" y="2504"/>
                  </a:cubicBezTo>
                  <a:cubicBezTo>
                    <a:pt x="560" y="2449"/>
                    <a:pt x="541" y="2389"/>
                    <a:pt x="541" y="2310"/>
                  </a:cubicBezTo>
                  <a:cubicBezTo>
                    <a:pt x="463" y="1756"/>
                    <a:pt x="444" y="1137"/>
                    <a:pt x="481" y="485"/>
                  </a:cubicBezTo>
                  <a:lnTo>
                    <a:pt x="481" y="370"/>
                  </a:lnTo>
                  <a:cubicBezTo>
                    <a:pt x="500" y="254"/>
                    <a:pt x="500" y="139"/>
                    <a:pt x="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249563" y="4047951"/>
              <a:ext cx="14020" cy="73465"/>
            </a:xfrm>
            <a:custGeom>
              <a:avLst/>
              <a:gdLst/>
              <a:ahLst/>
              <a:cxnLst/>
              <a:rect l="l" t="t" r="r" b="b"/>
              <a:pathLst>
                <a:path w="500" h="2620" extrusionOk="0">
                  <a:moveTo>
                    <a:pt x="93" y="0"/>
                  </a:moveTo>
                  <a:cubicBezTo>
                    <a:pt x="1" y="947"/>
                    <a:pt x="19" y="1830"/>
                    <a:pt x="153" y="2620"/>
                  </a:cubicBezTo>
                  <a:lnTo>
                    <a:pt x="500" y="2620"/>
                  </a:lnTo>
                  <a:cubicBezTo>
                    <a:pt x="440" y="1830"/>
                    <a:pt x="440" y="947"/>
                    <a:pt x="481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262518" y="4047951"/>
              <a:ext cx="11300" cy="73465"/>
            </a:xfrm>
            <a:custGeom>
              <a:avLst/>
              <a:gdLst/>
              <a:ahLst/>
              <a:cxnLst/>
              <a:rect l="l" t="t" r="r" b="b"/>
              <a:pathLst>
                <a:path w="403" h="2620" extrusionOk="0">
                  <a:moveTo>
                    <a:pt x="19" y="0"/>
                  </a:moveTo>
                  <a:cubicBezTo>
                    <a:pt x="19" y="60"/>
                    <a:pt x="1" y="97"/>
                    <a:pt x="1" y="157"/>
                  </a:cubicBezTo>
                  <a:lnTo>
                    <a:pt x="1" y="291"/>
                  </a:lnTo>
                  <a:lnTo>
                    <a:pt x="1" y="370"/>
                  </a:lnTo>
                  <a:lnTo>
                    <a:pt x="1" y="504"/>
                  </a:lnTo>
                  <a:lnTo>
                    <a:pt x="1" y="1021"/>
                  </a:lnTo>
                  <a:lnTo>
                    <a:pt x="1" y="1617"/>
                  </a:lnTo>
                  <a:cubicBezTo>
                    <a:pt x="1" y="1871"/>
                    <a:pt x="1" y="2102"/>
                    <a:pt x="19" y="2333"/>
                  </a:cubicBezTo>
                  <a:lnTo>
                    <a:pt x="19" y="2504"/>
                  </a:lnTo>
                  <a:cubicBezTo>
                    <a:pt x="38" y="2541"/>
                    <a:pt x="38" y="2583"/>
                    <a:pt x="38" y="2620"/>
                  </a:cubicBezTo>
                  <a:lnTo>
                    <a:pt x="366" y="2620"/>
                  </a:lnTo>
                  <a:lnTo>
                    <a:pt x="366" y="2541"/>
                  </a:lnTo>
                  <a:cubicBezTo>
                    <a:pt x="384" y="2523"/>
                    <a:pt x="384" y="2523"/>
                    <a:pt x="384" y="2504"/>
                  </a:cubicBezTo>
                  <a:lnTo>
                    <a:pt x="384" y="2333"/>
                  </a:lnTo>
                  <a:cubicBezTo>
                    <a:pt x="403" y="2079"/>
                    <a:pt x="403" y="1830"/>
                    <a:pt x="403" y="1562"/>
                  </a:cubicBezTo>
                  <a:lnTo>
                    <a:pt x="403" y="966"/>
                  </a:lnTo>
                  <a:lnTo>
                    <a:pt x="403" y="541"/>
                  </a:lnTo>
                  <a:lnTo>
                    <a:pt x="403" y="370"/>
                  </a:lnTo>
                  <a:lnTo>
                    <a:pt x="403" y="291"/>
                  </a:lnTo>
                  <a:lnTo>
                    <a:pt x="403" y="157"/>
                  </a:lnTo>
                  <a:cubicBezTo>
                    <a:pt x="403" y="97"/>
                    <a:pt x="403" y="60"/>
                    <a:pt x="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272753" y="4047951"/>
              <a:ext cx="2103" cy="73465"/>
            </a:xfrm>
            <a:custGeom>
              <a:avLst/>
              <a:gdLst/>
              <a:ahLst/>
              <a:cxnLst/>
              <a:rect l="l" t="t" r="r" b="b"/>
              <a:pathLst>
                <a:path w="75" h="2620" extrusionOk="0">
                  <a:moveTo>
                    <a:pt x="19" y="0"/>
                  </a:moveTo>
                  <a:cubicBezTo>
                    <a:pt x="38" y="60"/>
                    <a:pt x="38" y="97"/>
                    <a:pt x="38" y="157"/>
                  </a:cubicBezTo>
                  <a:lnTo>
                    <a:pt x="38" y="291"/>
                  </a:lnTo>
                  <a:lnTo>
                    <a:pt x="38" y="370"/>
                  </a:lnTo>
                  <a:lnTo>
                    <a:pt x="38" y="541"/>
                  </a:lnTo>
                  <a:lnTo>
                    <a:pt x="38" y="966"/>
                  </a:lnTo>
                  <a:lnTo>
                    <a:pt x="38" y="1562"/>
                  </a:lnTo>
                  <a:cubicBezTo>
                    <a:pt x="38" y="1830"/>
                    <a:pt x="38" y="2079"/>
                    <a:pt x="19" y="2333"/>
                  </a:cubicBezTo>
                  <a:lnTo>
                    <a:pt x="19" y="2504"/>
                  </a:lnTo>
                  <a:cubicBezTo>
                    <a:pt x="19" y="2523"/>
                    <a:pt x="19" y="2523"/>
                    <a:pt x="1" y="2541"/>
                  </a:cubicBezTo>
                  <a:lnTo>
                    <a:pt x="1" y="2620"/>
                  </a:lnTo>
                  <a:lnTo>
                    <a:pt x="38" y="2620"/>
                  </a:lnTo>
                  <a:lnTo>
                    <a:pt x="38" y="2504"/>
                  </a:lnTo>
                  <a:cubicBezTo>
                    <a:pt x="38" y="2449"/>
                    <a:pt x="38" y="2389"/>
                    <a:pt x="56" y="2333"/>
                  </a:cubicBezTo>
                  <a:lnTo>
                    <a:pt x="56" y="2158"/>
                  </a:lnTo>
                  <a:cubicBezTo>
                    <a:pt x="56" y="1964"/>
                    <a:pt x="75" y="1774"/>
                    <a:pt x="75" y="1562"/>
                  </a:cubicBezTo>
                  <a:lnTo>
                    <a:pt x="75" y="966"/>
                  </a:lnTo>
                  <a:lnTo>
                    <a:pt x="75" y="541"/>
                  </a:lnTo>
                  <a:cubicBezTo>
                    <a:pt x="75" y="485"/>
                    <a:pt x="75" y="425"/>
                    <a:pt x="56" y="370"/>
                  </a:cubicBezTo>
                  <a:lnTo>
                    <a:pt x="56" y="291"/>
                  </a:lnTo>
                  <a:lnTo>
                    <a:pt x="56" y="157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282482" y="4047951"/>
              <a:ext cx="15702" cy="73465"/>
            </a:xfrm>
            <a:custGeom>
              <a:avLst/>
              <a:gdLst/>
              <a:ahLst/>
              <a:cxnLst/>
              <a:rect l="l" t="t" r="r" b="b"/>
              <a:pathLst>
                <a:path w="560" h="2620" extrusionOk="0">
                  <a:moveTo>
                    <a:pt x="56" y="0"/>
                  </a:moveTo>
                  <a:cubicBezTo>
                    <a:pt x="56" y="42"/>
                    <a:pt x="74" y="60"/>
                    <a:pt x="74" y="97"/>
                  </a:cubicBezTo>
                  <a:lnTo>
                    <a:pt x="74" y="157"/>
                  </a:lnTo>
                  <a:lnTo>
                    <a:pt x="74" y="194"/>
                  </a:lnTo>
                  <a:lnTo>
                    <a:pt x="74" y="254"/>
                  </a:lnTo>
                  <a:cubicBezTo>
                    <a:pt x="74" y="273"/>
                    <a:pt x="97" y="291"/>
                    <a:pt x="97" y="310"/>
                  </a:cubicBezTo>
                  <a:lnTo>
                    <a:pt x="97" y="370"/>
                  </a:lnTo>
                  <a:lnTo>
                    <a:pt x="97" y="425"/>
                  </a:lnTo>
                  <a:lnTo>
                    <a:pt x="97" y="462"/>
                  </a:lnTo>
                  <a:lnTo>
                    <a:pt x="97" y="485"/>
                  </a:lnTo>
                  <a:lnTo>
                    <a:pt x="97" y="504"/>
                  </a:lnTo>
                  <a:lnTo>
                    <a:pt x="97" y="559"/>
                  </a:lnTo>
                  <a:cubicBezTo>
                    <a:pt x="116" y="753"/>
                    <a:pt x="116" y="966"/>
                    <a:pt x="116" y="1155"/>
                  </a:cubicBezTo>
                  <a:lnTo>
                    <a:pt x="116" y="1178"/>
                  </a:lnTo>
                  <a:lnTo>
                    <a:pt x="116" y="1252"/>
                  </a:lnTo>
                  <a:lnTo>
                    <a:pt x="116" y="1331"/>
                  </a:lnTo>
                  <a:lnTo>
                    <a:pt x="116" y="1349"/>
                  </a:lnTo>
                  <a:lnTo>
                    <a:pt x="116" y="1409"/>
                  </a:lnTo>
                  <a:lnTo>
                    <a:pt x="116" y="1428"/>
                  </a:lnTo>
                  <a:lnTo>
                    <a:pt x="116" y="1562"/>
                  </a:lnTo>
                  <a:lnTo>
                    <a:pt x="116" y="1580"/>
                  </a:lnTo>
                  <a:cubicBezTo>
                    <a:pt x="97" y="1599"/>
                    <a:pt x="97" y="1617"/>
                    <a:pt x="97" y="1617"/>
                  </a:cubicBezTo>
                  <a:lnTo>
                    <a:pt x="97" y="1659"/>
                  </a:lnTo>
                  <a:lnTo>
                    <a:pt x="97" y="1714"/>
                  </a:lnTo>
                  <a:lnTo>
                    <a:pt x="97" y="1733"/>
                  </a:lnTo>
                  <a:lnTo>
                    <a:pt x="97" y="1793"/>
                  </a:lnTo>
                  <a:lnTo>
                    <a:pt x="97" y="1811"/>
                  </a:lnTo>
                  <a:cubicBezTo>
                    <a:pt x="97" y="1848"/>
                    <a:pt x="74" y="1890"/>
                    <a:pt x="74" y="1927"/>
                  </a:cubicBezTo>
                  <a:lnTo>
                    <a:pt x="74" y="1964"/>
                  </a:lnTo>
                  <a:lnTo>
                    <a:pt x="74" y="2005"/>
                  </a:lnTo>
                  <a:lnTo>
                    <a:pt x="74" y="2042"/>
                  </a:lnTo>
                  <a:cubicBezTo>
                    <a:pt x="74" y="2061"/>
                    <a:pt x="74" y="2079"/>
                    <a:pt x="56" y="2102"/>
                  </a:cubicBezTo>
                  <a:cubicBezTo>
                    <a:pt x="56" y="2176"/>
                    <a:pt x="56" y="2255"/>
                    <a:pt x="37" y="2310"/>
                  </a:cubicBezTo>
                  <a:lnTo>
                    <a:pt x="37" y="2333"/>
                  </a:lnTo>
                  <a:lnTo>
                    <a:pt x="37" y="2352"/>
                  </a:lnTo>
                  <a:cubicBezTo>
                    <a:pt x="37" y="2389"/>
                    <a:pt x="19" y="2407"/>
                    <a:pt x="19" y="2449"/>
                  </a:cubicBezTo>
                  <a:lnTo>
                    <a:pt x="19" y="2504"/>
                  </a:lnTo>
                  <a:lnTo>
                    <a:pt x="19" y="2523"/>
                  </a:lnTo>
                  <a:lnTo>
                    <a:pt x="0" y="2541"/>
                  </a:lnTo>
                  <a:lnTo>
                    <a:pt x="0" y="2620"/>
                  </a:lnTo>
                  <a:lnTo>
                    <a:pt x="287" y="2620"/>
                  </a:lnTo>
                  <a:cubicBezTo>
                    <a:pt x="305" y="2620"/>
                    <a:pt x="328" y="2601"/>
                    <a:pt x="347" y="2583"/>
                  </a:cubicBezTo>
                  <a:cubicBezTo>
                    <a:pt x="347" y="2541"/>
                    <a:pt x="365" y="2523"/>
                    <a:pt x="365" y="2504"/>
                  </a:cubicBezTo>
                  <a:cubicBezTo>
                    <a:pt x="384" y="2449"/>
                    <a:pt x="384" y="2389"/>
                    <a:pt x="402" y="2333"/>
                  </a:cubicBezTo>
                  <a:lnTo>
                    <a:pt x="402" y="2310"/>
                  </a:lnTo>
                  <a:cubicBezTo>
                    <a:pt x="518" y="1774"/>
                    <a:pt x="559" y="1197"/>
                    <a:pt x="518" y="578"/>
                  </a:cubicBezTo>
                  <a:cubicBezTo>
                    <a:pt x="499" y="504"/>
                    <a:pt x="499" y="444"/>
                    <a:pt x="499" y="370"/>
                  </a:cubicBezTo>
                  <a:cubicBezTo>
                    <a:pt x="481" y="291"/>
                    <a:pt x="481" y="231"/>
                    <a:pt x="462" y="157"/>
                  </a:cubicBezTo>
                  <a:cubicBezTo>
                    <a:pt x="462" y="116"/>
                    <a:pt x="462" y="79"/>
                    <a:pt x="444" y="42"/>
                  </a:cubicBezTo>
                  <a:cubicBezTo>
                    <a:pt x="444" y="23"/>
                    <a:pt x="421" y="0"/>
                    <a:pt x="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9"/>
            <p:cNvSpPr/>
            <p:nvPr/>
          </p:nvSpPr>
          <p:spPr>
            <a:xfrm>
              <a:off x="249563" y="4047951"/>
              <a:ext cx="5356" cy="73465"/>
            </a:xfrm>
            <a:custGeom>
              <a:avLst/>
              <a:gdLst/>
              <a:ahLst/>
              <a:cxnLst/>
              <a:rect l="l" t="t" r="r" b="b"/>
              <a:pathLst>
                <a:path w="191" h="2620" extrusionOk="0">
                  <a:moveTo>
                    <a:pt x="93" y="0"/>
                  </a:moveTo>
                  <a:cubicBezTo>
                    <a:pt x="1" y="947"/>
                    <a:pt x="19" y="1830"/>
                    <a:pt x="153" y="2620"/>
                  </a:cubicBezTo>
                  <a:lnTo>
                    <a:pt x="190" y="2620"/>
                  </a:lnTo>
                  <a:cubicBezTo>
                    <a:pt x="172" y="2583"/>
                    <a:pt x="172" y="2541"/>
                    <a:pt x="172" y="2504"/>
                  </a:cubicBezTo>
                  <a:cubicBezTo>
                    <a:pt x="153" y="2449"/>
                    <a:pt x="153" y="2389"/>
                    <a:pt x="135" y="2310"/>
                  </a:cubicBezTo>
                  <a:cubicBezTo>
                    <a:pt x="56" y="1617"/>
                    <a:pt x="38" y="832"/>
                    <a:pt x="11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9"/>
            <p:cNvSpPr/>
            <p:nvPr/>
          </p:nvSpPr>
          <p:spPr>
            <a:xfrm>
              <a:off x="261873" y="4047951"/>
              <a:ext cx="2243" cy="73465"/>
            </a:xfrm>
            <a:custGeom>
              <a:avLst/>
              <a:gdLst/>
              <a:ahLst/>
              <a:cxnLst/>
              <a:rect l="l" t="t" r="r" b="b"/>
              <a:pathLst>
                <a:path w="80" h="2620" extrusionOk="0">
                  <a:moveTo>
                    <a:pt x="42" y="0"/>
                  </a:moveTo>
                  <a:cubicBezTo>
                    <a:pt x="1" y="947"/>
                    <a:pt x="1" y="1830"/>
                    <a:pt x="61" y="2620"/>
                  </a:cubicBezTo>
                  <a:lnTo>
                    <a:pt x="79" y="2620"/>
                  </a:lnTo>
                  <a:cubicBezTo>
                    <a:pt x="24" y="1830"/>
                    <a:pt x="24" y="947"/>
                    <a:pt x="4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9"/>
            <p:cNvSpPr/>
            <p:nvPr/>
          </p:nvSpPr>
          <p:spPr>
            <a:xfrm>
              <a:off x="243086" y="4046914"/>
              <a:ext cx="50164" cy="1066"/>
            </a:xfrm>
            <a:custGeom>
              <a:avLst/>
              <a:gdLst/>
              <a:ahLst/>
              <a:cxnLst/>
              <a:rect l="l" t="t" r="r" b="b"/>
              <a:pathLst>
                <a:path w="1789" h="38" extrusionOk="0">
                  <a:moveTo>
                    <a:pt x="19" y="0"/>
                  </a:moveTo>
                  <a:cubicBezTo>
                    <a:pt x="1" y="0"/>
                    <a:pt x="1" y="0"/>
                    <a:pt x="1" y="19"/>
                  </a:cubicBezTo>
                  <a:lnTo>
                    <a:pt x="1" y="37"/>
                  </a:lnTo>
                  <a:lnTo>
                    <a:pt x="1789" y="37"/>
                  </a:lnTo>
                  <a:lnTo>
                    <a:pt x="1789" y="19"/>
                  </a:lnTo>
                  <a:cubicBezTo>
                    <a:pt x="1789" y="0"/>
                    <a:pt x="1789" y="0"/>
                    <a:pt x="177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9"/>
            <p:cNvSpPr/>
            <p:nvPr/>
          </p:nvSpPr>
          <p:spPr>
            <a:xfrm>
              <a:off x="252171" y="4076048"/>
              <a:ext cx="30844" cy="18422"/>
            </a:xfrm>
            <a:custGeom>
              <a:avLst/>
              <a:gdLst/>
              <a:ahLst/>
              <a:cxnLst/>
              <a:rect l="l" t="t" r="r" b="b"/>
              <a:pathLst>
                <a:path w="1100" h="657" extrusionOk="0">
                  <a:moveTo>
                    <a:pt x="984" y="1"/>
                  </a:moveTo>
                  <a:lnTo>
                    <a:pt x="0" y="98"/>
                  </a:lnTo>
                  <a:lnTo>
                    <a:pt x="79" y="657"/>
                  </a:lnTo>
                  <a:lnTo>
                    <a:pt x="1100" y="523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9"/>
            <p:cNvSpPr/>
            <p:nvPr/>
          </p:nvSpPr>
          <p:spPr>
            <a:xfrm>
              <a:off x="282482" y="4047951"/>
              <a:ext cx="4823" cy="73465"/>
            </a:xfrm>
            <a:custGeom>
              <a:avLst/>
              <a:gdLst/>
              <a:ahLst/>
              <a:cxnLst/>
              <a:rect l="l" t="t" r="r" b="b"/>
              <a:pathLst>
                <a:path w="172" h="2620" extrusionOk="0">
                  <a:moveTo>
                    <a:pt x="56" y="0"/>
                  </a:moveTo>
                  <a:cubicBezTo>
                    <a:pt x="56" y="42"/>
                    <a:pt x="74" y="60"/>
                    <a:pt x="74" y="97"/>
                  </a:cubicBezTo>
                  <a:lnTo>
                    <a:pt x="74" y="139"/>
                  </a:lnTo>
                  <a:lnTo>
                    <a:pt x="74" y="157"/>
                  </a:lnTo>
                  <a:lnTo>
                    <a:pt x="74" y="194"/>
                  </a:lnTo>
                  <a:lnTo>
                    <a:pt x="74" y="254"/>
                  </a:lnTo>
                  <a:cubicBezTo>
                    <a:pt x="74" y="273"/>
                    <a:pt x="97" y="291"/>
                    <a:pt x="97" y="310"/>
                  </a:cubicBezTo>
                  <a:lnTo>
                    <a:pt x="97" y="347"/>
                  </a:lnTo>
                  <a:lnTo>
                    <a:pt x="97" y="370"/>
                  </a:lnTo>
                  <a:lnTo>
                    <a:pt x="97" y="425"/>
                  </a:lnTo>
                  <a:lnTo>
                    <a:pt x="97" y="485"/>
                  </a:lnTo>
                  <a:lnTo>
                    <a:pt x="97" y="559"/>
                  </a:lnTo>
                  <a:cubicBezTo>
                    <a:pt x="116" y="753"/>
                    <a:pt x="116" y="966"/>
                    <a:pt x="116" y="1155"/>
                  </a:cubicBezTo>
                  <a:lnTo>
                    <a:pt x="116" y="1178"/>
                  </a:lnTo>
                  <a:lnTo>
                    <a:pt x="116" y="1252"/>
                  </a:lnTo>
                  <a:lnTo>
                    <a:pt x="116" y="1331"/>
                  </a:lnTo>
                  <a:lnTo>
                    <a:pt x="116" y="1349"/>
                  </a:lnTo>
                  <a:lnTo>
                    <a:pt x="116" y="1409"/>
                  </a:lnTo>
                  <a:lnTo>
                    <a:pt x="116" y="1428"/>
                  </a:lnTo>
                  <a:lnTo>
                    <a:pt x="116" y="1562"/>
                  </a:lnTo>
                  <a:lnTo>
                    <a:pt x="116" y="1580"/>
                  </a:lnTo>
                  <a:cubicBezTo>
                    <a:pt x="97" y="1599"/>
                    <a:pt x="97" y="1599"/>
                    <a:pt x="97" y="1617"/>
                  </a:cubicBezTo>
                  <a:lnTo>
                    <a:pt x="97" y="1659"/>
                  </a:lnTo>
                  <a:lnTo>
                    <a:pt x="97" y="1714"/>
                  </a:lnTo>
                  <a:lnTo>
                    <a:pt x="97" y="1733"/>
                  </a:lnTo>
                  <a:lnTo>
                    <a:pt x="97" y="1793"/>
                  </a:lnTo>
                  <a:lnTo>
                    <a:pt x="97" y="1811"/>
                  </a:lnTo>
                  <a:lnTo>
                    <a:pt x="97" y="1871"/>
                  </a:lnTo>
                  <a:cubicBezTo>
                    <a:pt x="74" y="1890"/>
                    <a:pt x="74" y="1908"/>
                    <a:pt x="74" y="1927"/>
                  </a:cubicBezTo>
                  <a:lnTo>
                    <a:pt x="74" y="1964"/>
                  </a:lnTo>
                  <a:lnTo>
                    <a:pt x="74" y="2005"/>
                  </a:lnTo>
                  <a:lnTo>
                    <a:pt x="74" y="2042"/>
                  </a:lnTo>
                  <a:cubicBezTo>
                    <a:pt x="74" y="2061"/>
                    <a:pt x="74" y="2079"/>
                    <a:pt x="56" y="2102"/>
                  </a:cubicBezTo>
                  <a:cubicBezTo>
                    <a:pt x="56" y="2176"/>
                    <a:pt x="56" y="2255"/>
                    <a:pt x="37" y="2310"/>
                  </a:cubicBezTo>
                  <a:lnTo>
                    <a:pt x="37" y="2333"/>
                  </a:lnTo>
                  <a:lnTo>
                    <a:pt x="37" y="2352"/>
                  </a:lnTo>
                  <a:cubicBezTo>
                    <a:pt x="37" y="2389"/>
                    <a:pt x="19" y="2407"/>
                    <a:pt x="19" y="2449"/>
                  </a:cubicBezTo>
                  <a:lnTo>
                    <a:pt x="19" y="2504"/>
                  </a:lnTo>
                  <a:lnTo>
                    <a:pt x="19" y="2523"/>
                  </a:lnTo>
                  <a:lnTo>
                    <a:pt x="0" y="2541"/>
                  </a:lnTo>
                  <a:lnTo>
                    <a:pt x="0" y="2620"/>
                  </a:lnTo>
                  <a:lnTo>
                    <a:pt x="37" y="2620"/>
                  </a:lnTo>
                  <a:cubicBezTo>
                    <a:pt x="37" y="2583"/>
                    <a:pt x="37" y="2541"/>
                    <a:pt x="56" y="2504"/>
                  </a:cubicBezTo>
                  <a:cubicBezTo>
                    <a:pt x="56" y="2449"/>
                    <a:pt x="56" y="2389"/>
                    <a:pt x="74" y="2333"/>
                  </a:cubicBezTo>
                  <a:cubicBezTo>
                    <a:pt x="153" y="1774"/>
                    <a:pt x="171" y="1178"/>
                    <a:pt x="134" y="559"/>
                  </a:cubicBezTo>
                  <a:lnTo>
                    <a:pt x="134" y="370"/>
                  </a:lnTo>
                  <a:cubicBezTo>
                    <a:pt x="134" y="347"/>
                    <a:pt x="116" y="328"/>
                    <a:pt x="116" y="310"/>
                  </a:cubicBezTo>
                  <a:lnTo>
                    <a:pt x="116" y="157"/>
                  </a:lnTo>
                  <a:cubicBezTo>
                    <a:pt x="116" y="97"/>
                    <a:pt x="97" y="60"/>
                    <a:pt x="97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9"/>
            <p:cNvSpPr/>
            <p:nvPr/>
          </p:nvSpPr>
          <p:spPr>
            <a:xfrm>
              <a:off x="239189" y="4052354"/>
              <a:ext cx="57818" cy="5973"/>
            </a:xfrm>
            <a:custGeom>
              <a:avLst/>
              <a:gdLst/>
              <a:ahLst/>
              <a:cxnLst/>
              <a:rect l="l" t="t" r="r" b="b"/>
              <a:pathLst>
                <a:path w="2062" h="213" extrusionOk="0">
                  <a:moveTo>
                    <a:pt x="24" y="0"/>
                  </a:moveTo>
                  <a:cubicBezTo>
                    <a:pt x="24" y="19"/>
                    <a:pt x="1" y="56"/>
                    <a:pt x="1" y="74"/>
                  </a:cubicBezTo>
                  <a:lnTo>
                    <a:pt x="1" y="116"/>
                  </a:lnTo>
                  <a:lnTo>
                    <a:pt x="1" y="213"/>
                  </a:lnTo>
                  <a:lnTo>
                    <a:pt x="2062" y="213"/>
                  </a:lnTo>
                  <a:lnTo>
                    <a:pt x="2062" y="171"/>
                  </a:lnTo>
                  <a:lnTo>
                    <a:pt x="2062" y="153"/>
                  </a:lnTo>
                  <a:lnTo>
                    <a:pt x="2062" y="134"/>
                  </a:lnTo>
                  <a:lnTo>
                    <a:pt x="2062" y="116"/>
                  </a:lnTo>
                  <a:lnTo>
                    <a:pt x="2062" y="97"/>
                  </a:lnTo>
                  <a:lnTo>
                    <a:pt x="2062" y="74"/>
                  </a:lnTo>
                  <a:lnTo>
                    <a:pt x="2062" y="56"/>
                  </a:lnTo>
                  <a:lnTo>
                    <a:pt x="2062" y="37"/>
                  </a:lnTo>
                  <a:lnTo>
                    <a:pt x="2043" y="19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9"/>
            <p:cNvSpPr/>
            <p:nvPr/>
          </p:nvSpPr>
          <p:spPr>
            <a:xfrm>
              <a:off x="241909" y="4113369"/>
              <a:ext cx="52379" cy="4823"/>
            </a:xfrm>
            <a:custGeom>
              <a:avLst/>
              <a:gdLst/>
              <a:ahLst/>
              <a:cxnLst/>
              <a:rect l="l" t="t" r="r" b="b"/>
              <a:pathLst>
                <a:path w="1868" h="172" extrusionOk="0">
                  <a:moveTo>
                    <a:pt x="1" y="0"/>
                  </a:moveTo>
                  <a:lnTo>
                    <a:pt x="1" y="37"/>
                  </a:lnTo>
                  <a:lnTo>
                    <a:pt x="1" y="93"/>
                  </a:lnTo>
                  <a:cubicBezTo>
                    <a:pt x="19" y="116"/>
                    <a:pt x="19" y="153"/>
                    <a:pt x="43" y="171"/>
                  </a:cubicBezTo>
                  <a:lnTo>
                    <a:pt x="1831" y="171"/>
                  </a:lnTo>
                  <a:cubicBezTo>
                    <a:pt x="1849" y="134"/>
                    <a:pt x="1868" y="74"/>
                    <a:pt x="1868" y="19"/>
                  </a:cubicBezTo>
                  <a:lnTo>
                    <a:pt x="1868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9"/>
            <p:cNvSpPr/>
            <p:nvPr/>
          </p:nvSpPr>
          <p:spPr>
            <a:xfrm>
              <a:off x="239189" y="4052354"/>
              <a:ext cx="57818" cy="5973"/>
            </a:xfrm>
            <a:custGeom>
              <a:avLst/>
              <a:gdLst/>
              <a:ahLst/>
              <a:cxnLst/>
              <a:rect l="l" t="t" r="r" b="b"/>
              <a:pathLst>
                <a:path w="2062" h="213" extrusionOk="0">
                  <a:moveTo>
                    <a:pt x="1946" y="0"/>
                  </a:moveTo>
                  <a:lnTo>
                    <a:pt x="1965" y="153"/>
                  </a:lnTo>
                  <a:lnTo>
                    <a:pt x="1641" y="153"/>
                  </a:lnTo>
                  <a:lnTo>
                    <a:pt x="1484" y="134"/>
                  </a:lnTo>
                  <a:lnTo>
                    <a:pt x="833" y="134"/>
                  </a:lnTo>
                  <a:lnTo>
                    <a:pt x="1" y="116"/>
                  </a:lnTo>
                  <a:lnTo>
                    <a:pt x="1" y="213"/>
                  </a:lnTo>
                  <a:lnTo>
                    <a:pt x="2062" y="213"/>
                  </a:lnTo>
                  <a:lnTo>
                    <a:pt x="2062" y="171"/>
                  </a:lnTo>
                  <a:lnTo>
                    <a:pt x="2062" y="153"/>
                  </a:lnTo>
                  <a:lnTo>
                    <a:pt x="2062" y="134"/>
                  </a:lnTo>
                  <a:lnTo>
                    <a:pt x="2062" y="116"/>
                  </a:lnTo>
                  <a:lnTo>
                    <a:pt x="2062" y="97"/>
                  </a:lnTo>
                  <a:lnTo>
                    <a:pt x="2062" y="74"/>
                  </a:lnTo>
                  <a:lnTo>
                    <a:pt x="2062" y="56"/>
                  </a:lnTo>
                  <a:lnTo>
                    <a:pt x="2062" y="37"/>
                  </a:lnTo>
                  <a:lnTo>
                    <a:pt x="2043" y="19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9"/>
            <p:cNvSpPr/>
            <p:nvPr/>
          </p:nvSpPr>
          <p:spPr>
            <a:xfrm>
              <a:off x="241909" y="4113369"/>
              <a:ext cx="52379" cy="4823"/>
            </a:xfrm>
            <a:custGeom>
              <a:avLst/>
              <a:gdLst/>
              <a:ahLst/>
              <a:cxnLst/>
              <a:rect l="l" t="t" r="r" b="b"/>
              <a:pathLst>
                <a:path w="1868" h="172" extrusionOk="0">
                  <a:moveTo>
                    <a:pt x="1775" y="0"/>
                  </a:moveTo>
                  <a:lnTo>
                    <a:pt x="1734" y="116"/>
                  </a:lnTo>
                  <a:lnTo>
                    <a:pt x="1" y="93"/>
                  </a:lnTo>
                  <a:lnTo>
                    <a:pt x="1" y="93"/>
                  </a:lnTo>
                  <a:cubicBezTo>
                    <a:pt x="19" y="116"/>
                    <a:pt x="19" y="153"/>
                    <a:pt x="43" y="171"/>
                  </a:cubicBezTo>
                  <a:lnTo>
                    <a:pt x="1831" y="171"/>
                  </a:lnTo>
                  <a:cubicBezTo>
                    <a:pt x="1868" y="116"/>
                    <a:pt x="1868" y="56"/>
                    <a:pt x="186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9"/>
            <p:cNvSpPr/>
            <p:nvPr/>
          </p:nvSpPr>
          <p:spPr>
            <a:xfrm>
              <a:off x="239862" y="4058298"/>
              <a:ext cx="57146" cy="5860"/>
            </a:xfrm>
            <a:custGeom>
              <a:avLst/>
              <a:gdLst/>
              <a:ahLst/>
              <a:cxnLst/>
              <a:rect l="l" t="t" r="r" b="b"/>
              <a:pathLst>
                <a:path w="2038" h="209" extrusionOk="0">
                  <a:moveTo>
                    <a:pt x="0" y="1"/>
                  </a:moveTo>
                  <a:lnTo>
                    <a:pt x="0" y="93"/>
                  </a:lnTo>
                  <a:lnTo>
                    <a:pt x="402" y="116"/>
                  </a:lnTo>
                  <a:lnTo>
                    <a:pt x="809" y="135"/>
                  </a:lnTo>
                  <a:lnTo>
                    <a:pt x="1211" y="172"/>
                  </a:lnTo>
                  <a:lnTo>
                    <a:pt x="1423" y="172"/>
                  </a:lnTo>
                  <a:lnTo>
                    <a:pt x="1617" y="190"/>
                  </a:lnTo>
                  <a:lnTo>
                    <a:pt x="1654" y="190"/>
                  </a:lnTo>
                  <a:lnTo>
                    <a:pt x="2038" y="209"/>
                  </a:lnTo>
                  <a:cubicBezTo>
                    <a:pt x="2019" y="135"/>
                    <a:pt x="2019" y="75"/>
                    <a:pt x="201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9"/>
            <p:cNvSpPr/>
            <p:nvPr/>
          </p:nvSpPr>
          <p:spPr>
            <a:xfrm>
              <a:off x="243619" y="4118164"/>
              <a:ext cx="49126" cy="2215"/>
            </a:xfrm>
            <a:custGeom>
              <a:avLst/>
              <a:gdLst/>
              <a:ahLst/>
              <a:cxnLst/>
              <a:rect l="l" t="t" r="r" b="b"/>
              <a:pathLst>
                <a:path w="1752" h="79" extrusionOk="0">
                  <a:moveTo>
                    <a:pt x="0" y="0"/>
                  </a:moveTo>
                  <a:cubicBezTo>
                    <a:pt x="0" y="19"/>
                    <a:pt x="0" y="19"/>
                    <a:pt x="19" y="19"/>
                  </a:cubicBezTo>
                  <a:lnTo>
                    <a:pt x="365" y="37"/>
                  </a:lnTo>
                  <a:lnTo>
                    <a:pt x="1386" y="61"/>
                  </a:lnTo>
                  <a:lnTo>
                    <a:pt x="1733" y="79"/>
                  </a:lnTo>
                  <a:cubicBezTo>
                    <a:pt x="1733" y="37"/>
                    <a:pt x="1751" y="19"/>
                    <a:pt x="1751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9"/>
            <p:cNvSpPr/>
            <p:nvPr/>
          </p:nvSpPr>
          <p:spPr>
            <a:xfrm>
              <a:off x="518916" y="4035642"/>
              <a:ext cx="16235" cy="90064"/>
            </a:xfrm>
            <a:custGeom>
              <a:avLst/>
              <a:gdLst/>
              <a:ahLst/>
              <a:cxnLst/>
              <a:rect l="l" t="t" r="r" b="b"/>
              <a:pathLst>
                <a:path w="579" h="3212" extrusionOk="0">
                  <a:moveTo>
                    <a:pt x="38" y="0"/>
                  </a:moveTo>
                  <a:lnTo>
                    <a:pt x="38" y="171"/>
                  </a:lnTo>
                  <a:lnTo>
                    <a:pt x="38" y="347"/>
                  </a:lnTo>
                  <a:cubicBezTo>
                    <a:pt x="56" y="365"/>
                    <a:pt x="56" y="402"/>
                    <a:pt x="56" y="439"/>
                  </a:cubicBezTo>
                  <a:lnTo>
                    <a:pt x="56" y="633"/>
                  </a:lnTo>
                  <a:lnTo>
                    <a:pt x="56" y="1174"/>
                  </a:lnTo>
                  <a:lnTo>
                    <a:pt x="56" y="1904"/>
                  </a:lnTo>
                  <a:cubicBezTo>
                    <a:pt x="56" y="2232"/>
                    <a:pt x="38" y="2541"/>
                    <a:pt x="19" y="2846"/>
                  </a:cubicBezTo>
                  <a:lnTo>
                    <a:pt x="19" y="3059"/>
                  </a:lnTo>
                  <a:lnTo>
                    <a:pt x="19" y="3119"/>
                  </a:lnTo>
                  <a:cubicBezTo>
                    <a:pt x="19" y="3138"/>
                    <a:pt x="19" y="3174"/>
                    <a:pt x="1" y="3211"/>
                  </a:cubicBezTo>
                  <a:lnTo>
                    <a:pt x="421" y="3211"/>
                  </a:lnTo>
                  <a:cubicBezTo>
                    <a:pt x="421" y="3174"/>
                    <a:pt x="444" y="3156"/>
                    <a:pt x="444" y="3119"/>
                  </a:cubicBezTo>
                  <a:lnTo>
                    <a:pt x="444" y="3096"/>
                  </a:lnTo>
                  <a:lnTo>
                    <a:pt x="444" y="3077"/>
                  </a:lnTo>
                  <a:lnTo>
                    <a:pt x="444" y="3059"/>
                  </a:lnTo>
                  <a:cubicBezTo>
                    <a:pt x="444" y="3040"/>
                    <a:pt x="463" y="3022"/>
                    <a:pt x="463" y="3004"/>
                  </a:cubicBezTo>
                  <a:lnTo>
                    <a:pt x="463" y="2980"/>
                  </a:lnTo>
                  <a:cubicBezTo>
                    <a:pt x="463" y="2943"/>
                    <a:pt x="463" y="2925"/>
                    <a:pt x="481" y="2888"/>
                  </a:cubicBezTo>
                  <a:lnTo>
                    <a:pt x="481" y="2846"/>
                  </a:lnTo>
                  <a:cubicBezTo>
                    <a:pt x="500" y="2749"/>
                    <a:pt x="500" y="2675"/>
                    <a:pt x="518" y="2578"/>
                  </a:cubicBezTo>
                  <a:lnTo>
                    <a:pt x="518" y="2560"/>
                  </a:lnTo>
                  <a:lnTo>
                    <a:pt x="518" y="2481"/>
                  </a:lnTo>
                  <a:lnTo>
                    <a:pt x="518" y="2463"/>
                  </a:lnTo>
                  <a:lnTo>
                    <a:pt x="518" y="2384"/>
                  </a:lnTo>
                  <a:cubicBezTo>
                    <a:pt x="537" y="2384"/>
                    <a:pt x="537" y="2366"/>
                    <a:pt x="537" y="2366"/>
                  </a:cubicBezTo>
                  <a:lnTo>
                    <a:pt x="537" y="2287"/>
                  </a:lnTo>
                  <a:lnTo>
                    <a:pt x="537" y="2195"/>
                  </a:lnTo>
                  <a:cubicBezTo>
                    <a:pt x="537" y="2172"/>
                    <a:pt x="537" y="2135"/>
                    <a:pt x="560" y="2116"/>
                  </a:cubicBezTo>
                  <a:lnTo>
                    <a:pt x="560" y="2098"/>
                  </a:lnTo>
                  <a:lnTo>
                    <a:pt x="560" y="2019"/>
                  </a:lnTo>
                  <a:lnTo>
                    <a:pt x="560" y="1982"/>
                  </a:lnTo>
                  <a:lnTo>
                    <a:pt x="560" y="1922"/>
                  </a:lnTo>
                  <a:lnTo>
                    <a:pt x="560" y="1904"/>
                  </a:lnTo>
                  <a:cubicBezTo>
                    <a:pt x="560" y="1848"/>
                    <a:pt x="560" y="1788"/>
                    <a:pt x="578" y="1733"/>
                  </a:cubicBezTo>
                  <a:lnTo>
                    <a:pt x="578" y="1710"/>
                  </a:lnTo>
                  <a:lnTo>
                    <a:pt x="578" y="1636"/>
                  </a:lnTo>
                  <a:lnTo>
                    <a:pt x="578" y="1617"/>
                  </a:lnTo>
                  <a:lnTo>
                    <a:pt x="578" y="1520"/>
                  </a:lnTo>
                  <a:lnTo>
                    <a:pt x="578" y="1423"/>
                  </a:lnTo>
                  <a:lnTo>
                    <a:pt x="578" y="1405"/>
                  </a:lnTo>
                  <a:cubicBezTo>
                    <a:pt x="578" y="1174"/>
                    <a:pt x="578" y="924"/>
                    <a:pt x="560" y="670"/>
                  </a:cubicBezTo>
                  <a:lnTo>
                    <a:pt x="560" y="615"/>
                  </a:lnTo>
                  <a:lnTo>
                    <a:pt x="560" y="555"/>
                  </a:lnTo>
                  <a:lnTo>
                    <a:pt x="560" y="518"/>
                  </a:lnTo>
                  <a:cubicBezTo>
                    <a:pt x="537" y="481"/>
                    <a:pt x="537" y="462"/>
                    <a:pt x="537" y="439"/>
                  </a:cubicBezTo>
                  <a:lnTo>
                    <a:pt x="537" y="421"/>
                  </a:lnTo>
                  <a:lnTo>
                    <a:pt x="537" y="347"/>
                  </a:lnTo>
                  <a:cubicBezTo>
                    <a:pt x="537" y="305"/>
                    <a:pt x="537" y="268"/>
                    <a:pt x="518" y="208"/>
                  </a:cubicBezTo>
                  <a:lnTo>
                    <a:pt x="518" y="171"/>
                  </a:lnTo>
                  <a:lnTo>
                    <a:pt x="518" y="153"/>
                  </a:lnTo>
                  <a:lnTo>
                    <a:pt x="518" y="116"/>
                  </a:lnTo>
                  <a:lnTo>
                    <a:pt x="518" y="93"/>
                  </a:lnTo>
                  <a:cubicBezTo>
                    <a:pt x="518" y="56"/>
                    <a:pt x="518" y="19"/>
                    <a:pt x="50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9"/>
            <p:cNvSpPr/>
            <p:nvPr/>
          </p:nvSpPr>
          <p:spPr>
            <a:xfrm>
              <a:off x="476295" y="4035642"/>
              <a:ext cx="19460" cy="90064"/>
            </a:xfrm>
            <a:custGeom>
              <a:avLst/>
              <a:gdLst/>
              <a:ahLst/>
              <a:cxnLst/>
              <a:rect l="l" t="t" r="r" b="b"/>
              <a:pathLst>
                <a:path w="694" h="3212" extrusionOk="0">
                  <a:moveTo>
                    <a:pt x="190" y="0"/>
                  </a:moveTo>
                  <a:cubicBezTo>
                    <a:pt x="172" y="0"/>
                    <a:pt x="135" y="19"/>
                    <a:pt x="135" y="37"/>
                  </a:cubicBezTo>
                  <a:cubicBezTo>
                    <a:pt x="116" y="171"/>
                    <a:pt x="93" y="305"/>
                    <a:pt x="75" y="439"/>
                  </a:cubicBezTo>
                  <a:lnTo>
                    <a:pt x="75" y="536"/>
                  </a:lnTo>
                  <a:cubicBezTo>
                    <a:pt x="1" y="1345"/>
                    <a:pt x="38" y="2116"/>
                    <a:pt x="190" y="2846"/>
                  </a:cubicBezTo>
                  <a:cubicBezTo>
                    <a:pt x="209" y="2906"/>
                    <a:pt x="232" y="2980"/>
                    <a:pt x="250" y="3059"/>
                  </a:cubicBezTo>
                  <a:lnTo>
                    <a:pt x="250" y="3096"/>
                  </a:lnTo>
                  <a:cubicBezTo>
                    <a:pt x="269" y="3119"/>
                    <a:pt x="269" y="3138"/>
                    <a:pt x="269" y="3174"/>
                  </a:cubicBezTo>
                  <a:cubicBezTo>
                    <a:pt x="287" y="3193"/>
                    <a:pt x="306" y="3211"/>
                    <a:pt x="324" y="3211"/>
                  </a:cubicBezTo>
                  <a:lnTo>
                    <a:pt x="694" y="3211"/>
                  </a:lnTo>
                  <a:lnTo>
                    <a:pt x="694" y="3119"/>
                  </a:lnTo>
                  <a:cubicBezTo>
                    <a:pt x="671" y="3096"/>
                    <a:pt x="671" y="3077"/>
                    <a:pt x="671" y="3059"/>
                  </a:cubicBezTo>
                  <a:cubicBezTo>
                    <a:pt x="671" y="2980"/>
                    <a:pt x="652" y="2906"/>
                    <a:pt x="652" y="2846"/>
                  </a:cubicBezTo>
                  <a:cubicBezTo>
                    <a:pt x="555" y="2135"/>
                    <a:pt x="518" y="1363"/>
                    <a:pt x="578" y="578"/>
                  </a:cubicBezTo>
                  <a:lnTo>
                    <a:pt x="578" y="439"/>
                  </a:lnTo>
                  <a:cubicBezTo>
                    <a:pt x="597" y="287"/>
                    <a:pt x="597" y="134"/>
                    <a:pt x="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9"/>
            <p:cNvSpPr/>
            <p:nvPr/>
          </p:nvSpPr>
          <p:spPr>
            <a:xfrm>
              <a:off x="490287" y="4035642"/>
              <a:ext cx="17273" cy="90064"/>
            </a:xfrm>
            <a:custGeom>
              <a:avLst/>
              <a:gdLst/>
              <a:ahLst/>
              <a:cxnLst/>
              <a:rect l="l" t="t" r="r" b="b"/>
              <a:pathLst>
                <a:path w="616" h="3212" extrusionOk="0">
                  <a:moveTo>
                    <a:pt x="116" y="0"/>
                  </a:moveTo>
                  <a:cubicBezTo>
                    <a:pt x="1" y="1132"/>
                    <a:pt x="38" y="2232"/>
                    <a:pt x="195" y="3211"/>
                  </a:cubicBezTo>
                  <a:lnTo>
                    <a:pt x="615" y="3211"/>
                  </a:lnTo>
                  <a:cubicBezTo>
                    <a:pt x="560" y="2232"/>
                    <a:pt x="560" y="1132"/>
                    <a:pt x="597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9"/>
            <p:cNvSpPr/>
            <p:nvPr/>
          </p:nvSpPr>
          <p:spPr>
            <a:xfrm>
              <a:off x="505961" y="4035642"/>
              <a:ext cx="14553" cy="90064"/>
            </a:xfrm>
            <a:custGeom>
              <a:avLst/>
              <a:gdLst/>
              <a:ahLst/>
              <a:cxnLst/>
              <a:rect l="l" t="t" r="r" b="b"/>
              <a:pathLst>
                <a:path w="519" h="3212" extrusionOk="0">
                  <a:moveTo>
                    <a:pt x="38" y="0"/>
                  </a:moveTo>
                  <a:cubicBezTo>
                    <a:pt x="19" y="56"/>
                    <a:pt x="19" y="116"/>
                    <a:pt x="19" y="171"/>
                  </a:cubicBezTo>
                  <a:lnTo>
                    <a:pt x="19" y="324"/>
                  </a:lnTo>
                  <a:lnTo>
                    <a:pt x="19" y="439"/>
                  </a:lnTo>
                  <a:lnTo>
                    <a:pt x="19" y="596"/>
                  </a:lnTo>
                  <a:cubicBezTo>
                    <a:pt x="1" y="827"/>
                    <a:pt x="1" y="1040"/>
                    <a:pt x="1" y="1248"/>
                  </a:cubicBezTo>
                  <a:cubicBezTo>
                    <a:pt x="1" y="1502"/>
                    <a:pt x="1" y="1733"/>
                    <a:pt x="19" y="1982"/>
                  </a:cubicBezTo>
                  <a:cubicBezTo>
                    <a:pt x="19" y="2269"/>
                    <a:pt x="19" y="2578"/>
                    <a:pt x="38" y="2846"/>
                  </a:cubicBezTo>
                  <a:cubicBezTo>
                    <a:pt x="38" y="2925"/>
                    <a:pt x="38" y="3004"/>
                    <a:pt x="56" y="3059"/>
                  </a:cubicBezTo>
                  <a:lnTo>
                    <a:pt x="56" y="3211"/>
                  </a:lnTo>
                  <a:lnTo>
                    <a:pt x="463" y="3211"/>
                  </a:lnTo>
                  <a:cubicBezTo>
                    <a:pt x="481" y="3174"/>
                    <a:pt x="481" y="3138"/>
                    <a:pt x="481" y="3119"/>
                  </a:cubicBezTo>
                  <a:lnTo>
                    <a:pt x="481" y="3059"/>
                  </a:lnTo>
                  <a:lnTo>
                    <a:pt x="481" y="2846"/>
                  </a:lnTo>
                  <a:cubicBezTo>
                    <a:pt x="500" y="2541"/>
                    <a:pt x="518" y="2232"/>
                    <a:pt x="518" y="1904"/>
                  </a:cubicBezTo>
                  <a:lnTo>
                    <a:pt x="518" y="1174"/>
                  </a:lnTo>
                  <a:lnTo>
                    <a:pt x="518" y="633"/>
                  </a:lnTo>
                  <a:lnTo>
                    <a:pt x="518" y="439"/>
                  </a:lnTo>
                  <a:cubicBezTo>
                    <a:pt x="518" y="402"/>
                    <a:pt x="518" y="365"/>
                    <a:pt x="500" y="347"/>
                  </a:cubicBezTo>
                  <a:lnTo>
                    <a:pt x="500" y="171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518916" y="4035642"/>
              <a:ext cx="2748" cy="90064"/>
            </a:xfrm>
            <a:custGeom>
              <a:avLst/>
              <a:gdLst/>
              <a:ahLst/>
              <a:cxnLst/>
              <a:rect l="l" t="t" r="r" b="b"/>
              <a:pathLst>
                <a:path w="98" h="3212" extrusionOk="0">
                  <a:moveTo>
                    <a:pt x="38" y="0"/>
                  </a:moveTo>
                  <a:lnTo>
                    <a:pt x="38" y="171"/>
                  </a:lnTo>
                  <a:lnTo>
                    <a:pt x="38" y="347"/>
                  </a:lnTo>
                  <a:cubicBezTo>
                    <a:pt x="56" y="365"/>
                    <a:pt x="56" y="402"/>
                    <a:pt x="56" y="439"/>
                  </a:cubicBezTo>
                  <a:lnTo>
                    <a:pt x="56" y="633"/>
                  </a:lnTo>
                  <a:lnTo>
                    <a:pt x="56" y="1174"/>
                  </a:lnTo>
                  <a:lnTo>
                    <a:pt x="56" y="1904"/>
                  </a:lnTo>
                  <a:cubicBezTo>
                    <a:pt x="56" y="2232"/>
                    <a:pt x="38" y="2541"/>
                    <a:pt x="19" y="2846"/>
                  </a:cubicBezTo>
                  <a:lnTo>
                    <a:pt x="19" y="3059"/>
                  </a:lnTo>
                  <a:lnTo>
                    <a:pt x="19" y="3119"/>
                  </a:lnTo>
                  <a:cubicBezTo>
                    <a:pt x="19" y="3138"/>
                    <a:pt x="19" y="3174"/>
                    <a:pt x="1" y="3211"/>
                  </a:cubicBezTo>
                  <a:lnTo>
                    <a:pt x="38" y="3211"/>
                  </a:lnTo>
                  <a:cubicBezTo>
                    <a:pt x="38" y="3156"/>
                    <a:pt x="56" y="3119"/>
                    <a:pt x="56" y="3059"/>
                  </a:cubicBezTo>
                  <a:lnTo>
                    <a:pt x="56" y="2846"/>
                  </a:lnTo>
                  <a:cubicBezTo>
                    <a:pt x="56" y="2791"/>
                    <a:pt x="75" y="2712"/>
                    <a:pt x="75" y="2657"/>
                  </a:cubicBezTo>
                  <a:cubicBezTo>
                    <a:pt x="75" y="2403"/>
                    <a:pt x="98" y="2153"/>
                    <a:pt x="98" y="1904"/>
                  </a:cubicBezTo>
                  <a:lnTo>
                    <a:pt x="98" y="1174"/>
                  </a:lnTo>
                  <a:lnTo>
                    <a:pt x="98" y="633"/>
                  </a:lnTo>
                  <a:cubicBezTo>
                    <a:pt x="98" y="578"/>
                    <a:pt x="98" y="499"/>
                    <a:pt x="75" y="439"/>
                  </a:cubicBezTo>
                  <a:lnTo>
                    <a:pt x="75" y="347"/>
                  </a:lnTo>
                  <a:lnTo>
                    <a:pt x="75" y="17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530721" y="4035642"/>
              <a:ext cx="19460" cy="90064"/>
            </a:xfrm>
            <a:custGeom>
              <a:avLst/>
              <a:gdLst/>
              <a:ahLst/>
              <a:cxnLst/>
              <a:rect l="l" t="t" r="r" b="b"/>
              <a:pathLst>
                <a:path w="694" h="3212" extrusionOk="0">
                  <a:moveTo>
                    <a:pt x="79" y="0"/>
                  </a:moveTo>
                  <a:cubicBezTo>
                    <a:pt x="97" y="19"/>
                    <a:pt x="97" y="56"/>
                    <a:pt x="97" y="93"/>
                  </a:cubicBezTo>
                  <a:lnTo>
                    <a:pt x="97" y="116"/>
                  </a:lnTo>
                  <a:lnTo>
                    <a:pt x="97" y="171"/>
                  </a:lnTo>
                  <a:lnTo>
                    <a:pt x="97" y="208"/>
                  </a:lnTo>
                  <a:cubicBezTo>
                    <a:pt x="116" y="250"/>
                    <a:pt x="116" y="268"/>
                    <a:pt x="116" y="287"/>
                  </a:cubicBezTo>
                  <a:lnTo>
                    <a:pt x="116" y="347"/>
                  </a:lnTo>
                  <a:lnTo>
                    <a:pt x="116" y="439"/>
                  </a:lnTo>
                  <a:cubicBezTo>
                    <a:pt x="116" y="462"/>
                    <a:pt x="116" y="481"/>
                    <a:pt x="139" y="518"/>
                  </a:cubicBezTo>
                  <a:lnTo>
                    <a:pt x="139" y="555"/>
                  </a:lnTo>
                  <a:lnTo>
                    <a:pt x="139" y="578"/>
                  </a:lnTo>
                  <a:lnTo>
                    <a:pt x="139" y="615"/>
                  </a:lnTo>
                  <a:lnTo>
                    <a:pt x="139" y="652"/>
                  </a:lnTo>
                  <a:lnTo>
                    <a:pt x="139" y="670"/>
                  </a:lnTo>
                  <a:cubicBezTo>
                    <a:pt x="157" y="924"/>
                    <a:pt x="157" y="1174"/>
                    <a:pt x="157" y="1405"/>
                  </a:cubicBezTo>
                  <a:lnTo>
                    <a:pt x="157" y="1423"/>
                  </a:lnTo>
                  <a:lnTo>
                    <a:pt x="157" y="1520"/>
                  </a:lnTo>
                  <a:lnTo>
                    <a:pt x="157" y="1617"/>
                  </a:lnTo>
                  <a:lnTo>
                    <a:pt x="157" y="1636"/>
                  </a:lnTo>
                  <a:lnTo>
                    <a:pt x="157" y="1710"/>
                  </a:lnTo>
                  <a:lnTo>
                    <a:pt x="157" y="1733"/>
                  </a:lnTo>
                  <a:cubicBezTo>
                    <a:pt x="139" y="1788"/>
                    <a:pt x="139" y="1848"/>
                    <a:pt x="139" y="1904"/>
                  </a:cubicBezTo>
                  <a:lnTo>
                    <a:pt x="139" y="1922"/>
                  </a:lnTo>
                  <a:lnTo>
                    <a:pt x="139" y="1982"/>
                  </a:lnTo>
                  <a:lnTo>
                    <a:pt x="139" y="2019"/>
                  </a:lnTo>
                  <a:lnTo>
                    <a:pt x="139" y="2098"/>
                  </a:lnTo>
                  <a:lnTo>
                    <a:pt x="139" y="2116"/>
                  </a:lnTo>
                  <a:cubicBezTo>
                    <a:pt x="116" y="2135"/>
                    <a:pt x="116" y="2172"/>
                    <a:pt x="116" y="2195"/>
                  </a:cubicBezTo>
                  <a:lnTo>
                    <a:pt x="116" y="2366"/>
                  </a:lnTo>
                  <a:cubicBezTo>
                    <a:pt x="116" y="2366"/>
                    <a:pt x="116" y="2384"/>
                    <a:pt x="97" y="2384"/>
                  </a:cubicBezTo>
                  <a:lnTo>
                    <a:pt x="97" y="2463"/>
                  </a:lnTo>
                  <a:lnTo>
                    <a:pt x="97" y="2481"/>
                  </a:lnTo>
                  <a:lnTo>
                    <a:pt x="97" y="2560"/>
                  </a:lnTo>
                  <a:lnTo>
                    <a:pt x="97" y="2578"/>
                  </a:lnTo>
                  <a:cubicBezTo>
                    <a:pt x="79" y="2675"/>
                    <a:pt x="60" y="2749"/>
                    <a:pt x="60" y="2846"/>
                  </a:cubicBezTo>
                  <a:lnTo>
                    <a:pt x="60" y="2888"/>
                  </a:lnTo>
                  <a:cubicBezTo>
                    <a:pt x="42" y="2925"/>
                    <a:pt x="42" y="2943"/>
                    <a:pt x="42" y="2980"/>
                  </a:cubicBezTo>
                  <a:lnTo>
                    <a:pt x="42" y="3004"/>
                  </a:lnTo>
                  <a:cubicBezTo>
                    <a:pt x="42" y="3022"/>
                    <a:pt x="23" y="3040"/>
                    <a:pt x="23" y="3059"/>
                  </a:cubicBezTo>
                  <a:lnTo>
                    <a:pt x="23" y="3077"/>
                  </a:lnTo>
                  <a:lnTo>
                    <a:pt x="23" y="3096"/>
                  </a:lnTo>
                  <a:lnTo>
                    <a:pt x="23" y="3119"/>
                  </a:lnTo>
                  <a:cubicBezTo>
                    <a:pt x="23" y="3156"/>
                    <a:pt x="0" y="3174"/>
                    <a:pt x="0" y="3211"/>
                  </a:cubicBezTo>
                  <a:lnTo>
                    <a:pt x="370" y="3211"/>
                  </a:lnTo>
                  <a:cubicBezTo>
                    <a:pt x="407" y="3211"/>
                    <a:pt x="425" y="3193"/>
                    <a:pt x="425" y="3174"/>
                  </a:cubicBezTo>
                  <a:lnTo>
                    <a:pt x="425" y="3156"/>
                  </a:lnTo>
                  <a:cubicBezTo>
                    <a:pt x="444" y="3119"/>
                    <a:pt x="444" y="3096"/>
                    <a:pt x="462" y="3059"/>
                  </a:cubicBezTo>
                  <a:cubicBezTo>
                    <a:pt x="485" y="2980"/>
                    <a:pt x="485" y="2925"/>
                    <a:pt x="504" y="2846"/>
                  </a:cubicBezTo>
                  <a:cubicBezTo>
                    <a:pt x="656" y="2172"/>
                    <a:pt x="693" y="1442"/>
                    <a:pt x="638" y="693"/>
                  </a:cubicBezTo>
                  <a:cubicBezTo>
                    <a:pt x="638" y="615"/>
                    <a:pt x="638" y="518"/>
                    <a:pt x="619" y="439"/>
                  </a:cubicBezTo>
                  <a:cubicBezTo>
                    <a:pt x="619" y="347"/>
                    <a:pt x="601" y="268"/>
                    <a:pt x="578" y="171"/>
                  </a:cubicBezTo>
                  <a:cubicBezTo>
                    <a:pt x="578" y="134"/>
                    <a:pt x="578" y="74"/>
                    <a:pt x="559" y="37"/>
                  </a:cubicBezTo>
                  <a:cubicBezTo>
                    <a:pt x="559" y="19"/>
                    <a:pt x="541" y="0"/>
                    <a:pt x="5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9"/>
            <p:cNvSpPr/>
            <p:nvPr/>
          </p:nvSpPr>
          <p:spPr>
            <a:xfrm>
              <a:off x="490287" y="4035642"/>
              <a:ext cx="6505" cy="90064"/>
            </a:xfrm>
            <a:custGeom>
              <a:avLst/>
              <a:gdLst/>
              <a:ahLst/>
              <a:cxnLst/>
              <a:rect l="l" t="t" r="r" b="b"/>
              <a:pathLst>
                <a:path w="232" h="3212" extrusionOk="0">
                  <a:moveTo>
                    <a:pt x="116" y="0"/>
                  </a:moveTo>
                  <a:cubicBezTo>
                    <a:pt x="1" y="1132"/>
                    <a:pt x="38" y="2232"/>
                    <a:pt x="195" y="3211"/>
                  </a:cubicBezTo>
                  <a:lnTo>
                    <a:pt x="232" y="3211"/>
                  </a:lnTo>
                  <a:cubicBezTo>
                    <a:pt x="232" y="3156"/>
                    <a:pt x="213" y="3096"/>
                    <a:pt x="213" y="3059"/>
                  </a:cubicBezTo>
                  <a:cubicBezTo>
                    <a:pt x="195" y="2980"/>
                    <a:pt x="195" y="2906"/>
                    <a:pt x="172" y="2846"/>
                  </a:cubicBezTo>
                  <a:cubicBezTo>
                    <a:pt x="56" y="1964"/>
                    <a:pt x="56" y="998"/>
                    <a:pt x="153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9"/>
            <p:cNvSpPr/>
            <p:nvPr/>
          </p:nvSpPr>
          <p:spPr>
            <a:xfrm>
              <a:off x="505961" y="4035642"/>
              <a:ext cx="2103" cy="90064"/>
            </a:xfrm>
            <a:custGeom>
              <a:avLst/>
              <a:gdLst/>
              <a:ahLst/>
              <a:cxnLst/>
              <a:rect l="l" t="t" r="r" b="b"/>
              <a:pathLst>
                <a:path w="75" h="3212" extrusionOk="0">
                  <a:moveTo>
                    <a:pt x="38" y="0"/>
                  </a:moveTo>
                  <a:cubicBezTo>
                    <a:pt x="1" y="1132"/>
                    <a:pt x="1" y="2232"/>
                    <a:pt x="56" y="3211"/>
                  </a:cubicBezTo>
                  <a:lnTo>
                    <a:pt x="75" y="3211"/>
                  </a:lnTo>
                  <a:cubicBezTo>
                    <a:pt x="19" y="2232"/>
                    <a:pt x="19" y="1132"/>
                    <a:pt x="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482127" y="4033427"/>
              <a:ext cx="62221" cy="2243"/>
            </a:xfrm>
            <a:custGeom>
              <a:avLst/>
              <a:gdLst/>
              <a:ahLst/>
              <a:cxnLst/>
              <a:rect l="l" t="t" r="r" b="b"/>
              <a:pathLst>
                <a:path w="2219" h="80" extrusionOk="0">
                  <a:moveTo>
                    <a:pt x="42" y="1"/>
                  </a:moveTo>
                  <a:cubicBezTo>
                    <a:pt x="24" y="1"/>
                    <a:pt x="1" y="19"/>
                    <a:pt x="1" y="38"/>
                  </a:cubicBezTo>
                  <a:lnTo>
                    <a:pt x="1" y="79"/>
                  </a:lnTo>
                  <a:lnTo>
                    <a:pt x="2218" y="79"/>
                  </a:lnTo>
                  <a:lnTo>
                    <a:pt x="2218" y="38"/>
                  </a:lnTo>
                  <a:cubicBezTo>
                    <a:pt x="2218" y="19"/>
                    <a:pt x="2218" y="1"/>
                    <a:pt x="219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494044" y="4070608"/>
              <a:ext cx="41107" cy="30872"/>
            </a:xfrm>
            <a:custGeom>
              <a:avLst/>
              <a:gdLst/>
              <a:ahLst/>
              <a:cxnLst/>
              <a:rect l="l" t="t" r="r" b="b"/>
              <a:pathLst>
                <a:path w="1466" h="1101" extrusionOk="0">
                  <a:moveTo>
                    <a:pt x="1137" y="1"/>
                  </a:moveTo>
                  <a:lnTo>
                    <a:pt x="1" y="486"/>
                  </a:lnTo>
                  <a:lnTo>
                    <a:pt x="310" y="1100"/>
                  </a:lnTo>
                  <a:lnTo>
                    <a:pt x="1465" y="560"/>
                  </a:lnTo>
                  <a:lnTo>
                    <a:pt x="1137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9"/>
            <p:cNvSpPr/>
            <p:nvPr/>
          </p:nvSpPr>
          <p:spPr>
            <a:xfrm>
              <a:off x="530721" y="4035642"/>
              <a:ext cx="5973" cy="90064"/>
            </a:xfrm>
            <a:custGeom>
              <a:avLst/>
              <a:gdLst/>
              <a:ahLst/>
              <a:cxnLst/>
              <a:rect l="l" t="t" r="r" b="b"/>
              <a:pathLst>
                <a:path w="213" h="3212" extrusionOk="0">
                  <a:moveTo>
                    <a:pt x="79" y="0"/>
                  </a:moveTo>
                  <a:cubicBezTo>
                    <a:pt x="97" y="19"/>
                    <a:pt x="97" y="56"/>
                    <a:pt x="97" y="93"/>
                  </a:cubicBezTo>
                  <a:lnTo>
                    <a:pt x="97" y="116"/>
                  </a:lnTo>
                  <a:lnTo>
                    <a:pt x="97" y="153"/>
                  </a:lnTo>
                  <a:lnTo>
                    <a:pt x="97" y="171"/>
                  </a:lnTo>
                  <a:lnTo>
                    <a:pt x="97" y="208"/>
                  </a:lnTo>
                  <a:cubicBezTo>
                    <a:pt x="116" y="250"/>
                    <a:pt x="116" y="268"/>
                    <a:pt x="116" y="287"/>
                  </a:cubicBezTo>
                  <a:lnTo>
                    <a:pt x="116" y="347"/>
                  </a:lnTo>
                  <a:lnTo>
                    <a:pt x="116" y="421"/>
                  </a:lnTo>
                  <a:lnTo>
                    <a:pt x="116" y="439"/>
                  </a:lnTo>
                  <a:cubicBezTo>
                    <a:pt x="116" y="462"/>
                    <a:pt x="116" y="481"/>
                    <a:pt x="139" y="518"/>
                  </a:cubicBezTo>
                  <a:lnTo>
                    <a:pt x="139" y="578"/>
                  </a:lnTo>
                  <a:lnTo>
                    <a:pt x="139" y="652"/>
                  </a:lnTo>
                  <a:lnTo>
                    <a:pt x="139" y="670"/>
                  </a:lnTo>
                  <a:cubicBezTo>
                    <a:pt x="157" y="924"/>
                    <a:pt x="157" y="1174"/>
                    <a:pt x="157" y="1405"/>
                  </a:cubicBezTo>
                  <a:lnTo>
                    <a:pt x="157" y="1423"/>
                  </a:lnTo>
                  <a:lnTo>
                    <a:pt x="157" y="1520"/>
                  </a:lnTo>
                  <a:lnTo>
                    <a:pt x="157" y="1617"/>
                  </a:lnTo>
                  <a:lnTo>
                    <a:pt x="157" y="1636"/>
                  </a:lnTo>
                  <a:lnTo>
                    <a:pt x="157" y="1710"/>
                  </a:lnTo>
                  <a:lnTo>
                    <a:pt x="157" y="1733"/>
                  </a:lnTo>
                  <a:cubicBezTo>
                    <a:pt x="139" y="1788"/>
                    <a:pt x="139" y="1848"/>
                    <a:pt x="139" y="1904"/>
                  </a:cubicBezTo>
                  <a:lnTo>
                    <a:pt x="139" y="1922"/>
                  </a:lnTo>
                  <a:lnTo>
                    <a:pt x="139" y="1982"/>
                  </a:lnTo>
                  <a:lnTo>
                    <a:pt x="139" y="2019"/>
                  </a:lnTo>
                  <a:lnTo>
                    <a:pt x="139" y="2098"/>
                  </a:lnTo>
                  <a:lnTo>
                    <a:pt x="139" y="2116"/>
                  </a:lnTo>
                  <a:cubicBezTo>
                    <a:pt x="116" y="2135"/>
                    <a:pt x="116" y="2172"/>
                    <a:pt x="116" y="2195"/>
                  </a:cubicBezTo>
                  <a:lnTo>
                    <a:pt x="116" y="2287"/>
                  </a:lnTo>
                  <a:lnTo>
                    <a:pt x="116" y="2366"/>
                  </a:lnTo>
                  <a:cubicBezTo>
                    <a:pt x="116" y="2366"/>
                    <a:pt x="116" y="2384"/>
                    <a:pt x="97" y="2384"/>
                  </a:cubicBezTo>
                  <a:lnTo>
                    <a:pt x="97" y="2463"/>
                  </a:lnTo>
                  <a:lnTo>
                    <a:pt x="97" y="2481"/>
                  </a:lnTo>
                  <a:lnTo>
                    <a:pt x="97" y="2560"/>
                  </a:lnTo>
                  <a:lnTo>
                    <a:pt x="97" y="2578"/>
                  </a:lnTo>
                  <a:cubicBezTo>
                    <a:pt x="79" y="2675"/>
                    <a:pt x="60" y="2749"/>
                    <a:pt x="60" y="2846"/>
                  </a:cubicBezTo>
                  <a:lnTo>
                    <a:pt x="60" y="2888"/>
                  </a:lnTo>
                  <a:cubicBezTo>
                    <a:pt x="42" y="2925"/>
                    <a:pt x="42" y="2943"/>
                    <a:pt x="42" y="2980"/>
                  </a:cubicBezTo>
                  <a:lnTo>
                    <a:pt x="42" y="3004"/>
                  </a:lnTo>
                  <a:cubicBezTo>
                    <a:pt x="42" y="3022"/>
                    <a:pt x="23" y="3040"/>
                    <a:pt x="23" y="3059"/>
                  </a:cubicBezTo>
                  <a:lnTo>
                    <a:pt x="23" y="3077"/>
                  </a:lnTo>
                  <a:lnTo>
                    <a:pt x="23" y="3096"/>
                  </a:lnTo>
                  <a:lnTo>
                    <a:pt x="23" y="3119"/>
                  </a:lnTo>
                  <a:cubicBezTo>
                    <a:pt x="23" y="3156"/>
                    <a:pt x="0" y="3174"/>
                    <a:pt x="0" y="3211"/>
                  </a:cubicBezTo>
                  <a:lnTo>
                    <a:pt x="42" y="3211"/>
                  </a:lnTo>
                  <a:cubicBezTo>
                    <a:pt x="60" y="3156"/>
                    <a:pt x="60" y="3119"/>
                    <a:pt x="60" y="3059"/>
                  </a:cubicBezTo>
                  <a:cubicBezTo>
                    <a:pt x="79" y="3004"/>
                    <a:pt x="97" y="2925"/>
                    <a:pt x="97" y="2846"/>
                  </a:cubicBezTo>
                  <a:cubicBezTo>
                    <a:pt x="194" y="2172"/>
                    <a:pt x="213" y="1442"/>
                    <a:pt x="176" y="670"/>
                  </a:cubicBezTo>
                  <a:lnTo>
                    <a:pt x="176" y="439"/>
                  </a:lnTo>
                  <a:cubicBezTo>
                    <a:pt x="157" y="402"/>
                    <a:pt x="157" y="384"/>
                    <a:pt x="157" y="365"/>
                  </a:cubicBezTo>
                  <a:cubicBezTo>
                    <a:pt x="157" y="287"/>
                    <a:pt x="157" y="231"/>
                    <a:pt x="139" y="171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9"/>
            <p:cNvSpPr/>
            <p:nvPr/>
          </p:nvSpPr>
          <p:spPr>
            <a:xfrm>
              <a:off x="477332" y="4040437"/>
              <a:ext cx="71810" cy="7543"/>
            </a:xfrm>
            <a:custGeom>
              <a:avLst/>
              <a:gdLst/>
              <a:ahLst/>
              <a:cxnLst/>
              <a:rect l="l" t="t" r="r" b="b"/>
              <a:pathLst>
                <a:path w="2561" h="269" extrusionOk="0">
                  <a:moveTo>
                    <a:pt x="38" y="0"/>
                  </a:moveTo>
                  <a:cubicBezTo>
                    <a:pt x="38" y="37"/>
                    <a:pt x="19" y="60"/>
                    <a:pt x="19" y="97"/>
                  </a:cubicBezTo>
                  <a:lnTo>
                    <a:pt x="19" y="134"/>
                  </a:lnTo>
                  <a:cubicBezTo>
                    <a:pt x="1" y="176"/>
                    <a:pt x="1" y="213"/>
                    <a:pt x="1" y="268"/>
                  </a:cubicBezTo>
                  <a:lnTo>
                    <a:pt x="2560" y="268"/>
                  </a:lnTo>
                  <a:lnTo>
                    <a:pt x="2560" y="213"/>
                  </a:lnTo>
                  <a:lnTo>
                    <a:pt x="2560" y="194"/>
                  </a:lnTo>
                  <a:lnTo>
                    <a:pt x="2560" y="176"/>
                  </a:lnTo>
                  <a:lnTo>
                    <a:pt x="2560" y="153"/>
                  </a:lnTo>
                  <a:lnTo>
                    <a:pt x="2560" y="134"/>
                  </a:lnTo>
                  <a:lnTo>
                    <a:pt x="2560" y="97"/>
                  </a:lnTo>
                  <a:cubicBezTo>
                    <a:pt x="2560" y="97"/>
                    <a:pt x="2542" y="97"/>
                    <a:pt x="2542" y="79"/>
                  </a:cubicBezTo>
                  <a:lnTo>
                    <a:pt x="2542" y="60"/>
                  </a:lnTo>
                  <a:lnTo>
                    <a:pt x="2542" y="19"/>
                  </a:lnTo>
                  <a:cubicBezTo>
                    <a:pt x="2523" y="19"/>
                    <a:pt x="2523" y="0"/>
                    <a:pt x="2523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9"/>
            <p:cNvSpPr/>
            <p:nvPr/>
          </p:nvSpPr>
          <p:spPr>
            <a:xfrm>
              <a:off x="480585" y="4115444"/>
              <a:ext cx="65305" cy="5973"/>
            </a:xfrm>
            <a:custGeom>
              <a:avLst/>
              <a:gdLst/>
              <a:ahLst/>
              <a:cxnLst/>
              <a:rect l="l" t="t" r="r" b="b"/>
              <a:pathLst>
                <a:path w="2329" h="213" extrusionOk="0">
                  <a:moveTo>
                    <a:pt x="0" y="0"/>
                  </a:moveTo>
                  <a:cubicBezTo>
                    <a:pt x="0" y="19"/>
                    <a:pt x="19" y="42"/>
                    <a:pt x="19" y="60"/>
                  </a:cubicBezTo>
                  <a:lnTo>
                    <a:pt x="19" y="116"/>
                  </a:lnTo>
                  <a:cubicBezTo>
                    <a:pt x="37" y="158"/>
                    <a:pt x="37" y="194"/>
                    <a:pt x="56" y="213"/>
                  </a:cubicBezTo>
                  <a:lnTo>
                    <a:pt x="2273" y="213"/>
                  </a:lnTo>
                  <a:cubicBezTo>
                    <a:pt x="2310" y="158"/>
                    <a:pt x="2329" y="97"/>
                    <a:pt x="2329" y="42"/>
                  </a:cubicBezTo>
                  <a:lnTo>
                    <a:pt x="2329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9"/>
            <p:cNvSpPr/>
            <p:nvPr/>
          </p:nvSpPr>
          <p:spPr>
            <a:xfrm>
              <a:off x="477332" y="4040437"/>
              <a:ext cx="71810" cy="7543"/>
            </a:xfrm>
            <a:custGeom>
              <a:avLst/>
              <a:gdLst/>
              <a:ahLst/>
              <a:cxnLst/>
              <a:rect l="l" t="t" r="r" b="b"/>
              <a:pathLst>
                <a:path w="2561" h="269" extrusionOk="0">
                  <a:moveTo>
                    <a:pt x="2408" y="0"/>
                  </a:moveTo>
                  <a:lnTo>
                    <a:pt x="2445" y="194"/>
                  </a:lnTo>
                  <a:lnTo>
                    <a:pt x="2061" y="194"/>
                  </a:lnTo>
                  <a:lnTo>
                    <a:pt x="2020" y="176"/>
                  </a:lnTo>
                  <a:lnTo>
                    <a:pt x="1521" y="176"/>
                  </a:lnTo>
                  <a:lnTo>
                    <a:pt x="1040" y="153"/>
                  </a:lnTo>
                  <a:lnTo>
                    <a:pt x="19" y="134"/>
                  </a:lnTo>
                  <a:cubicBezTo>
                    <a:pt x="1" y="176"/>
                    <a:pt x="1" y="213"/>
                    <a:pt x="1" y="268"/>
                  </a:cubicBezTo>
                  <a:lnTo>
                    <a:pt x="2560" y="268"/>
                  </a:lnTo>
                  <a:lnTo>
                    <a:pt x="2560" y="213"/>
                  </a:lnTo>
                  <a:lnTo>
                    <a:pt x="2560" y="194"/>
                  </a:lnTo>
                  <a:lnTo>
                    <a:pt x="2560" y="176"/>
                  </a:lnTo>
                  <a:lnTo>
                    <a:pt x="2560" y="153"/>
                  </a:lnTo>
                  <a:lnTo>
                    <a:pt x="2560" y="134"/>
                  </a:lnTo>
                  <a:lnTo>
                    <a:pt x="2560" y="97"/>
                  </a:lnTo>
                  <a:cubicBezTo>
                    <a:pt x="2560" y="97"/>
                    <a:pt x="2542" y="97"/>
                    <a:pt x="2542" y="79"/>
                  </a:cubicBezTo>
                  <a:lnTo>
                    <a:pt x="2542" y="60"/>
                  </a:lnTo>
                  <a:lnTo>
                    <a:pt x="2542" y="19"/>
                  </a:lnTo>
                  <a:cubicBezTo>
                    <a:pt x="2523" y="19"/>
                    <a:pt x="2523" y="0"/>
                    <a:pt x="252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9"/>
            <p:cNvSpPr/>
            <p:nvPr/>
          </p:nvSpPr>
          <p:spPr>
            <a:xfrm>
              <a:off x="481090" y="4115444"/>
              <a:ext cx="64800" cy="5973"/>
            </a:xfrm>
            <a:custGeom>
              <a:avLst/>
              <a:gdLst/>
              <a:ahLst/>
              <a:cxnLst/>
              <a:rect l="l" t="t" r="r" b="b"/>
              <a:pathLst>
                <a:path w="2311" h="213" extrusionOk="0">
                  <a:moveTo>
                    <a:pt x="2177" y="0"/>
                  </a:moveTo>
                  <a:lnTo>
                    <a:pt x="2140" y="158"/>
                  </a:lnTo>
                  <a:lnTo>
                    <a:pt x="1" y="116"/>
                  </a:lnTo>
                  <a:lnTo>
                    <a:pt x="1" y="116"/>
                  </a:lnTo>
                  <a:cubicBezTo>
                    <a:pt x="19" y="158"/>
                    <a:pt x="19" y="194"/>
                    <a:pt x="38" y="213"/>
                  </a:cubicBezTo>
                  <a:lnTo>
                    <a:pt x="2255" y="213"/>
                  </a:lnTo>
                  <a:cubicBezTo>
                    <a:pt x="2292" y="158"/>
                    <a:pt x="2311" y="79"/>
                    <a:pt x="231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9"/>
            <p:cNvSpPr/>
            <p:nvPr/>
          </p:nvSpPr>
          <p:spPr>
            <a:xfrm>
              <a:off x="478370" y="4047951"/>
              <a:ext cx="70240" cy="7150"/>
            </a:xfrm>
            <a:custGeom>
              <a:avLst/>
              <a:gdLst/>
              <a:ahLst/>
              <a:cxnLst/>
              <a:rect l="l" t="t" r="r" b="b"/>
              <a:pathLst>
                <a:path w="2505" h="255" extrusionOk="0">
                  <a:moveTo>
                    <a:pt x="1" y="0"/>
                  </a:moveTo>
                  <a:lnTo>
                    <a:pt x="1" y="97"/>
                  </a:lnTo>
                  <a:lnTo>
                    <a:pt x="504" y="139"/>
                  </a:lnTo>
                  <a:lnTo>
                    <a:pt x="1003" y="157"/>
                  </a:lnTo>
                  <a:lnTo>
                    <a:pt x="1502" y="194"/>
                  </a:lnTo>
                  <a:lnTo>
                    <a:pt x="1544" y="194"/>
                  </a:lnTo>
                  <a:lnTo>
                    <a:pt x="1752" y="213"/>
                  </a:lnTo>
                  <a:lnTo>
                    <a:pt x="2006" y="231"/>
                  </a:lnTo>
                  <a:lnTo>
                    <a:pt x="2043" y="231"/>
                  </a:lnTo>
                  <a:lnTo>
                    <a:pt x="2505" y="254"/>
                  </a:lnTo>
                  <a:cubicBezTo>
                    <a:pt x="2505" y="176"/>
                    <a:pt x="2505" y="79"/>
                    <a:pt x="248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9"/>
            <p:cNvSpPr/>
            <p:nvPr/>
          </p:nvSpPr>
          <p:spPr>
            <a:xfrm>
              <a:off x="398568" y="4007518"/>
              <a:ext cx="21002" cy="118189"/>
            </a:xfrm>
            <a:custGeom>
              <a:avLst/>
              <a:gdLst/>
              <a:ahLst/>
              <a:cxnLst/>
              <a:rect l="l" t="t" r="r" b="b"/>
              <a:pathLst>
                <a:path w="749" h="4215" extrusionOk="0">
                  <a:moveTo>
                    <a:pt x="37" y="0"/>
                  </a:moveTo>
                  <a:cubicBezTo>
                    <a:pt x="37" y="79"/>
                    <a:pt x="37" y="171"/>
                    <a:pt x="56" y="250"/>
                  </a:cubicBezTo>
                  <a:lnTo>
                    <a:pt x="56" y="463"/>
                  </a:lnTo>
                  <a:lnTo>
                    <a:pt x="56" y="597"/>
                  </a:lnTo>
                  <a:lnTo>
                    <a:pt x="56" y="846"/>
                  </a:lnTo>
                  <a:cubicBezTo>
                    <a:pt x="74" y="1077"/>
                    <a:pt x="74" y="1327"/>
                    <a:pt x="74" y="1558"/>
                  </a:cubicBezTo>
                  <a:cubicBezTo>
                    <a:pt x="74" y="1886"/>
                    <a:pt x="74" y="2195"/>
                    <a:pt x="56" y="2523"/>
                  </a:cubicBezTo>
                  <a:cubicBezTo>
                    <a:pt x="56" y="2944"/>
                    <a:pt x="37" y="3350"/>
                    <a:pt x="37" y="3752"/>
                  </a:cubicBezTo>
                  <a:cubicBezTo>
                    <a:pt x="19" y="3831"/>
                    <a:pt x="19" y="3928"/>
                    <a:pt x="19" y="4025"/>
                  </a:cubicBezTo>
                  <a:lnTo>
                    <a:pt x="19" y="4080"/>
                  </a:lnTo>
                  <a:cubicBezTo>
                    <a:pt x="19" y="4122"/>
                    <a:pt x="0" y="4177"/>
                    <a:pt x="0" y="4214"/>
                  </a:cubicBezTo>
                  <a:lnTo>
                    <a:pt x="536" y="4214"/>
                  </a:lnTo>
                  <a:cubicBezTo>
                    <a:pt x="555" y="4177"/>
                    <a:pt x="555" y="4141"/>
                    <a:pt x="555" y="4099"/>
                  </a:cubicBezTo>
                  <a:lnTo>
                    <a:pt x="578" y="4080"/>
                  </a:lnTo>
                  <a:lnTo>
                    <a:pt x="578" y="4062"/>
                  </a:lnTo>
                  <a:lnTo>
                    <a:pt x="578" y="4043"/>
                  </a:lnTo>
                  <a:lnTo>
                    <a:pt x="578" y="4025"/>
                  </a:lnTo>
                  <a:cubicBezTo>
                    <a:pt x="578" y="4007"/>
                    <a:pt x="578" y="3965"/>
                    <a:pt x="596" y="3946"/>
                  </a:cubicBezTo>
                  <a:lnTo>
                    <a:pt x="596" y="3928"/>
                  </a:lnTo>
                  <a:cubicBezTo>
                    <a:pt x="596" y="3868"/>
                    <a:pt x="615" y="3831"/>
                    <a:pt x="615" y="3794"/>
                  </a:cubicBezTo>
                  <a:lnTo>
                    <a:pt x="615" y="3752"/>
                  </a:lnTo>
                  <a:lnTo>
                    <a:pt x="615" y="3734"/>
                  </a:lnTo>
                  <a:cubicBezTo>
                    <a:pt x="633" y="3618"/>
                    <a:pt x="652" y="3503"/>
                    <a:pt x="652" y="3387"/>
                  </a:cubicBezTo>
                  <a:lnTo>
                    <a:pt x="652" y="3369"/>
                  </a:lnTo>
                  <a:cubicBezTo>
                    <a:pt x="670" y="3332"/>
                    <a:pt x="670" y="3290"/>
                    <a:pt x="670" y="3272"/>
                  </a:cubicBezTo>
                  <a:lnTo>
                    <a:pt x="670" y="3235"/>
                  </a:lnTo>
                  <a:cubicBezTo>
                    <a:pt x="670" y="3198"/>
                    <a:pt x="670" y="3175"/>
                    <a:pt x="693" y="3138"/>
                  </a:cubicBezTo>
                  <a:lnTo>
                    <a:pt x="693" y="3101"/>
                  </a:lnTo>
                  <a:lnTo>
                    <a:pt x="693" y="3004"/>
                  </a:lnTo>
                  <a:cubicBezTo>
                    <a:pt x="693" y="2967"/>
                    <a:pt x="693" y="2925"/>
                    <a:pt x="712" y="2888"/>
                  </a:cubicBezTo>
                  <a:lnTo>
                    <a:pt x="712" y="2773"/>
                  </a:lnTo>
                  <a:lnTo>
                    <a:pt x="712" y="2754"/>
                  </a:lnTo>
                  <a:lnTo>
                    <a:pt x="712" y="2657"/>
                  </a:lnTo>
                  <a:cubicBezTo>
                    <a:pt x="712" y="2639"/>
                    <a:pt x="712" y="2620"/>
                    <a:pt x="730" y="2620"/>
                  </a:cubicBezTo>
                  <a:lnTo>
                    <a:pt x="730" y="2597"/>
                  </a:lnTo>
                  <a:lnTo>
                    <a:pt x="730" y="2523"/>
                  </a:lnTo>
                  <a:lnTo>
                    <a:pt x="730" y="2274"/>
                  </a:lnTo>
                  <a:lnTo>
                    <a:pt x="730" y="2251"/>
                  </a:lnTo>
                  <a:lnTo>
                    <a:pt x="730" y="2158"/>
                  </a:lnTo>
                  <a:lnTo>
                    <a:pt x="730" y="2117"/>
                  </a:lnTo>
                  <a:cubicBezTo>
                    <a:pt x="749" y="2080"/>
                    <a:pt x="749" y="2043"/>
                    <a:pt x="749" y="2020"/>
                  </a:cubicBezTo>
                  <a:lnTo>
                    <a:pt x="749" y="2001"/>
                  </a:lnTo>
                  <a:lnTo>
                    <a:pt x="749" y="1886"/>
                  </a:lnTo>
                  <a:lnTo>
                    <a:pt x="749" y="1867"/>
                  </a:lnTo>
                  <a:cubicBezTo>
                    <a:pt x="749" y="1539"/>
                    <a:pt x="730" y="1211"/>
                    <a:pt x="730" y="888"/>
                  </a:cubicBezTo>
                  <a:cubicBezTo>
                    <a:pt x="730" y="865"/>
                    <a:pt x="712" y="846"/>
                    <a:pt x="712" y="809"/>
                  </a:cubicBezTo>
                  <a:lnTo>
                    <a:pt x="712" y="749"/>
                  </a:lnTo>
                  <a:lnTo>
                    <a:pt x="712" y="694"/>
                  </a:lnTo>
                  <a:lnTo>
                    <a:pt x="712" y="597"/>
                  </a:lnTo>
                  <a:lnTo>
                    <a:pt x="712" y="560"/>
                  </a:lnTo>
                  <a:cubicBezTo>
                    <a:pt x="693" y="541"/>
                    <a:pt x="693" y="499"/>
                    <a:pt x="693" y="481"/>
                  </a:cubicBezTo>
                  <a:lnTo>
                    <a:pt x="693" y="310"/>
                  </a:lnTo>
                  <a:cubicBezTo>
                    <a:pt x="670" y="287"/>
                    <a:pt x="670" y="268"/>
                    <a:pt x="670" y="250"/>
                  </a:cubicBezTo>
                  <a:lnTo>
                    <a:pt x="670" y="231"/>
                  </a:lnTo>
                  <a:lnTo>
                    <a:pt x="670" y="171"/>
                  </a:lnTo>
                  <a:lnTo>
                    <a:pt x="670" y="134"/>
                  </a:lnTo>
                  <a:cubicBezTo>
                    <a:pt x="670" y="98"/>
                    <a:pt x="652" y="56"/>
                    <a:pt x="652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342320" y="4007518"/>
              <a:ext cx="25965" cy="118189"/>
            </a:xfrm>
            <a:custGeom>
              <a:avLst/>
              <a:gdLst/>
              <a:ahLst/>
              <a:cxnLst/>
              <a:rect l="l" t="t" r="r" b="b"/>
              <a:pathLst>
                <a:path w="926" h="4215" extrusionOk="0">
                  <a:moveTo>
                    <a:pt x="274" y="0"/>
                  </a:moveTo>
                  <a:cubicBezTo>
                    <a:pt x="232" y="0"/>
                    <a:pt x="195" y="37"/>
                    <a:pt x="195" y="79"/>
                  </a:cubicBezTo>
                  <a:cubicBezTo>
                    <a:pt x="158" y="250"/>
                    <a:pt x="135" y="426"/>
                    <a:pt x="116" y="597"/>
                  </a:cubicBezTo>
                  <a:lnTo>
                    <a:pt x="116" y="731"/>
                  </a:lnTo>
                  <a:cubicBezTo>
                    <a:pt x="1" y="1789"/>
                    <a:pt x="61" y="2791"/>
                    <a:pt x="274" y="3734"/>
                  </a:cubicBezTo>
                  <a:cubicBezTo>
                    <a:pt x="292" y="3812"/>
                    <a:pt x="311" y="3909"/>
                    <a:pt x="329" y="4007"/>
                  </a:cubicBezTo>
                  <a:lnTo>
                    <a:pt x="329" y="4025"/>
                  </a:lnTo>
                  <a:cubicBezTo>
                    <a:pt x="347" y="4043"/>
                    <a:pt x="347" y="4062"/>
                    <a:pt x="347" y="4062"/>
                  </a:cubicBezTo>
                  <a:cubicBezTo>
                    <a:pt x="347" y="4099"/>
                    <a:pt x="366" y="4122"/>
                    <a:pt x="366" y="4159"/>
                  </a:cubicBezTo>
                  <a:cubicBezTo>
                    <a:pt x="389" y="4196"/>
                    <a:pt x="408" y="4214"/>
                    <a:pt x="445" y="4214"/>
                  </a:cubicBezTo>
                  <a:lnTo>
                    <a:pt x="925" y="4214"/>
                  </a:lnTo>
                  <a:cubicBezTo>
                    <a:pt x="925" y="4177"/>
                    <a:pt x="907" y="4122"/>
                    <a:pt x="907" y="4080"/>
                  </a:cubicBezTo>
                  <a:cubicBezTo>
                    <a:pt x="907" y="4062"/>
                    <a:pt x="907" y="4043"/>
                    <a:pt x="888" y="4025"/>
                  </a:cubicBezTo>
                  <a:lnTo>
                    <a:pt x="888" y="4007"/>
                  </a:lnTo>
                  <a:cubicBezTo>
                    <a:pt x="888" y="3909"/>
                    <a:pt x="870" y="3812"/>
                    <a:pt x="851" y="3734"/>
                  </a:cubicBezTo>
                  <a:cubicBezTo>
                    <a:pt x="736" y="2810"/>
                    <a:pt x="694" y="1812"/>
                    <a:pt x="754" y="772"/>
                  </a:cubicBezTo>
                  <a:cubicBezTo>
                    <a:pt x="754" y="712"/>
                    <a:pt x="773" y="657"/>
                    <a:pt x="773" y="597"/>
                  </a:cubicBezTo>
                  <a:cubicBezTo>
                    <a:pt x="791" y="402"/>
                    <a:pt x="791" y="195"/>
                    <a:pt x="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9"/>
            <p:cNvSpPr/>
            <p:nvPr/>
          </p:nvSpPr>
          <p:spPr>
            <a:xfrm>
              <a:off x="361247" y="4007518"/>
              <a:ext cx="22180" cy="118189"/>
            </a:xfrm>
            <a:custGeom>
              <a:avLst/>
              <a:gdLst/>
              <a:ahLst/>
              <a:cxnLst/>
              <a:rect l="l" t="t" r="r" b="b"/>
              <a:pathLst>
                <a:path w="791" h="4215" extrusionOk="0">
                  <a:moveTo>
                    <a:pt x="135" y="0"/>
                  </a:moveTo>
                  <a:cubicBezTo>
                    <a:pt x="1" y="1502"/>
                    <a:pt x="38" y="2944"/>
                    <a:pt x="250" y="4214"/>
                  </a:cubicBezTo>
                  <a:lnTo>
                    <a:pt x="791" y="4214"/>
                  </a:lnTo>
                  <a:cubicBezTo>
                    <a:pt x="712" y="2944"/>
                    <a:pt x="712" y="1502"/>
                    <a:pt x="754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9"/>
            <p:cNvSpPr/>
            <p:nvPr/>
          </p:nvSpPr>
          <p:spPr>
            <a:xfrm>
              <a:off x="381716" y="4007518"/>
              <a:ext cx="18955" cy="118189"/>
            </a:xfrm>
            <a:custGeom>
              <a:avLst/>
              <a:gdLst/>
              <a:ahLst/>
              <a:cxnLst/>
              <a:rect l="l" t="t" r="r" b="b"/>
              <a:pathLst>
                <a:path w="676" h="4215" extrusionOk="0">
                  <a:moveTo>
                    <a:pt x="24" y="0"/>
                  </a:moveTo>
                  <a:lnTo>
                    <a:pt x="24" y="250"/>
                  </a:lnTo>
                  <a:lnTo>
                    <a:pt x="24" y="444"/>
                  </a:lnTo>
                  <a:cubicBezTo>
                    <a:pt x="24" y="499"/>
                    <a:pt x="24" y="541"/>
                    <a:pt x="1" y="597"/>
                  </a:cubicBezTo>
                  <a:lnTo>
                    <a:pt x="1" y="809"/>
                  </a:lnTo>
                  <a:lnTo>
                    <a:pt x="1" y="1636"/>
                  </a:lnTo>
                  <a:lnTo>
                    <a:pt x="1" y="2597"/>
                  </a:lnTo>
                  <a:cubicBezTo>
                    <a:pt x="24" y="3004"/>
                    <a:pt x="24" y="3369"/>
                    <a:pt x="42" y="3752"/>
                  </a:cubicBezTo>
                  <a:cubicBezTo>
                    <a:pt x="42" y="3831"/>
                    <a:pt x="42" y="3928"/>
                    <a:pt x="61" y="4025"/>
                  </a:cubicBezTo>
                  <a:lnTo>
                    <a:pt x="61" y="4214"/>
                  </a:lnTo>
                  <a:lnTo>
                    <a:pt x="601" y="4214"/>
                  </a:lnTo>
                  <a:cubicBezTo>
                    <a:pt x="601" y="4177"/>
                    <a:pt x="620" y="4122"/>
                    <a:pt x="620" y="4080"/>
                  </a:cubicBezTo>
                  <a:lnTo>
                    <a:pt x="620" y="4025"/>
                  </a:lnTo>
                  <a:cubicBezTo>
                    <a:pt x="620" y="3928"/>
                    <a:pt x="620" y="3831"/>
                    <a:pt x="638" y="3752"/>
                  </a:cubicBezTo>
                  <a:cubicBezTo>
                    <a:pt x="638" y="3350"/>
                    <a:pt x="657" y="2944"/>
                    <a:pt x="657" y="2523"/>
                  </a:cubicBezTo>
                  <a:cubicBezTo>
                    <a:pt x="675" y="2195"/>
                    <a:pt x="675" y="1886"/>
                    <a:pt x="675" y="1558"/>
                  </a:cubicBezTo>
                  <a:cubicBezTo>
                    <a:pt x="675" y="1327"/>
                    <a:pt x="675" y="1077"/>
                    <a:pt x="657" y="846"/>
                  </a:cubicBezTo>
                  <a:lnTo>
                    <a:pt x="657" y="597"/>
                  </a:lnTo>
                  <a:lnTo>
                    <a:pt x="657" y="463"/>
                  </a:lnTo>
                  <a:lnTo>
                    <a:pt x="657" y="250"/>
                  </a:lnTo>
                  <a:cubicBezTo>
                    <a:pt x="638" y="171"/>
                    <a:pt x="638" y="79"/>
                    <a:pt x="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9"/>
            <p:cNvSpPr/>
            <p:nvPr/>
          </p:nvSpPr>
          <p:spPr>
            <a:xfrm>
              <a:off x="398568" y="4007518"/>
              <a:ext cx="3253" cy="118189"/>
            </a:xfrm>
            <a:custGeom>
              <a:avLst/>
              <a:gdLst/>
              <a:ahLst/>
              <a:cxnLst/>
              <a:rect l="l" t="t" r="r" b="b"/>
              <a:pathLst>
                <a:path w="116" h="4215" extrusionOk="0">
                  <a:moveTo>
                    <a:pt x="37" y="0"/>
                  </a:moveTo>
                  <a:cubicBezTo>
                    <a:pt x="37" y="79"/>
                    <a:pt x="37" y="171"/>
                    <a:pt x="56" y="250"/>
                  </a:cubicBezTo>
                  <a:lnTo>
                    <a:pt x="56" y="463"/>
                  </a:lnTo>
                  <a:lnTo>
                    <a:pt x="56" y="597"/>
                  </a:lnTo>
                  <a:lnTo>
                    <a:pt x="56" y="846"/>
                  </a:lnTo>
                  <a:cubicBezTo>
                    <a:pt x="74" y="1077"/>
                    <a:pt x="74" y="1327"/>
                    <a:pt x="74" y="1558"/>
                  </a:cubicBezTo>
                  <a:cubicBezTo>
                    <a:pt x="74" y="1886"/>
                    <a:pt x="74" y="2195"/>
                    <a:pt x="56" y="2523"/>
                  </a:cubicBezTo>
                  <a:cubicBezTo>
                    <a:pt x="56" y="2944"/>
                    <a:pt x="37" y="3350"/>
                    <a:pt x="37" y="3752"/>
                  </a:cubicBezTo>
                  <a:cubicBezTo>
                    <a:pt x="19" y="3831"/>
                    <a:pt x="19" y="3928"/>
                    <a:pt x="19" y="4025"/>
                  </a:cubicBezTo>
                  <a:lnTo>
                    <a:pt x="19" y="4080"/>
                  </a:lnTo>
                  <a:cubicBezTo>
                    <a:pt x="19" y="4122"/>
                    <a:pt x="0" y="4177"/>
                    <a:pt x="0" y="4214"/>
                  </a:cubicBezTo>
                  <a:lnTo>
                    <a:pt x="56" y="4214"/>
                  </a:lnTo>
                  <a:lnTo>
                    <a:pt x="56" y="4025"/>
                  </a:lnTo>
                  <a:cubicBezTo>
                    <a:pt x="74" y="3928"/>
                    <a:pt x="74" y="3831"/>
                    <a:pt x="74" y="3752"/>
                  </a:cubicBezTo>
                  <a:cubicBezTo>
                    <a:pt x="74" y="3660"/>
                    <a:pt x="74" y="3563"/>
                    <a:pt x="93" y="3484"/>
                  </a:cubicBezTo>
                  <a:cubicBezTo>
                    <a:pt x="93" y="3156"/>
                    <a:pt x="116" y="2828"/>
                    <a:pt x="116" y="2505"/>
                  </a:cubicBezTo>
                  <a:lnTo>
                    <a:pt x="116" y="1539"/>
                  </a:lnTo>
                  <a:lnTo>
                    <a:pt x="116" y="846"/>
                  </a:lnTo>
                  <a:cubicBezTo>
                    <a:pt x="116" y="772"/>
                    <a:pt x="116" y="675"/>
                    <a:pt x="93" y="597"/>
                  </a:cubicBezTo>
                  <a:lnTo>
                    <a:pt x="93" y="463"/>
                  </a:lnTo>
                  <a:lnTo>
                    <a:pt x="93" y="25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9"/>
            <p:cNvSpPr/>
            <p:nvPr/>
          </p:nvSpPr>
          <p:spPr>
            <a:xfrm>
              <a:off x="413597" y="4007518"/>
              <a:ext cx="25937" cy="118189"/>
            </a:xfrm>
            <a:custGeom>
              <a:avLst/>
              <a:gdLst/>
              <a:ahLst/>
              <a:cxnLst/>
              <a:rect l="l" t="t" r="r" b="b"/>
              <a:pathLst>
                <a:path w="925" h="4215" extrusionOk="0">
                  <a:moveTo>
                    <a:pt x="116" y="0"/>
                  </a:moveTo>
                  <a:cubicBezTo>
                    <a:pt x="116" y="56"/>
                    <a:pt x="134" y="98"/>
                    <a:pt x="134" y="134"/>
                  </a:cubicBezTo>
                  <a:lnTo>
                    <a:pt x="134" y="171"/>
                  </a:lnTo>
                  <a:lnTo>
                    <a:pt x="134" y="250"/>
                  </a:lnTo>
                  <a:lnTo>
                    <a:pt x="134" y="287"/>
                  </a:lnTo>
                  <a:lnTo>
                    <a:pt x="157" y="310"/>
                  </a:lnTo>
                  <a:lnTo>
                    <a:pt x="157" y="402"/>
                  </a:lnTo>
                  <a:lnTo>
                    <a:pt x="157" y="481"/>
                  </a:lnTo>
                  <a:cubicBezTo>
                    <a:pt x="157" y="518"/>
                    <a:pt x="176" y="560"/>
                    <a:pt x="176" y="597"/>
                  </a:cubicBezTo>
                  <a:lnTo>
                    <a:pt x="176" y="694"/>
                  </a:lnTo>
                  <a:lnTo>
                    <a:pt x="176" y="749"/>
                  </a:lnTo>
                  <a:lnTo>
                    <a:pt x="176" y="772"/>
                  </a:lnTo>
                  <a:lnTo>
                    <a:pt x="176" y="809"/>
                  </a:lnTo>
                  <a:cubicBezTo>
                    <a:pt x="176" y="828"/>
                    <a:pt x="176" y="865"/>
                    <a:pt x="194" y="888"/>
                  </a:cubicBezTo>
                  <a:cubicBezTo>
                    <a:pt x="194" y="1211"/>
                    <a:pt x="213" y="1539"/>
                    <a:pt x="213" y="1867"/>
                  </a:cubicBezTo>
                  <a:lnTo>
                    <a:pt x="213" y="1886"/>
                  </a:lnTo>
                  <a:lnTo>
                    <a:pt x="213" y="2001"/>
                  </a:lnTo>
                  <a:lnTo>
                    <a:pt x="213" y="2020"/>
                  </a:lnTo>
                  <a:cubicBezTo>
                    <a:pt x="213" y="2043"/>
                    <a:pt x="213" y="2080"/>
                    <a:pt x="194" y="2117"/>
                  </a:cubicBezTo>
                  <a:lnTo>
                    <a:pt x="194" y="2158"/>
                  </a:lnTo>
                  <a:lnTo>
                    <a:pt x="194" y="2251"/>
                  </a:lnTo>
                  <a:lnTo>
                    <a:pt x="194" y="2274"/>
                  </a:lnTo>
                  <a:lnTo>
                    <a:pt x="194" y="2523"/>
                  </a:lnTo>
                  <a:lnTo>
                    <a:pt x="194" y="2620"/>
                  </a:lnTo>
                  <a:cubicBezTo>
                    <a:pt x="176" y="2620"/>
                    <a:pt x="176" y="2639"/>
                    <a:pt x="176" y="2657"/>
                  </a:cubicBezTo>
                  <a:lnTo>
                    <a:pt x="176" y="2754"/>
                  </a:lnTo>
                  <a:lnTo>
                    <a:pt x="176" y="2773"/>
                  </a:lnTo>
                  <a:lnTo>
                    <a:pt x="176" y="2888"/>
                  </a:lnTo>
                  <a:cubicBezTo>
                    <a:pt x="157" y="2967"/>
                    <a:pt x="157" y="3022"/>
                    <a:pt x="157" y="3101"/>
                  </a:cubicBezTo>
                  <a:lnTo>
                    <a:pt x="157" y="3138"/>
                  </a:lnTo>
                  <a:cubicBezTo>
                    <a:pt x="134" y="3175"/>
                    <a:pt x="134" y="3198"/>
                    <a:pt x="134" y="3235"/>
                  </a:cubicBezTo>
                  <a:lnTo>
                    <a:pt x="134" y="3272"/>
                  </a:lnTo>
                  <a:cubicBezTo>
                    <a:pt x="134" y="3290"/>
                    <a:pt x="134" y="3332"/>
                    <a:pt x="116" y="3369"/>
                  </a:cubicBezTo>
                  <a:lnTo>
                    <a:pt x="116" y="3387"/>
                  </a:lnTo>
                  <a:cubicBezTo>
                    <a:pt x="116" y="3503"/>
                    <a:pt x="97" y="3618"/>
                    <a:pt x="79" y="3734"/>
                  </a:cubicBezTo>
                  <a:lnTo>
                    <a:pt x="79" y="3752"/>
                  </a:lnTo>
                  <a:lnTo>
                    <a:pt x="79" y="3794"/>
                  </a:lnTo>
                  <a:cubicBezTo>
                    <a:pt x="79" y="3831"/>
                    <a:pt x="60" y="3868"/>
                    <a:pt x="60" y="3928"/>
                  </a:cubicBezTo>
                  <a:lnTo>
                    <a:pt x="60" y="3946"/>
                  </a:lnTo>
                  <a:cubicBezTo>
                    <a:pt x="60" y="3965"/>
                    <a:pt x="42" y="3983"/>
                    <a:pt x="42" y="4007"/>
                  </a:cubicBezTo>
                  <a:lnTo>
                    <a:pt x="42" y="4025"/>
                  </a:lnTo>
                  <a:lnTo>
                    <a:pt x="42" y="4043"/>
                  </a:lnTo>
                  <a:lnTo>
                    <a:pt x="42" y="4062"/>
                  </a:lnTo>
                  <a:lnTo>
                    <a:pt x="42" y="4080"/>
                  </a:lnTo>
                  <a:lnTo>
                    <a:pt x="19" y="4099"/>
                  </a:lnTo>
                  <a:cubicBezTo>
                    <a:pt x="19" y="4141"/>
                    <a:pt x="19" y="4177"/>
                    <a:pt x="0" y="4214"/>
                  </a:cubicBezTo>
                  <a:lnTo>
                    <a:pt x="481" y="4214"/>
                  </a:lnTo>
                  <a:cubicBezTo>
                    <a:pt x="522" y="4214"/>
                    <a:pt x="559" y="4196"/>
                    <a:pt x="559" y="4159"/>
                  </a:cubicBezTo>
                  <a:lnTo>
                    <a:pt x="578" y="4141"/>
                  </a:lnTo>
                  <a:cubicBezTo>
                    <a:pt x="578" y="4099"/>
                    <a:pt x="596" y="4062"/>
                    <a:pt x="596" y="4025"/>
                  </a:cubicBezTo>
                  <a:lnTo>
                    <a:pt x="596" y="4007"/>
                  </a:lnTo>
                  <a:cubicBezTo>
                    <a:pt x="638" y="3928"/>
                    <a:pt x="656" y="3831"/>
                    <a:pt x="675" y="3752"/>
                  </a:cubicBezTo>
                  <a:lnTo>
                    <a:pt x="675" y="3734"/>
                  </a:lnTo>
                  <a:cubicBezTo>
                    <a:pt x="869" y="2851"/>
                    <a:pt x="924" y="1904"/>
                    <a:pt x="850" y="925"/>
                  </a:cubicBezTo>
                  <a:cubicBezTo>
                    <a:pt x="827" y="809"/>
                    <a:pt x="827" y="694"/>
                    <a:pt x="809" y="597"/>
                  </a:cubicBezTo>
                  <a:cubicBezTo>
                    <a:pt x="809" y="481"/>
                    <a:pt x="790" y="365"/>
                    <a:pt x="772" y="250"/>
                  </a:cubicBezTo>
                  <a:cubicBezTo>
                    <a:pt x="772" y="195"/>
                    <a:pt x="753" y="134"/>
                    <a:pt x="753" y="79"/>
                  </a:cubicBezTo>
                  <a:cubicBezTo>
                    <a:pt x="735" y="37"/>
                    <a:pt x="712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9"/>
            <p:cNvSpPr/>
            <p:nvPr/>
          </p:nvSpPr>
          <p:spPr>
            <a:xfrm>
              <a:off x="361247" y="4007518"/>
              <a:ext cx="8188" cy="118189"/>
            </a:xfrm>
            <a:custGeom>
              <a:avLst/>
              <a:gdLst/>
              <a:ahLst/>
              <a:cxnLst/>
              <a:rect l="l" t="t" r="r" b="b"/>
              <a:pathLst>
                <a:path w="292" h="4215" extrusionOk="0">
                  <a:moveTo>
                    <a:pt x="135" y="0"/>
                  </a:moveTo>
                  <a:cubicBezTo>
                    <a:pt x="1" y="1502"/>
                    <a:pt x="38" y="2944"/>
                    <a:pt x="250" y="4214"/>
                  </a:cubicBezTo>
                  <a:lnTo>
                    <a:pt x="292" y="4214"/>
                  </a:lnTo>
                  <a:cubicBezTo>
                    <a:pt x="292" y="4141"/>
                    <a:pt x="269" y="4080"/>
                    <a:pt x="269" y="4007"/>
                  </a:cubicBezTo>
                  <a:cubicBezTo>
                    <a:pt x="250" y="3909"/>
                    <a:pt x="232" y="3812"/>
                    <a:pt x="232" y="3734"/>
                  </a:cubicBezTo>
                  <a:cubicBezTo>
                    <a:pt x="79" y="2579"/>
                    <a:pt x="61" y="1327"/>
                    <a:pt x="19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9"/>
            <p:cNvSpPr/>
            <p:nvPr/>
          </p:nvSpPr>
          <p:spPr>
            <a:xfrm>
              <a:off x="381211" y="4007518"/>
              <a:ext cx="3253" cy="118189"/>
            </a:xfrm>
            <a:custGeom>
              <a:avLst/>
              <a:gdLst/>
              <a:ahLst/>
              <a:cxnLst/>
              <a:rect l="l" t="t" r="r" b="b"/>
              <a:pathLst>
                <a:path w="116" h="4215" extrusionOk="0">
                  <a:moveTo>
                    <a:pt x="42" y="0"/>
                  </a:moveTo>
                  <a:cubicBezTo>
                    <a:pt x="0" y="1502"/>
                    <a:pt x="0" y="2944"/>
                    <a:pt x="79" y="4214"/>
                  </a:cubicBezTo>
                  <a:lnTo>
                    <a:pt x="116" y="4214"/>
                  </a:lnTo>
                  <a:cubicBezTo>
                    <a:pt x="42" y="2944"/>
                    <a:pt x="19" y="1502"/>
                    <a:pt x="7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350507" y="4005303"/>
              <a:ext cx="80980" cy="2243"/>
            </a:xfrm>
            <a:custGeom>
              <a:avLst/>
              <a:gdLst/>
              <a:ahLst/>
              <a:cxnLst/>
              <a:rect l="l" t="t" r="r" b="b"/>
              <a:pathLst>
                <a:path w="2888" h="80" extrusionOk="0">
                  <a:moveTo>
                    <a:pt x="37" y="1"/>
                  </a:moveTo>
                  <a:cubicBezTo>
                    <a:pt x="19" y="1"/>
                    <a:pt x="0" y="19"/>
                    <a:pt x="0" y="43"/>
                  </a:cubicBezTo>
                  <a:lnTo>
                    <a:pt x="0" y="79"/>
                  </a:lnTo>
                  <a:lnTo>
                    <a:pt x="2888" y="79"/>
                  </a:lnTo>
                  <a:lnTo>
                    <a:pt x="2888" y="43"/>
                  </a:lnTo>
                  <a:cubicBezTo>
                    <a:pt x="2888" y="19"/>
                    <a:pt x="2888" y="1"/>
                    <a:pt x="2846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9"/>
            <p:cNvSpPr/>
            <p:nvPr/>
          </p:nvSpPr>
          <p:spPr>
            <a:xfrm>
              <a:off x="366182" y="4038866"/>
              <a:ext cx="50164" cy="42144"/>
            </a:xfrm>
            <a:custGeom>
              <a:avLst/>
              <a:gdLst/>
              <a:ahLst/>
              <a:cxnLst/>
              <a:rect l="l" t="t" r="r" b="b"/>
              <a:pathLst>
                <a:path w="1789" h="1503" extrusionOk="0">
                  <a:moveTo>
                    <a:pt x="365" y="1"/>
                  </a:moveTo>
                  <a:lnTo>
                    <a:pt x="0" y="828"/>
                  </a:lnTo>
                  <a:lnTo>
                    <a:pt x="1502" y="1502"/>
                  </a:lnTo>
                  <a:lnTo>
                    <a:pt x="1788" y="712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9"/>
            <p:cNvSpPr/>
            <p:nvPr/>
          </p:nvSpPr>
          <p:spPr>
            <a:xfrm>
              <a:off x="413597" y="4007518"/>
              <a:ext cx="8188" cy="118189"/>
            </a:xfrm>
            <a:custGeom>
              <a:avLst/>
              <a:gdLst/>
              <a:ahLst/>
              <a:cxnLst/>
              <a:rect l="l" t="t" r="r" b="b"/>
              <a:pathLst>
                <a:path w="292" h="4215" extrusionOk="0">
                  <a:moveTo>
                    <a:pt x="116" y="0"/>
                  </a:moveTo>
                  <a:cubicBezTo>
                    <a:pt x="116" y="56"/>
                    <a:pt x="134" y="98"/>
                    <a:pt x="134" y="134"/>
                  </a:cubicBezTo>
                  <a:lnTo>
                    <a:pt x="134" y="171"/>
                  </a:lnTo>
                  <a:lnTo>
                    <a:pt x="134" y="231"/>
                  </a:lnTo>
                  <a:lnTo>
                    <a:pt x="134" y="250"/>
                  </a:lnTo>
                  <a:lnTo>
                    <a:pt x="134" y="287"/>
                  </a:lnTo>
                  <a:lnTo>
                    <a:pt x="157" y="310"/>
                  </a:lnTo>
                  <a:lnTo>
                    <a:pt x="157" y="402"/>
                  </a:lnTo>
                  <a:lnTo>
                    <a:pt x="157" y="481"/>
                  </a:lnTo>
                  <a:cubicBezTo>
                    <a:pt x="157" y="499"/>
                    <a:pt x="157" y="541"/>
                    <a:pt x="176" y="560"/>
                  </a:cubicBezTo>
                  <a:lnTo>
                    <a:pt x="176" y="597"/>
                  </a:lnTo>
                  <a:lnTo>
                    <a:pt x="176" y="694"/>
                  </a:lnTo>
                  <a:lnTo>
                    <a:pt x="176" y="772"/>
                  </a:lnTo>
                  <a:cubicBezTo>
                    <a:pt x="176" y="809"/>
                    <a:pt x="176" y="846"/>
                    <a:pt x="194" y="888"/>
                  </a:cubicBezTo>
                  <a:cubicBezTo>
                    <a:pt x="194" y="1211"/>
                    <a:pt x="213" y="1539"/>
                    <a:pt x="213" y="1867"/>
                  </a:cubicBezTo>
                  <a:lnTo>
                    <a:pt x="213" y="1886"/>
                  </a:lnTo>
                  <a:lnTo>
                    <a:pt x="213" y="2001"/>
                  </a:lnTo>
                  <a:lnTo>
                    <a:pt x="213" y="2020"/>
                  </a:lnTo>
                  <a:cubicBezTo>
                    <a:pt x="213" y="2043"/>
                    <a:pt x="213" y="2080"/>
                    <a:pt x="194" y="2117"/>
                  </a:cubicBezTo>
                  <a:lnTo>
                    <a:pt x="194" y="2158"/>
                  </a:lnTo>
                  <a:lnTo>
                    <a:pt x="194" y="2251"/>
                  </a:lnTo>
                  <a:lnTo>
                    <a:pt x="194" y="2274"/>
                  </a:lnTo>
                  <a:lnTo>
                    <a:pt x="194" y="2523"/>
                  </a:lnTo>
                  <a:lnTo>
                    <a:pt x="194" y="2597"/>
                  </a:lnTo>
                  <a:lnTo>
                    <a:pt x="194" y="2620"/>
                  </a:lnTo>
                  <a:cubicBezTo>
                    <a:pt x="176" y="2620"/>
                    <a:pt x="176" y="2639"/>
                    <a:pt x="176" y="2657"/>
                  </a:cubicBezTo>
                  <a:lnTo>
                    <a:pt x="176" y="2754"/>
                  </a:lnTo>
                  <a:lnTo>
                    <a:pt x="176" y="2773"/>
                  </a:lnTo>
                  <a:lnTo>
                    <a:pt x="176" y="2888"/>
                  </a:lnTo>
                  <a:cubicBezTo>
                    <a:pt x="157" y="2925"/>
                    <a:pt x="157" y="2967"/>
                    <a:pt x="157" y="3004"/>
                  </a:cubicBezTo>
                  <a:lnTo>
                    <a:pt x="157" y="3101"/>
                  </a:lnTo>
                  <a:lnTo>
                    <a:pt x="157" y="3138"/>
                  </a:lnTo>
                  <a:cubicBezTo>
                    <a:pt x="134" y="3175"/>
                    <a:pt x="134" y="3198"/>
                    <a:pt x="134" y="3235"/>
                  </a:cubicBezTo>
                  <a:lnTo>
                    <a:pt x="134" y="3272"/>
                  </a:lnTo>
                  <a:cubicBezTo>
                    <a:pt x="134" y="3290"/>
                    <a:pt x="134" y="3332"/>
                    <a:pt x="116" y="3369"/>
                  </a:cubicBezTo>
                  <a:lnTo>
                    <a:pt x="116" y="3387"/>
                  </a:lnTo>
                  <a:cubicBezTo>
                    <a:pt x="116" y="3503"/>
                    <a:pt x="97" y="3618"/>
                    <a:pt x="79" y="3734"/>
                  </a:cubicBezTo>
                  <a:lnTo>
                    <a:pt x="79" y="3752"/>
                  </a:lnTo>
                  <a:lnTo>
                    <a:pt x="79" y="3794"/>
                  </a:lnTo>
                  <a:cubicBezTo>
                    <a:pt x="79" y="3831"/>
                    <a:pt x="60" y="3868"/>
                    <a:pt x="60" y="3928"/>
                  </a:cubicBezTo>
                  <a:lnTo>
                    <a:pt x="60" y="3946"/>
                  </a:lnTo>
                  <a:cubicBezTo>
                    <a:pt x="60" y="3965"/>
                    <a:pt x="42" y="3983"/>
                    <a:pt x="42" y="4007"/>
                  </a:cubicBezTo>
                  <a:lnTo>
                    <a:pt x="42" y="4025"/>
                  </a:lnTo>
                  <a:lnTo>
                    <a:pt x="42" y="4043"/>
                  </a:lnTo>
                  <a:lnTo>
                    <a:pt x="42" y="4062"/>
                  </a:lnTo>
                  <a:lnTo>
                    <a:pt x="42" y="4080"/>
                  </a:lnTo>
                  <a:lnTo>
                    <a:pt x="19" y="4099"/>
                  </a:lnTo>
                  <a:cubicBezTo>
                    <a:pt x="19" y="4141"/>
                    <a:pt x="19" y="4177"/>
                    <a:pt x="0" y="4214"/>
                  </a:cubicBezTo>
                  <a:lnTo>
                    <a:pt x="60" y="4214"/>
                  </a:lnTo>
                  <a:cubicBezTo>
                    <a:pt x="79" y="4159"/>
                    <a:pt x="79" y="4080"/>
                    <a:pt x="97" y="4025"/>
                  </a:cubicBezTo>
                  <a:cubicBezTo>
                    <a:pt x="116" y="3928"/>
                    <a:pt x="116" y="3831"/>
                    <a:pt x="134" y="3752"/>
                  </a:cubicBezTo>
                  <a:cubicBezTo>
                    <a:pt x="250" y="2851"/>
                    <a:pt x="291" y="1886"/>
                    <a:pt x="231" y="888"/>
                  </a:cubicBezTo>
                  <a:lnTo>
                    <a:pt x="231" y="597"/>
                  </a:lnTo>
                  <a:cubicBezTo>
                    <a:pt x="213" y="560"/>
                    <a:pt x="213" y="518"/>
                    <a:pt x="213" y="481"/>
                  </a:cubicBezTo>
                  <a:cubicBezTo>
                    <a:pt x="213" y="402"/>
                    <a:pt x="213" y="329"/>
                    <a:pt x="194" y="250"/>
                  </a:cubicBezTo>
                  <a:cubicBezTo>
                    <a:pt x="194" y="171"/>
                    <a:pt x="176" y="79"/>
                    <a:pt x="17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344030" y="4014500"/>
              <a:ext cx="93934" cy="9758"/>
            </a:xfrm>
            <a:custGeom>
              <a:avLst/>
              <a:gdLst/>
              <a:ahLst/>
              <a:cxnLst/>
              <a:rect l="l" t="t" r="r" b="b"/>
              <a:pathLst>
                <a:path w="3350" h="348" extrusionOk="0">
                  <a:moveTo>
                    <a:pt x="55" y="1"/>
                  </a:moveTo>
                  <a:cubicBezTo>
                    <a:pt x="37" y="38"/>
                    <a:pt x="37" y="80"/>
                    <a:pt x="18" y="116"/>
                  </a:cubicBezTo>
                  <a:lnTo>
                    <a:pt x="18" y="177"/>
                  </a:lnTo>
                  <a:cubicBezTo>
                    <a:pt x="18" y="232"/>
                    <a:pt x="0" y="292"/>
                    <a:pt x="18" y="348"/>
                  </a:cubicBezTo>
                  <a:lnTo>
                    <a:pt x="3350" y="348"/>
                  </a:lnTo>
                  <a:lnTo>
                    <a:pt x="3350" y="269"/>
                  </a:lnTo>
                  <a:lnTo>
                    <a:pt x="3350" y="232"/>
                  </a:lnTo>
                  <a:lnTo>
                    <a:pt x="3350" y="195"/>
                  </a:lnTo>
                  <a:lnTo>
                    <a:pt x="3350" y="177"/>
                  </a:lnTo>
                  <a:lnTo>
                    <a:pt x="3350" y="153"/>
                  </a:lnTo>
                  <a:lnTo>
                    <a:pt x="3331" y="135"/>
                  </a:lnTo>
                  <a:lnTo>
                    <a:pt x="3331" y="98"/>
                  </a:lnTo>
                  <a:lnTo>
                    <a:pt x="3331" y="80"/>
                  </a:lnTo>
                  <a:lnTo>
                    <a:pt x="3331" y="61"/>
                  </a:lnTo>
                  <a:cubicBezTo>
                    <a:pt x="3308" y="61"/>
                    <a:pt x="3308" y="38"/>
                    <a:pt x="3308" y="19"/>
                  </a:cubicBezTo>
                  <a:cubicBezTo>
                    <a:pt x="3308" y="19"/>
                    <a:pt x="3308" y="1"/>
                    <a:pt x="329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9"/>
            <p:cNvSpPr/>
            <p:nvPr/>
          </p:nvSpPr>
          <p:spPr>
            <a:xfrm>
              <a:off x="348797" y="4112724"/>
              <a:ext cx="84765" cy="7655"/>
            </a:xfrm>
            <a:custGeom>
              <a:avLst/>
              <a:gdLst/>
              <a:ahLst/>
              <a:cxnLst/>
              <a:rect l="l" t="t" r="r" b="b"/>
              <a:pathLst>
                <a:path w="3023" h="273" extrusionOk="0">
                  <a:moveTo>
                    <a:pt x="1" y="0"/>
                  </a:moveTo>
                  <a:lnTo>
                    <a:pt x="1" y="60"/>
                  </a:lnTo>
                  <a:lnTo>
                    <a:pt x="1" y="139"/>
                  </a:lnTo>
                  <a:cubicBezTo>
                    <a:pt x="19" y="176"/>
                    <a:pt x="43" y="231"/>
                    <a:pt x="61" y="273"/>
                  </a:cubicBezTo>
                  <a:lnTo>
                    <a:pt x="2949" y="273"/>
                  </a:lnTo>
                  <a:cubicBezTo>
                    <a:pt x="2986" y="194"/>
                    <a:pt x="3023" y="116"/>
                    <a:pt x="3023" y="42"/>
                  </a:cubicBezTo>
                  <a:lnTo>
                    <a:pt x="302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9"/>
            <p:cNvSpPr/>
            <p:nvPr/>
          </p:nvSpPr>
          <p:spPr>
            <a:xfrm>
              <a:off x="344030" y="4014500"/>
              <a:ext cx="93934" cy="9758"/>
            </a:xfrm>
            <a:custGeom>
              <a:avLst/>
              <a:gdLst/>
              <a:ahLst/>
              <a:cxnLst/>
              <a:rect l="l" t="t" r="r" b="b"/>
              <a:pathLst>
                <a:path w="3350" h="348" extrusionOk="0">
                  <a:moveTo>
                    <a:pt x="3137" y="1"/>
                  </a:moveTo>
                  <a:lnTo>
                    <a:pt x="3193" y="250"/>
                  </a:lnTo>
                  <a:lnTo>
                    <a:pt x="2694" y="232"/>
                  </a:lnTo>
                  <a:lnTo>
                    <a:pt x="2407" y="232"/>
                  </a:lnTo>
                  <a:lnTo>
                    <a:pt x="2038" y="214"/>
                  </a:lnTo>
                  <a:lnTo>
                    <a:pt x="2001" y="214"/>
                  </a:lnTo>
                  <a:lnTo>
                    <a:pt x="1368" y="195"/>
                  </a:lnTo>
                  <a:lnTo>
                    <a:pt x="18" y="177"/>
                  </a:lnTo>
                  <a:cubicBezTo>
                    <a:pt x="18" y="232"/>
                    <a:pt x="0" y="292"/>
                    <a:pt x="18" y="348"/>
                  </a:cubicBezTo>
                  <a:lnTo>
                    <a:pt x="3350" y="348"/>
                  </a:lnTo>
                  <a:lnTo>
                    <a:pt x="3350" y="269"/>
                  </a:lnTo>
                  <a:lnTo>
                    <a:pt x="3350" y="232"/>
                  </a:lnTo>
                  <a:lnTo>
                    <a:pt x="3350" y="195"/>
                  </a:lnTo>
                  <a:lnTo>
                    <a:pt x="3350" y="177"/>
                  </a:lnTo>
                  <a:lnTo>
                    <a:pt x="3350" y="153"/>
                  </a:lnTo>
                  <a:lnTo>
                    <a:pt x="3331" y="135"/>
                  </a:lnTo>
                  <a:lnTo>
                    <a:pt x="3331" y="98"/>
                  </a:lnTo>
                  <a:lnTo>
                    <a:pt x="3331" y="61"/>
                  </a:lnTo>
                  <a:cubicBezTo>
                    <a:pt x="3308" y="61"/>
                    <a:pt x="3308" y="38"/>
                    <a:pt x="3308" y="19"/>
                  </a:cubicBezTo>
                  <a:cubicBezTo>
                    <a:pt x="3308" y="19"/>
                    <a:pt x="3308" y="1"/>
                    <a:pt x="3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348797" y="4112724"/>
              <a:ext cx="84765" cy="7655"/>
            </a:xfrm>
            <a:custGeom>
              <a:avLst/>
              <a:gdLst/>
              <a:ahLst/>
              <a:cxnLst/>
              <a:rect l="l" t="t" r="r" b="b"/>
              <a:pathLst>
                <a:path w="3023" h="273" extrusionOk="0">
                  <a:moveTo>
                    <a:pt x="2852" y="0"/>
                  </a:moveTo>
                  <a:lnTo>
                    <a:pt x="2792" y="176"/>
                  </a:lnTo>
                  <a:lnTo>
                    <a:pt x="1" y="139"/>
                  </a:lnTo>
                  <a:lnTo>
                    <a:pt x="1" y="139"/>
                  </a:lnTo>
                  <a:cubicBezTo>
                    <a:pt x="19" y="176"/>
                    <a:pt x="43" y="231"/>
                    <a:pt x="61" y="273"/>
                  </a:cubicBezTo>
                  <a:lnTo>
                    <a:pt x="2949" y="273"/>
                  </a:lnTo>
                  <a:cubicBezTo>
                    <a:pt x="3004" y="176"/>
                    <a:pt x="3023" y="79"/>
                    <a:pt x="302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9"/>
            <p:cNvSpPr/>
            <p:nvPr/>
          </p:nvSpPr>
          <p:spPr>
            <a:xfrm>
              <a:off x="345572" y="4024230"/>
              <a:ext cx="91887" cy="9225"/>
            </a:xfrm>
            <a:custGeom>
              <a:avLst/>
              <a:gdLst/>
              <a:ahLst/>
              <a:cxnLst/>
              <a:rect l="l" t="t" r="r" b="b"/>
              <a:pathLst>
                <a:path w="3277" h="329" extrusionOk="0">
                  <a:moveTo>
                    <a:pt x="0" y="1"/>
                  </a:moveTo>
                  <a:lnTo>
                    <a:pt x="0" y="135"/>
                  </a:lnTo>
                  <a:lnTo>
                    <a:pt x="638" y="176"/>
                  </a:lnTo>
                  <a:lnTo>
                    <a:pt x="1290" y="213"/>
                  </a:lnTo>
                  <a:lnTo>
                    <a:pt x="1946" y="250"/>
                  </a:lnTo>
                  <a:lnTo>
                    <a:pt x="2006" y="250"/>
                  </a:lnTo>
                  <a:lnTo>
                    <a:pt x="2292" y="269"/>
                  </a:lnTo>
                  <a:lnTo>
                    <a:pt x="2620" y="292"/>
                  </a:lnTo>
                  <a:lnTo>
                    <a:pt x="2657" y="292"/>
                  </a:lnTo>
                  <a:lnTo>
                    <a:pt x="3276" y="329"/>
                  </a:lnTo>
                  <a:cubicBezTo>
                    <a:pt x="3253" y="213"/>
                    <a:pt x="3253" y="98"/>
                    <a:pt x="323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1" name="Google Shape;851;p39"/>
          <p:cNvGrpSpPr/>
          <p:nvPr/>
        </p:nvGrpSpPr>
        <p:grpSpPr>
          <a:xfrm>
            <a:off x="4542775" y="1813029"/>
            <a:ext cx="1878461" cy="4075796"/>
            <a:chOff x="6718924" y="3669636"/>
            <a:chExt cx="317974" cy="689924"/>
          </a:xfrm>
        </p:grpSpPr>
        <p:sp>
          <p:nvSpPr>
            <p:cNvPr id="852" name="Google Shape;852;p39"/>
            <p:cNvSpPr/>
            <p:nvPr/>
          </p:nvSpPr>
          <p:spPr>
            <a:xfrm>
              <a:off x="6986734" y="4330903"/>
              <a:ext cx="50164" cy="28657"/>
            </a:xfrm>
            <a:custGeom>
              <a:avLst/>
              <a:gdLst/>
              <a:ahLst/>
              <a:cxnLst/>
              <a:rect l="l" t="t" r="r" b="b"/>
              <a:pathLst>
                <a:path w="1789" h="1022" extrusionOk="0">
                  <a:moveTo>
                    <a:pt x="134" y="0"/>
                  </a:moveTo>
                  <a:cubicBezTo>
                    <a:pt x="134" y="0"/>
                    <a:pt x="0" y="384"/>
                    <a:pt x="0" y="596"/>
                  </a:cubicBezTo>
                  <a:cubicBezTo>
                    <a:pt x="0" y="809"/>
                    <a:pt x="190" y="1022"/>
                    <a:pt x="190" y="1022"/>
                  </a:cubicBezTo>
                  <a:lnTo>
                    <a:pt x="1618" y="1022"/>
                  </a:lnTo>
                  <a:cubicBezTo>
                    <a:pt x="1618" y="1022"/>
                    <a:pt x="1788" y="883"/>
                    <a:pt x="1710" y="615"/>
                  </a:cubicBezTo>
                  <a:cubicBezTo>
                    <a:pt x="1636" y="347"/>
                    <a:pt x="1058" y="0"/>
                    <a:pt x="105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6804699" y="4330903"/>
              <a:ext cx="47051" cy="28657"/>
            </a:xfrm>
            <a:custGeom>
              <a:avLst/>
              <a:gdLst/>
              <a:ahLst/>
              <a:cxnLst/>
              <a:rect l="l" t="t" r="r" b="b"/>
              <a:pathLst>
                <a:path w="1678" h="1022" extrusionOk="0">
                  <a:moveTo>
                    <a:pt x="486" y="0"/>
                  </a:moveTo>
                  <a:cubicBezTo>
                    <a:pt x="213" y="347"/>
                    <a:pt x="0" y="578"/>
                    <a:pt x="24" y="791"/>
                  </a:cubicBezTo>
                  <a:cubicBezTo>
                    <a:pt x="42" y="943"/>
                    <a:pt x="255" y="1022"/>
                    <a:pt x="255" y="1022"/>
                  </a:cubicBezTo>
                  <a:lnTo>
                    <a:pt x="1544" y="1022"/>
                  </a:lnTo>
                  <a:cubicBezTo>
                    <a:pt x="1544" y="1022"/>
                    <a:pt x="1678" y="906"/>
                    <a:pt x="1678" y="767"/>
                  </a:cubicBezTo>
                  <a:cubicBezTo>
                    <a:pt x="1678" y="462"/>
                    <a:pt x="1368" y="0"/>
                    <a:pt x="136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9"/>
            <p:cNvSpPr/>
            <p:nvPr/>
          </p:nvSpPr>
          <p:spPr>
            <a:xfrm>
              <a:off x="6819335" y="3771589"/>
              <a:ext cx="48621" cy="13487"/>
            </a:xfrm>
            <a:custGeom>
              <a:avLst/>
              <a:gdLst/>
              <a:ahLst/>
              <a:cxnLst/>
              <a:rect l="l" t="t" r="r" b="b"/>
              <a:pathLst>
                <a:path w="1734" h="481" extrusionOk="0">
                  <a:moveTo>
                    <a:pt x="791" y="1"/>
                  </a:moveTo>
                  <a:cubicBezTo>
                    <a:pt x="362" y="1"/>
                    <a:pt x="19" y="79"/>
                    <a:pt x="19" y="79"/>
                  </a:cubicBezTo>
                  <a:cubicBezTo>
                    <a:pt x="19" y="79"/>
                    <a:pt x="1" y="292"/>
                    <a:pt x="19" y="328"/>
                  </a:cubicBezTo>
                  <a:cubicBezTo>
                    <a:pt x="19" y="365"/>
                    <a:pt x="135" y="407"/>
                    <a:pt x="153" y="426"/>
                  </a:cubicBezTo>
                  <a:cubicBezTo>
                    <a:pt x="172" y="444"/>
                    <a:pt x="597" y="481"/>
                    <a:pt x="634" y="481"/>
                  </a:cubicBezTo>
                  <a:cubicBezTo>
                    <a:pt x="675" y="481"/>
                    <a:pt x="1387" y="462"/>
                    <a:pt x="1387" y="462"/>
                  </a:cubicBezTo>
                  <a:cubicBezTo>
                    <a:pt x="1387" y="462"/>
                    <a:pt x="1733" y="310"/>
                    <a:pt x="1465" y="79"/>
                  </a:cubicBezTo>
                  <a:cubicBezTo>
                    <a:pt x="1240" y="20"/>
                    <a:pt x="1005" y="1"/>
                    <a:pt x="791" y="1"/>
                  </a:cubicBezTo>
                  <a:close/>
                </a:path>
              </a:pathLst>
            </a:custGeom>
            <a:solidFill>
              <a:srgbClr val="898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6793426" y="4168439"/>
              <a:ext cx="58856" cy="164791"/>
            </a:xfrm>
            <a:custGeom>
              <a:avLst/>
              <a:gdLst/>
              <a:ahLst/>
              <a:cxnLst/>
              <a:rect l="l" t="t" r="r" b="b"/>
              <a:pathLst>
                <a:path w="2099" h="5877" extrusionOk="0">
                  <a:moveTo>
                    <a:pt x="0" y="0"/>
                  </a:moveTo>
                  <a:lnTo>
                    <a:pt x="0" y="712"/>
                  </a:lnTo>
                  <a:lnTo>
                    <a:pt x="0" y="1114"/>
                  </a:lnTo>
                  <a:cubicBezTo>
                    <a:pt x="0" y="1691"/>
                    <a:pt x="633" y="5522"/>
                    <a:pt x="888" y="5794"/>
                  </a:cubicBezTo>
                  <a:cubicBezTo>
                    <a:pt x="1013" y="5853"/>
                    <a:pt x="1156" y="5876"/>
                    <a:pt x="1287" y="5876"/>
                  </a:cubicBezTo>
                  <a:cubicBezTo>
                    <a:pt x="1372" y="5876"/>
                    <a:pt x="1453" y="5866"/>
                    <a:pt x="1521" y="5850"/>
                  </a:cubicBezTo>
                  <a:cubicBezTo>
                    <a:pt x="1673" y="5831"/>
                    <a:pt x="1770" y="5794"/>
                    <a:pt x="1770" y="5794"/>
                  </a:cubicBezTo>
                  <a:cubicBezTo>
                    <a:pt x="1770" y="4561"/>
                    <a:pt x="2098" y="3193"/>
                    <a:pt x="2098" y="2269"/>
                  </a:cubicBezTo>
                  <a:cubicBezTo>
                    <a:pt x="2098" y="1345"/>
                    <a:pt x="2043" y="0"/>
                    <a:pt x="204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6892155" y="3783506"/>
              <a:ext cx="68053" cy="103159"/>
            </a:xfrm>
            <a:custGeom>
              <a:avLst/>
              <a:gdLst/>
              <a:ahLst/>
              <a:cxnLst/>
              <a:rect l="l" t="t" r="r" b="b"/>
              <a:pathLst>
                <a:path w="2427" h="3679" extrusionOk="0">
                  <a:moveTo>
                    <a:pt x="157" y="1"/>
                  </a:moveTo>
                  <a:lnTo>
                    <a:pt x="0" y="1964"/>
                  </a:lnTo>
                  <a:cubicBezTo>
                    <a:pt x="273" y="2463"/>
                    <a:pt x="809" y="3041"/>
                    <a:pt x="1137" y="3387"/>
                  </a:cubicBezTo>
                  <a:cubicBezTo>
                    <a:pt x="1155" y="3406"/>
                    <a:pt x="1155" y="3406"/>
                    <a:pt x="1179" y="3424"/>
                  </a:cubicBezTo>
                  <a:cubicBezTo>
                    <a:pt x="1234" y="3484"/>
                    <a:pt x="1294" y="3540"/>
                    <a:pt x="1331" y="3581"/>
                  </a:cubicBezTo>
                  <a:cubicBezTo>
                    <a:pt x="1386" y="3637"/>
                    <a:pt x="1428" y="3678"/>
                    <a:pt x="1428" y="3678"/>
                  </a:cubicBezTo>
                  <a:lnTo>
                    <a:pt x="2426" y="3272"/>
                  </a:lnTo>
                  <a:cubicBezTo>
                    <a:pt x="2426" y="3272"/>
                    <a:pt x="1350" y="999"/>
                    <a:pt x="869" y="421"/>
                  </a:cubicBezTo>
                  <a:cubicBezTo>
                    <a:pt x="578" y="190"/>
                    <a:pt x="370" y="98"/>
                    <a:pt x="254" y="37"/>
                  </a:cubicBezTo>
                  <a:cubicBezTo>
                    <a:pt x="194" y="19"/>
                    <a:pt x="157" y="1"/>
                    <a:pt x="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9"/>
            <p:cNvSpPr/>
            <p:nvPr/>
          </p:nvSpPr>
          <p:spPr>
            <a:xfrm>
              <a:off x="6718924" y="3783506"/>
              <a:ext cx="70240" cy="95000"/>
            </a:xfrm>
            <a:custGeom>
              <a:avLst/>
              <a:gdLst/>
              <a:ahLst/>
              <a:cxnLst/>
              <a:rect l="l" t="t" r="r" b="b"/>
              <a:pathLst>
                <a:path w="2505" h="3388" extrusionOk="0">
                  <a:moveTo>
                    <a:pt x="2329" y="1"/>
                  </a:moveTo>
                  <a:cubicBezTo>
                    <a:pt x="2329" y="1"/>
                    <a:pt x="1946" y="74"/>
                    <a:pt x="1442" y="384"/>
                  </a:cubicBezTo>
                  <a:cubicBezTo>
                    <a:pt x="888" y="1096"/>
                    <a:pt x="1" y="2311"/>
                    <a:pt x="56" y="2773"/>
                  </a:cubicBezTo>
                  <a:cubicBezTo>
                    <a:pt x="79" y="2985"/>
                    <a:pt x="731" y="3387"/>
                    <a:pt x="731" y="3387"/>
                  </a:cubicBezTo>
                  <a:lnTo>
                    <a:pt x="2505" y="1964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9"/>
            <p:cNvSpPr/>
            <p:nvPr/>
          </p:nvSpPr>
          <p:spPr>
            <a:xfrm>
              <a:off x="6822588" y="3966439"/>
              <a:ext cx="145247" cy="202028"/>
            </a:xfrm>
            <a:custGeom>
              <a:avLst/>
              <a:gdLst/>
              <a:ahLst/>
              <a:cxnLst/>
              <a:rect l="l" t="t" r="r" b="b"/>
              <a:pathLst>
                <a:path w="5180" h="7205" extrusionOk="0">
                  <a:moveTo>
                    <a:pt x="0" y="1"/>
                  </a:moveTo>
                  <a:cubicBezTo>
                    <a:pt x="924" y="3776"/>
                    <a:pt x="3271" y="7204"/>
                    <a:pt x="3271" y="7204"/>
                  </a:cubicBezTo>
                  <a:lnTo>
                    <a:pt x="5180" y="7204"/>
                  </a:lnTo>
                  <a:cubicBezTo>
                    <a:pt x="3965" y="2140"/>
                    <a:pt x="3100" y="1"/>
                    <a:pt x="3100" y="1"/>
                  </a:cubicBezTo>
                  <a:close/>
                </a:path>
              </a:pathLst>
            </a:custGeom>
            <a:solidFill>
              <a:srgbClr val="5D3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6914307" y="4168439"/>
              <a:ext cx="102122" cy="165716"/>
            </a:xfrm>
            <a:custGeom>
              <a:avLst/>
              <a:gdLst/>
              <a:ahLst/>
              <a:cxnLst/>
              <a:rect l="l" t="t" r="r" b="b"/>
              <a:pathLst>
                <a:path w="3642" h="5910" extrusionOk="0">
                  <a:moveTo>
                    <a:pt x="0" y="0"/>
                  </a:moveTo>
                  <a:cubicBezTo>
                    <a:pt x="0" y="0"/>
                    <a:pt x="61" y="980"/>
                    <a:pt x="310" y="1691"/>
                  </a:cubicBezTo>
                  <a:cubicBezTo>
                    <a:pt x="735" y="2925"/>
                    <a:pt x="1003" y="3156"/>
                    <a:pt x="2717" y="5794"/>
                  </a:cubicBezTo>
                  <a:cubicBezTo>
                    <a:pt x="2717" y="5794"/>
                    <a:pt x="2791" y="5831"/>
                    <a:pt x="2930" y="5868"/>
                  </a:cubicBezTo>
                  <a:cubicBezTo>
                    <a:pt x="3022" y="5891"/>
                    <a:pt x="3119" y="5910"/>
                    <a:pt x="3235" y="5910"/>
                  </a:cubicBezTo>
                  <a:cubicBezTo>
                    <a:pt x="3526" y="5910"/>
                    <a:pt x="3641" y="5794"/>
                    <a:pt x="3641" y="5794"/>
                  </a:cubicBezTo>
                  <a:lnTo>
                    <a:pt x="2930" y="3387"/>
                  </a:lnTo>
                  <a:lnTo>
                    <a:pt x="2080" y="555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6768022" y="3966439"/>
              <a:ext cx="88522" cy="202028"/>
            </a:xfrm>
            <a:custGeom>
              <a:avLst/>
              <a:gdLst/>
              <a:ahLst/>
              <a:cxnLst/>
              <a:rect l="l" t="t" r="r" b="b"/>
              <a:pathLst>
                <a:path w="3157" h="7205" extrusionOk="0">
                  <a:moveTo>
                    <a:pt x="269" y="1"/>
                  </a:moveTo>
                  <a:cubicBezTo>
                    <a:pt x="269" y="1"/>
                    <a:pt x="116" y="560"/>
                    <a:pt x="1" y="1502"/>
                  </a:cubicBezTo>
                  <a:cubicBezTo>
                    <a:pt x="1" y="2870"/>
                    <a:pt x="1003" y="7204"/>
                    <a:pt x="1003" y="7204"/>
                  </a:cubicBezTo>
                  <a:lnTo>
                    <a:pt x="2792" y="7204"/>
                  </a:lnTo>
                  <a:cubicBezTo>
                    <a:pt x="3157" y="3873"/>
                    <a:pt x="2949" y="1"/>
                    <a:pt x="2949" y="1"/>
                  </a:cubicBezTo>
                  <a:close/>
                </a:path>
              </a:pathLst>
            </a:custGeom>
            <a:solidFill>
              <a:srgbClr val="5D3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6819868" y="3733763"/>
              <a:ext cx="39929" cy="48593"/>
            </a:xfrm>
            <a:custGeom>
              <a:avLst/>
              <a:gdLst/>
              <a:ahLst/>
              <a:cxnLst/>
              <a:rect l="l" t="t" r="r" b="b"/>
              <a:pathLst>
                <a:path w="1424" h="1733" extrusionOk="0">
                  <a:moveTo>
                    <a:pt x="268" y="0"/>
                  </a:moveTo>
                  <a:cubicBezTo>
                    <a:pt x="268" y="0"/>
                    <a:pt x="231" y="716"/>
                    <a:pt x="97" y="1409"/>
                  </a:cubicBezTo>
                  <a:cubicBezTo>
                    <a:pt x="97" y="1446"/>
                    <a:pt x="79" y="1465"/>
                    <a:pt x="37" y="1465"/>
                  </a:cubicBezTo>
                  <a:lnTo>
                    <a:pt x="0" y="1465"/>
                  </a:lnTo>
                  <a:cubicBezTo>
                    <a:pt x="60" y="1562"/>
                    <a:pt x="194" y="1733"/>
                    <a:pt x="730" y="1733"/>
                  </a:cubicBezTo>
                  <a:cubicBezTo>
                    <a:pt x="1271" y="1733"/>
                    <a:pt x="1405" y="1562"/>
                    <a:pt x="1423" y="1465"/>
                  </a:cubicBezTo>
                  <a:cubicBezTo>
                    <a:pt x="1405" y="1465"/>
                    <a:pt x="1368" y="1446"/>
                    <a:pt x="1368" y="1409"/>
                  </a:cubicBezTo>
                  <a:lnTo>
                    <a:pt x="1192" y="0"/>
                  </a:ln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9"/>
            <p:cNvSpPr/>
            <p:nvPr/>
          </p:nvSpPr>
          <p:spPr>
            <a:xfrm>
              <a:off x="6775537" y="3773776"/>
              <a:ext cx="134003" cy="209403"/>
            </a:xfrm>
            <a:custGeom>
              <a:avLst/>
              <a:gdLst/>
              <a:ahLst/>
              <a:cxnLst/>
              <a:rect l="l" t="t" r="r" b="b"/>
              <a:pathLst>
                <a:path w="4779" h="7468" extrusionOk="0">
                  <a:moveTo>
                    <a:pt x="1581" y="1"/>
                  </a:moveTo>
                  <a:lnTo>
                    <a:pt x="1410" y="56"/>
                  </a:lnTo>
                  <a:lnTo>
                    <a:pt x="1350" y="75"/>
                  </a:lnTo>
                  <a:cubicBezTo>
                    <a:pt x="1119" y="135"/>
                    <a:pt x="772" y="214"/>
                    <a:pt x="310" y="348"/>
                  </a:cubicBezTo>
                  <a:cubicBezTo>
                    <a:pt x="158" y="1503"/>
                    <a:pt x="213" y="2639"/>
                    <a:pt x="486" y="3582"/>
                  </a:cubicBezTo>
                  <a:cubicBezTo>
                    <a:pt x="560" y="4926"/>
                    <a:pt x="329" y="4792"/>
                    <a:pt x="486" y="5236"/>
                  </a:cubicBezTo>
                  <a:lnTo>
                    <a:pt x="486" y="5255"/>
                  </a:lnTo>
                  <a:cubicBezTo>
                    <a:pt x="176" y="6220"/>
                    <a:pt x="1" y="6872"/>
                    <a:pt x="1" y="6872"/>
                  </a:cubicBezTo>
                  <a:cubicBezTo>
                    <a:pt x="1" y="6872"/>
                    <a:pt x="1234" y="7468"/>
                    <a:pt x="2967" y="7468"/>
                  </a:cubicBezTo>
                  <a:cubicBezTo>
                    <a:pt x="4584" y="7468"/>
                    <a:pt x="4778" y="6872"/>
                    <a:pt x="4778" y="6872"/>
                  </a:cubicBezTo>
                  <a:lnTo>
                    <a:pt x="4275" y="5333"/>
                  </a:lnTo>
                  <a:lnTo>
                    <a:pt x="4159" y="5005"/>
                  </a:lnTo>
                  <a:cubicBezTo>
                    <a:pt x="4159" y="5005"/>
                    <a:pt x="4275" y="3813"/>
                    <a:pt x="4353" y="2598"/>
                  </a:cubicBezTo>
                  <a:cubicBezTo>
                    <a:pt x="4390" y="1674"/>
                    <a:pt x="4413" y="731"/>
                    <a:pt x="4316" y="348"/>
                  </a:cubicBezTo>
                  <a:cubicBezTo>
                    <a:pt x="3910" y="190"/>
                    <a:pt x="3679" y="135"/>
                    <a:pt x="3448" y="98"/>
                  </a:cubicBezTo>
                  <a:lnTo>
                    <a:pt x="3217" y="38"/>
                  </a:lnTo>
                  <a:lnTo>
                    <a:pt x="3027" y="1"/>
                  </a:lnTo>
                  <a:cubicBezTo>
                    <a:pt x="3027" y="1"/>
                    <a:pt x="3027" y="19"/>
                    <a:pt x="3004" y="38"/>
                  </a:cubicBezTo>
                  <a:cubicBezTo>
                    <a:pt x="2986" y="135"/>
                    <a:pt x="2852" y="306"/>
                    <a:pt x="2311" y="306"/>
                  </a:cubicBezTo>
                  <a:cubicBezTo>
                    <a:pt x="1775" y="306"/>
                    <a:pt x="1641" y="135"/>
                    <a:pt x="1581" y="38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9"/>
            <p:cNvSpPr/>
            <p:nvPr/>
          </p:nvSpPr>
          <p:spPr>
            <a:xfrm>
              <a:off x="6775537" y="3921098"/>
              <a:ext cx="134003" cy="62081"/>
            </a:xfrm>
            <a:custGeom>
              <a:avLst/>
              <a:gdLst/>
              <a:ahLst/>
              <a:cxnLst/>
              <a:rect l="l" t="t" r="r" b="b"/>
              <a:pathLst>
                <a:path w="4779" h="2214" extrusionOk="0">
                  <a:moveTo>
                    <a:pt x="486" y="1"/>
                  </a:moveTo>
                  <a:cubicBezTo>
                    <a:pt x="463" y="98"/>
                    <a:pt x="426" y="176"/>
                    <a:pt x="407" y="273"/>
                  </a:cubicBezTo>
                  <a:cubicBezTo>
                    <a:pt x="347" y="444"/>
                    <a:pt x="310" y="597"/>
                    <a:pt x="255" y="735"/>
                  </a:cubicBezTo>
                  <a:cubicBezTo>
                    <a:pt x="98" y="1290"/>
                    <a:pt x="1" y="1618"/>
                    <a:pt x="1" y="1618"/>
                  </a:cubicBezTo>
                  <a:cubicBezTo>
                    <a:pt x="1" y="1618"/>
                    <a:pt x="1234" y="2214"/>
                    <a:pt x="2967" y="2214"/>
                  </a:cubicBezTo>
                  <a:cubicBezTo>
                    <a:pt x="4584" y="2214"/>
                    <a:pt x="4778" y="1618"/>
                    <a:pt x="4778" y="1618"/>
                  </a:cubicBezTo>
                  <a:lnTo>
                    <a:pt x="4275" y="79"/>
                  </a:lnTo>
                  <a:cubicBezTo>
                    <a:pt x="3556" y="206"/>
                    <a:pt x="2930" y="253"/>
                    <a:pt x="2398" y="253"/>
                  </a:cubicBezTo>
                  <a:cubicBezTo>
                    <a:pt x="1477" y="253"/>
                    <a:pt x="838" y="112"/>
                    <a:pt x="486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6803661" y="3775795"/>
              <a:ext cx="16235" cy="66034"/>
            </a:xfrm>
            <a:custGeom>
              <a:avLst/>
              <a:gdLst/>
              <a:ahLst/>
              <a:cxnLst/>
              <a:rect l="l" t="t" r="r" b="b"/>
              <a:pathLst>
                <a:path w="579" h="2355" extrusionOk="0">
                  <a:moveTo>
                    <a:pt x="289" y="1"/>
                  </a:moveTo>
                  <a:cubicBezTo>
                    <a:pt x="97" y="1"/>
                    <a:pt x="0" y="81"/>
                    <a:pt x="0" y="81"/>
                  </a:cubicBezTo>
                  <a:cubicBezTo>
                    <a:pt x="0" y="81"/>
                    <a:pt x="250" y="1084"/>
                    <a:pt x="195" y="2313"/>
                  </a:cubicBezTo>
                  <a:lnTo>
                    <a:pt x="523" y="2355"/>
                  </a:lnTo>
                  <a:cubicBezTo>
                    <a:pt x="523" y="2355"/>
                    <a:pt x="578" y="604"/>
                    <a:pt x="347" y="3"/>
                  </a:cubicBezTo>
                  <a:cubicBezTo>
                    <a:pt x="327" y="1"/>
                    <a:pt x="308" y="1"/>
                    <a:pt x="289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9"/>
            <p:cNvSpPr/>
            <p:nvPr/>
          </p:nvSpPr>
          <p:spPr>
            <a:xfrm>
              <a:off x="6865714" y="3776496"/>
              <a:ext cx="16740" cy="65333"/>
            </a:xfrm>
            <a:custGeom>
              <a:avLst/>
              <a:gdLst/>
              <a:ahLst/>
              <a:cxnLst/>
              <a:rect l="l" t="t" r="r" b="b"/>
              <a:pathLst>
                <a:path w="597" h="2330" extrusionOk="0">
                  <a:moveTo>
                    <a:pt x="232" y="1"/>
                  </a:moveTo>
                  <a:cubicBezTo>
                    <a:pt x="1" y="597"/>
                    <a:pt x="19" y="2330"/>
                    <a:pt x="19" y="2330"/>
                  </a:cubicBezTo>
                  <a:lnTo>
                    <a:pt x="366" y="2288"/>
                  </a:lnTo>
                  <a:cubicBezTo>
                    <a:pt x="310" y="1059"/>
                    <a:pt x="597" y="93"/>
                    <a:pt x="597" y="93"/>
                  </a:cubicBezTo>
                  <a:cubicBezTo>
                    <a:pt x="597" y="93"/>
                    <a:pt x="523" y="1"/>
                    <a:pt x="232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9"/>
            <p:cNvSpPr/>
            <p:nvPr/>
          </p:nvSpPr>
          <p:spPr>
            <a:xfrm>
              <a:off x="6763227" y="3825622"/>
              <a:ext cx="208365" cy="365249"/>
            </a:xfrm>
            <a:custGeom>
              <a:avLst/>
              <a:gdLst/>
              <a:ahLst/>
              <a:cxnLst/>
              <a:rect l="l" t="t" r="r" b="b"/>
              <a:pathLst>
                <a:path w="7431" h="13026" extrusionOk="0">
                  <a:moveTo>
                    <a:pt x="1327" y="0"/>
                  </a:moveTo>
                  <a:cubicBezTo>
                    <a:pt x="1327" y="0"/>
                    <a:pt x="1655" y="1867"/>
                    <a:pt x="999" y="3715"/>
                  </a:cubicBezTo>
                  <a:cubicBezTo>
                    <a:pt x="943" y="3868"/>
                    <a:pt x="883" y="4025"/>
                    <a:pt x="828" y="4177"/>
                  </a:cubicBezTo>
                  <a:cubicBezTo>
                    <a:pt x="809" y="4214"/>
                    <a:pt x="786" y="4256"/>
                    <a:pt x="768" y="4274"/>
                  </a:cubicBezTo>
                  <a:cubicBezTo>
                    <a:pt x="384" y="5101"/>
                    <a:pt x="135" y="6007"/>
                    <a:pt x="93" y="6913"/>
                  </a:cubicBezTo>
                  <a:cubicBezTo>
                    <a:pt x="1" y="8761"/>
                    <a:pt x="190" y="10087"/>
                    <a:pt x="809" y="12434"/>
                  </a:cubicBezTo>
                  <a:cubicBezTo>
                    <a:pt x="902" y="12457"/>
                    <a:pt x="980" y="12476"/>
                    <a:pt x="1077" y="12494"/>
                  </a:cubicBezTo>
                  <a:cubicBezTo>
                    <a:pt x="1849" y="12688"/>
                    <a:pt x="2542" y="12822"/>
                    <a:pt x="3138" y="12896"/>
                  </a:cubicBezTo>
                  <a:cubicBezTo>
                    <a:pt x="3775" y="12986"/>
                    <a:pt x="4324" y="13026"/>
                    <a:pt x="4794" y="13026"/>
                  </a:cubicBezTo>
                  <a:cubicBezTo>
                    <a:pt x="5047" y="13026"/>
                    <a:pt x="5277" y="13014"/>
                    <a:pt x="5485" y="12993"/>
                  </a:cubicBezTo>
                  <a:cubicBezTo>
                    <a:pt x="6622" y="12878"/>
                    <a:pt x="7140" y="12531"/>
                    <a:pt x="7334" y="12342"/>
                  </a:cubicBezTo>
                  <a:cubicBezTo>
                    <a:pt x="7412" y="12282"/>
                    <a:pt x="7431" y="12226"/>
                    <a:pt x="7431" y="12226"/>
                  </a:cubicBezTo>
                  <a:cubicBezTo>
                    <a:pt x="7431" y="12226"/>
                    <a:pt x="6294" y="7490"/>
                    <a:pt x="5638" y="5619"/>
                  </a:cubicBezTo>
                  <a:cubicBezTo>
                    <a:pt x="5254" y="4542"/>
                    <a:pt x="4945" y="3655"/>
                    <a:pt x="4755" y="3101"/>
                  </a:cubicBezTo>
                  <a:cubicBezTo>
                    <a:pt x="4621" y="2694"/>
                    <a:pt x="4543" y="2463"/>
                    <a:pt x="4543" y="2463"/>
                  </a:cubicBezTo>
                  <a:cubicBezTo>
                    <a:pt x="4543" y="2463"/>
                    <a:pt x="4640" y="1386"/>
                    <a:pt x="4598" y="56"/>
                  </a:cubicBezTo>
                  <a:lnTo>
                    <a:pt x="4598" y="56"/>
                  </a:lnTo>
                  <a:cubicBezTo>
                    <a:pt x="4084" y="136"/>
                    <a:pt x="3590" y="164"/>
                    <a:pt x="3149" y="164"/>
                  </a:cubicBezTo>
                  <a:cubicBezTo>
                    <a:pt x="2086" y="164"/>
                    <a:pt x="1327" y="0"/>
                    <a:pt x="13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9"/>
            <p:cNvSpPr/>
            <p:nvPr/>
          </p:nvSpPr>
          <p:spPr>
            <a:xfrm>
              <a:off x="6785912" y="3912546"/>
              <a:ext cx="185681" cy="278325"/>
            </a:xfrm>
            <a:custGeom>
              <a:avLst/>
              <a:gdLst/>
              <a:ahLst/>
              <a:cxnLst/>
              <a:rect l="l" t="t" r="r" b="b"/>
              <a:pathLst>
                <a:path w="6622" h="9926" extrusionOk="0">
                  <a:moveTo>
                    <a:pt x="3946" y="1"/>
                  </a:moveTo>
                  <a:lnTo>
                    <a:pt x="2269" y="555"/>
                  </a:lnTo>
                  <a:lnTo>
                    <a:pt x="2597" y="2311"/>
                  </a:lnTo>
                  <a:cubicBezTo>
                    <a:pt x="2669" y="2678"/>
                    <a:pt x="2994" y="2933"/>
                    <a:pt x="3359" y="2933"/>
                  </a:cubicBezTo>
                  <a:cubicBezTo>
                    <a:pt x="3395" y="2933"/>
                    <a:pt x="3430" y="2930"/>
                    <a:pt x="3466" y="2925"/>
                  </a:cubicBezTo>
                  <a:cubicBezTo>
                    <a:pt x="3504" y="2921"/>
                    <a:pt x="3542" y="2918"/>
                    <a:pt x="3579" y="2918"/>
                  </a:cubicBezTo>
                  <a:cubicBezTo>
                    <a:pt x="4014" y="2918"/>
                    <a:pt x="4396" y="3233"/>
                    <a:pt x="4464" y="3697"/>
                  </a:cubicBezTo>
                  <a:cubicBezTo>
                    <a:pt x="4464" y="3831"/>
                    <a:pt x="4506" y="4002"/>
                    <a:pt x="4524" y="4178"/>
                  </a:cubicBezTo>
                  <a:cubicBezTo>
                    <a:pt x="4829" y="6890"/>
                    <a:pt x="2731" y="9279"/>
                    <a:pt x="0" y="9334"/>
                  </a:cubicBezTo>
                  <a:cubicBezTo>
                    <a:pt x="93" y="9357"/>
                    <a:pt x="171" y="9376"/>
                    <a:pt x="268" y="9394"/>
                  </a:cubicBezTo>
                  <a:cubicBezTo>
                    <a:pt x="1040" y="9588"/>
                    <a:pt x="1733" y="9722"/>
                    <a:pt x="2329" y="9796"/>
                  </a:cubicBezTo>
                  <a:cubicBezTo>
                    <a:pt x="2966" y="9886"/>
                    <a:pt x="3515" y="9926"/>
                    <a:pt x="3985" y="9926"/>
                  </a:cubicBezTo>
                  <a:cubicBezTo>
                    <a:pt x="4238" y="9926"/>
                    <a:pt x="4468" y="9914"/>
                    <a:pt x="4676" y="9893"/>
                  </a:cubicBezTo>
                  <a:cubicBezTo>
                    <a:pt x="5813" y="9778"/>
                    <a:pt x="6331" y="9431"/>
                    <a:pt x="6525" y="9242"/>
                  </a:cubicBezTo>
                  <a:cubicBezTo>
                    <a:pt x="6603" y="9182"/>
                    <a:pt x="6622" y="9126"/>
                    <a:pt x="6622" y="9126"/>
                  </a:cubicBezTo>
                  <a:cubicBezTo>
                    <a:pt x="6622" y="9126"/>
                    <a:pt x="5485" y="4390"/>
                    <a:pt x="4829" y="2519"/>
                  </a:cubicBezTo>
                  <a:cubicBezTo>
                    <a:pt x="4445" y="1442"/>
                    <a:pt x="4136" y="555"/>
                    <a:pt x="3946" y="1"/>
                  </a:cubicBezTo>
                  <a:close/>
                </a:path>
              </a:pathLst>
            </a:custGeom>
            <a:solidFill>
              <a:srgbClr val="9B5C31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9"/>
            <p:cNvSpPr/>
            <p:nvPr/>
          </p:nvSpPr>
          <p:spPr>
            <a:xfrm>
              <a:off x="6797184" y="3814210"/>
              <a:ext cx="15702" cy="21675"/>
            </a:xfrm>
            <a:custGeom>
              <a:avLst/>
              <a:gdLst/>
              <a:ahLst/>
              <a:cxnLst/>
              <a:rect l="l" t="t" r="r" b="b"/>
              <a:pathLst>
                <a:path w="560" h="773" extrusionOk="0">
                  <a:moveTo>
                    <a:pt x="462" y="1"/>
                  </a:moveTo>
                  <a:cubicBezTo>
                    <a:pt x="462" y="1"/>
                    <a:pt x="310" y="42"/>
                    <a:pt x="79" y="135"/>
                  </a:cubicBezTo>
                  <a:cubicBezTo>
                    <a:pt x="61" y="135"/>
                    <a:pt x="19" y="158"/>
                    <a:pt x="0" y="158"/>
                  </a:cubicBezTo>
                  <a:cubicBezTo>
                    <a:pt x="0" y="158"/>
                    <a:pt x="37" y="481"/>
                    <a:pt x="61" y="772"/>
                  </a:cubicBezTo>
                  <a:lnTo>
                    <a:pt x="560" y="504"/>
                  </a:lnTo>
                  <a:lnTo>
                    <a:pt x="560" y="48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9"/>
            <p:cNvSpPr/>
            <p:nvPr/>
          </p:nvSpPr>
          <p:spPr>
            <a:xfrm>
              <a:off x="6782659" y="3928753"/>
              <a:ext cx="8580" cy="13487"/>
            </a:xfrm>
            <a:custGeom>
              <a:avLst/>
              <a:gdLst/>
              <a:ahLst/>
              <a:cxnLst/>
              <a:rect l="l" t="t" r="r" b="b"/>
              <a:pathLst>
                <a:path w="306" h="481" extrusionOk="0">
                  <a:moveTo>
                    <a:pt x="135" y="0"/>
                  </a:moveTo>
                  <a:cubicBezTo>
                    <a:pt x="75" y="153"/>
                    <a:pt x="1" y="324"/>
                    <a:pt x="1" y="439"/>
                  </a:cubicBezTo>
                  <a:cubicBezTo>
                    <a:pt x="38" y="462"/>
                    <a:pt x="75" y="481"/>
                    <a:pt x="116" y="481"/>
                  </a:cubicBezTo>
                  <a:cubicBezTo>
                    <a:pt x="190" y="324"/>
                    <a:pt x="250" y="171"/>
                    <a:pt x="306" y="19"/>
                  </a:cubicBezTo>
                  <a:lnTo>
                    <a:pt x="135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9"/>
            <p:cNvSpPr/>
            <p:nvPr/>
          </p:nvSpPr>
          <p:spPr>
            <a:xfrm>
              <a:off x="6719457" y="3818612"/>
              <a:ext cx="79942" cy="59753"/>
            </a:xfrm>
            <a:custGeom>
              <a:avLst/>
              <a:gdLst/>
              <a:ahLst/>
              <a:cxnLst/>
              <a:rect l="l" t="t" r="r" b="b"/>
              <a:pathLst>
                <a:path w="2851" h="2131" extrusionOk="0">
                  <a:moveTo>
                    <a:pt x="2772" y="1"/>
                  </a:moveTo>
                  <a:cubicBezTo>
                    <a:pt x="2735" y="19"/>
                    <a:pt x="2675" y="38"/>
                    <a:pt x="2638" y="38"/>
                  </a:cubicBezTo>
                  <a:cubicBezTo>
                    <a:pt x="1848" y="306"/>
                    <a:pt x="559" y="768"/>
                    <a:pt x="347" y="925"/>
                  </a:cubicBezTo>
                  <a:cubicBezTo>
                    <a:pt x="268" y="980"/>
                    <a:pt x="194" y="1077"/>
                    <a:pt x="134" y="1156"/>
                  </a:cubicBezTo>
                  <a:cubicBezTo>
                    <a:pt x="0" y="1364"/>
                    <a:pt x="0" y="1595"/>
                    <a:pt x="116" y="1789"/>
                  </a:cubicBezTo>
                  <a:cubicBezTo>
                    <a:pt x="176" y="1886"/>
                    <a:pt x="231" y="1964"/>
                    <a:pt x="328" y="2020"/>
                  </a:cubicBezTo>
                  <a:cubicBezTo>
                    <a:pt x="444" y="2096"/>
                    <a:pt x="554" y="2130"/>
                    <a:pt x="667" y="2130"/>
                  </a:cubicBezTo>
                  <a:cubicBezTo>
                    <a:pt x="1042" y="2130"/>
                    <a:pt x="1443" y="1748"/>
                    <a:pt x="2139" y="1230"/>
                  </a:cubicBezTo>
                  <a:cubicBezTo>
                    <a:pt x="2139" y="1230"/>
                    <a:pt x="2213" y="1174"/>
                    <a:pt x="2851" y="786"/>
                  </a:cubicBezTo>
                  <a:lnTo>
                    <a:pt x="2851" y="712"/>
                  </a:lnTo>
                  <a:cubicBezTo>
                    <a:pt x="2833" y="421"/>
                    <a:pt x="2772" y="1"/>
                    <a:pt x="2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9"/>
            <p:cNvSpPr/>
            <p:nvPr/>
          </p:nvSpPr>
          <p:spPr>
            <a:xfrm>
              <a:off x="6912232" y="3898947"/>
              <a:ext cx="22039" cy="16459"/>
            </a:xfrm>
            <a:custGeom>
              <a:avLst/>
              <a:gdLst/>
              <a:ahLst/>
              <a:cxnLst/>
              <a:rect l="l" t="t" r="r" b="b"/>
              <a:pathLst>
                <a:path w="786" h="587" extrusionOk="0">
                  <a:moveTo>
                    <a:pt x="74" y="0"/>
                  </a:moveTo>
                  <a:cubicBezTo>
                    <a:pt x="19" y="24"/>
                    <a:pt x="1" y="97"/>
                    <a:pt x="19" y="176"/>
                  </a:cubicBezTo>
                  <a:cubicBezTo>
                    <a:pt x="50" y="355"/>
                    <a:pt x="261" y="586"/>
                    <a:pt x="589" y="586"/>
                  </a:cubicBezTo>
                  <a:cubicBezTo>
                    <a:pt x="651" y="586"/>
                    <a:pt x="716" y="578"/>
                    <a:pt x="786" y="560"/>
                  </a:cubicBezTo>
                  <a:cubicBezTo>
                    <a:pt x="786" y="560"/>
                    <a:pt x="500" y="79"/>
                    <a:pt x="17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9"/>
            <p:cNvSpPr/>
            <p:nvPr/>
          </p:nvSpPr>
          <p:spPr>
            <a:xfrm>
              <a:off x="6903540" y="3897377"/>
              <a:ext cx="29722" cy="27507"/>
            </a:xfrm>
            <a:custGeom>
              <a:avLst/>
              <a:gdLst/>
              <a:ahLst/>
              <a:cxnLst/>
              <a:rect l="l" t="t" r="r" b="b"/>
              <a:pathLst>
                <a:path w="1060" h="981" extrusionOk="0">
                  <a:moveTo>
                    <a:pt x="500" y="1"/>
                  </a:moveTo>
                  <a:cubicBezTo>
                    <a:pt x="384" y="116"/>
                    <a:pt x="172" y="311"/>
                    <a:pt x="1" y="482"/>
                  </a:cubicBezTo>
                  <a:cubicBezTo>
                    <a:pt x="38" y="676"/>
                    <a:pt x="135" y="865"/>
                    <a:pt x="195" y="981"/>
                  </a:cubicBezTo>
                  <a:lnTo>
                    <a:pt x="1059" y="463"/>
                  </a:lnTo>
                  <a:cubicBezTo>
                    <a:pt x="980" y="384"/>
                    <a:pt x="749" y="98"/>
                    <a:pt x="500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6914307" y="3864934"/>
              <a:ext cx="50808" cy="49715"/>
            </a:xfrm>
            <a:custGeom>
              <a:avLst/>
              <a:gdLst/>
              <a:ahLst/>
              <a:cxnLst/>
              <a:rect l="l" t="t" r="r" b="b"/>
              <a:pathLst>
                <a:path w="1812" h="1773" extrusionOk="0">
                  <a:moveTo>
                    <a:pt x="1240" y="0"/>
                  </a:moveTo>
                  <a:cubicBezTo>
                    <a:pt x="1185" y="0"/>
                    <a:pt x="1124" y="17"/>
                    <a:pt x="1059" y="58"/>
                  </a:cubicBezTo>
                  <a:cubicBezTo>
                    <a:pt x="791" y="252"/>
                    <a:pt x="578" y="405"/>
                    <a:pt x="444" y="562"/>
                  </a:cubicBezTo>
                  <a:cubicBezTo>
                    <a:pt x="116" y="964"/>
                    <a:pt x="0" y="1213"/>
                    <a:pt x="0" y="1213"/>
                  </a:cubicBezTo>
                  <a:cubicBezTo>
                    <a:pt x="14" y="1207"/>
                    <a:pt x="28" y="1205"/>
                    <a:pt x="40" y="1205"/>
                  </a:cubicBezTo>
                  <a:cubicBezTo>
                    <a:pt x="65" y="1205"/>
                    <a:pt x="85" y="1213"/>
                    <a:pt x="97" y="1213"/>
                  </a:cubicBezTo>
                  <a:cubicBezTo>
                    <a:pt x="231" y="1255"/>
                    <a:pt x="365" y="1352"/>
                    <a:pt x="481" y="1468"/>
                  </a:cubicBezTo>
                  <a:cubicBezTo>
                    <a:pt x="620" y="1620"/>
                    <a:pt x="712" y="1773"/>
                    <a:pt x="712" y="1773"/>
                  </a:cubicBezTo>
                  <a:cubicBezTo>
                    <a:pt x="1447" y="1255"/>
                    <a:pt x="1812" y="774"/>
                    <a:pt x="1599" y="289"/>
                  </a:cubicBezTo>
                  <a:lnTo>
                    <a:pt x="1599" y="271"/>
                  </a:lnTo>
                  <a:cubicBezTo>
                    <a:pt x="1539" y="169"/>
                    <a:pt x="1416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9"/>
            <p:cNvSpPr/>
            <p:nvPr/>
          </p:nvSpPr>
          <p:spPr>
            <a:xfrm>
              <a:off x="6815073" y="3773776"/>
              <a:ext cx="50668" cy="17273"/>
            </a:xfrm>
            <a:custGeom>
              <a:avLst/>
              <a:gdLst/>
              <a:ahLst/>
              <a:cxnLst/>
              <a:rect l="l" t="t" r="r" b="b"/>
              <a:pathLst>
                <a:path w="1807" h="616" extrusionOk="0">
                  <a:moveTo>
                    <a:pt x="171" y="1"/>
                  </a:moveTo>
                  <a:lnTo>
                    <a:pt x="0" y="56"/>
                  </a:lnTo>
                  <a:cubicBezTo>
                    <a:pt x="19" y="232"/>
                    <a:pt x="153" y="615"/>
                    <a:pt x="883" y="615"/>
                  </a:cubicBezTo>
                  <a:cubicBezTo>
                    <a:pt x="1557" y="615"/>
                    <a:pt x="1733" y="287"/>
                    <a:pt x="1807" y="38"/>
                  </a:cubicBezTo>
                  <a:lnTo>
                    <a:pt x="1617" y="1"/>
                  </a:lnTo>
                  <a:cubicBezTo>
                    <a:pt x="1617" y="1"/>
                    <a:pt x="1617" y="19"/>
                    <a:pt x="1594" y="38"/>
                  </a:cubicBezTo>
                  <a:cubicBezTo>
                    <a:pt x="1576" y="135"/>
                    <a:pt x="1442" y="306"/>
                    <a:pt x="901" y="306"/>
                  </a:cubicBezTo>
                  <a:cubicBezTo>
                    <a:pt x="365" y="306"/>
                    <a:pt x="231" y="135"/>
                    <a:pt x="171" y="38"/>
                  </a:cubicBezTo>
                  <a:lnTo>
                    <a:pt x="1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9"/>
            <p:cNvSpPr/>
            <p:nvPr/>
          </p:nvSpPr>
          <p:spPr>
            <a:xfrm>
              <a:off x="6819868" y="3843372"/>
              <a:ext cx="58828" cy="38920"/>
            </a:xfrm>
            <a:custGeom>
              <a:avLst/>
              <a:gdLst/>
              <a:ahLst/>
              <a:cxnLst/>
              <a:rect l="l" t="t" r="r" b="b"/>
              <a:pathLst>
                <a:path w="2098" h="1388" extrusionOk="0">
                  <a:moveTo>
                    <a:pt x="2098" y="0"/>
                  </a:moveTo>
                  <a:cubicBezTo>
                    <a:pt x="1704" y="88"/>
                    <a:pt x="1308" y="115"/>
                    <a:pt x="967" y="115"/>
                  </a:cubicBezTo>
                  <a:cubicBezTo>
                    <a:pt x="408" y="115"/>
                    <a:pt x="0" y="42"/>
                    <a:pt x="0" y="42"/>
                  </a:cubicBezTo>
                  <a:lnTo>
                    <a:pt x="0" y="42"/>
                  </a:lnTo>
                  <a:cubicBezTo>
                    <a:pt x="0" y="42"/>
                    <a:pt x="37" y="693"/>
                    <a:pt x="347" y="1331"/>
                  </a:cubicBezTo>
                  <a:cubicBezTo>
                    <a:pt x="562" y="1374"/>
                    <a:pt x="807" y="1388"/>
                    <a:pt x="1030" y="1388"/>
                  </a:cubicBezTo>
                  <a:cubicBezTo>
                    <a:pt x="1404" y="1388"/>
                    <a:pt x="1714" y="1349"/>
                    <a:pt x="1714" y="1349"/>
                  </a:cubicBezTo>
                  <a:cubicBezTo>
                    <a:pt x="1714" y="1349"/>
                    <a:pt x="1945" y="1021"/>
                    <a:pt x="209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9"/>
            <p:cNvSpPr/>
            <p:nvPr/>
          </p:nvSpPr>
          <p:spPr>
            <a:xfrm>
              <a:off x="6847460" y="3888180"/>
              <a:ext cx="68053" cy="93962"/>
            </a:xfrm>
            <a:custGeom>
              <a:avLst/>
              <a:gdLst/>
              <a:ahLst/>
              <a:cxnLst/>
              <a:rect l="l" t="t" r="r" b="b"/>
              <a:pathLst>
                <a:path w="2427" h="3351" extrusionOk="0">
                  <a:moveTo>
                    <a:pt x="1617" y="1"/>
                  </a:moveTo>
                  <a:lnTo>
                    <a:pt x="268" y="232"/>
                  </a:lnTo>
                  <a:lnTo>
                    <a:pt x="37" y="944"/>
                  </a:lnTo>
                  <a:cubicBezTo>
                    <a:pt x="19" y="985"/>
                    <a:pt x="0" y="1041"/>
                    <a:pt x="19" y="1101"/>
                  </a:cubicBezTo>
                  <a:lnTo>
                    <a:pt x="536" y="3235"/>
                  </a:lnTo>
                  <a:lnTo>
                    <a:pt x="555" y="3351"/>
                  </a:lnTo>
                  <a:lnTo>
                    <a:pt x="2426" y="3023"/>
                  </a:lnTo>
                  <a:lnTo>
                    <a:pt x="2329" y="2371"/>
                  </a:lnTo>
                  <a:lnTo>
                    <a:pt x="2135" y="712"/>
                  </a:lnTo>
                  <a:cubicBezTo>
                    <a:pt x="2135" y="657"/>
                    <a:pt x="2116" y="615"/>
                    <a:pt x="2079" y="578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9"/>
            <p:cNvSpPr/>
            <p:nvPr/>
          </p:nvSpPr>
          <p:spPr>
            <a:xfrm>
              <a:off x="6850039" y="3890899"/>
              <a:ext cx="62221" cy="88522"/>
            </a:xfrm>
            <a:custGeom>
              <a:avLst/>
              <a:gdLst/>
              <a:ahLst/>
              <a:cxnLst/>
              <a:rect l="l" t="t" r="r" b="b"/>
              <a:pathLst>
                <a:path w="2219" h="3157" extrusionOk="0">
                  <a:moveTo>
                    <a:pt x="1484" y="1"/>
                  </a:moveTo>
                  <a:lnTo>
                    <a:pt x="232" y="232"/>
                  </a:lnTo>
                  <a:lnTo>
                    <a:pt x="24" y="865"/>
                  </a:lnTo>
                  <a:cubicBezTo>
                    <a:pt x="24" y="907"/>
                    <a:pt x="1" y="944"/>
                    <a:pt x="24" y="981"/>
                  </a:cubicBezTo>
                  <a:lnTo>
                    <a:pt x="541" y="3157"/>
                  </a:lnTo>
                  <a:lnTo>
                    <a:pt x="2219" y="2852"/>
                  </a:lnTo>
                  <a:lnTo>
                    <a:pt x="1946" y="634"/>
                  </a:lnTo>
                  <a:cubicBezTo>
                    <a:pt x="1946" y="597"/>
                    <a:pt x="1927" y="560"/>
                    <a:pt x="1909" y="542"/>
                  </a:cubicBezTo>
                  <a:lnTo>
                    <a:pt x="148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6861452" y="3920061"/>
              <a:ext cx="37854" cy="23750"/>
            </a:xfrm>
            <a:custGeom>
              <a:avLst/>
              <a:gdLst/>
              <a:ahLst/>
              <a:cxnLst/>
              <a:rect l="l" t="t" r="r" b="b"/>
              <a:pathLst>
                <a:path w="1350" h="847" extrusionOk="0">
                  <a:moveTo>
                    <a:pt x="1308" y="1"/>
                  </a:moveTo>
                  <a:lnTo>
                    <a:pt x="0" y="232"/>
                  </a:lnTo>
                  <a:lnTo>
                    <a:pt x="194" y="846"/>
                  </a:lnTo>
                  <a:lnTo>
                    <a:pt x="1349" y="694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9"/>
            <p:cNvSpPr/>
            <p:nvPr/>
          </p:nvSpPr>
          <p:spPr>
            <a:xfrm>
              <a:off x="6901352" y="3905648"/>
              <a:ext cx="8692" cy="6561"/>
            </a:xfrm>
            <a:custGeom>
              <a:avLst/>
              <a:gdLst/>
              <a:ahLst/>
              <a:cxnLst/>
              <a:rect l="l" t="t" r="r" b="b"/>
              <a:pathLst>
                <a:path w="310" h="234" extrusionOk="0">
                  <a:moveTo>
                    <a:pt x="222" y="0"/>
                  </a:moveTo>
                  <a:cubicBezTo>
                    <a:pt x="208" y="0"/>
                    <a:pt x="192" y="6"/>
                    <a:pt x="176" y="16"/>
                  </a:cubicBezTo>
                  <a:lnTo>
                    <a:pt x="42" y="108"/>
                  </a:lnTo>
                  <a:cubicBezTo>
                    <a:pt x="0" y="131"/>
                    <a:pt x="0" y="168"/>
                    <a:pt x="19" y="205"/>
                  </a:cubicBezTo>
                  <a:cubicBezTo>
                    <a:pt x="35" y="218"/>
                    <a:pt x="49" y="233"/>
                    <a:pt x="69" y="233"/>
                  </a:cubicBezTo>
                  <a:cubicBezTo>
                    <a:pt x="77" y="233"/>
                    <a:pt x="86" y="230"/>
                    <a:pt x="97" y="223"/>
                  </a:cubicBezTo>
                  <a:lnTo>
                    <a:pt x="250" y="168"/>
                  </a:lnTo>
                  <a:cubicBezTo>
                    <a:pt x="310" y="168"/>
                    <a:pt x="310" y="108"/>
                    <a:pt x="291" y="71"/>
                  </a:cubicBezTo>
                  <a:lnTo>
                    <a:pt x="273" y="34"/>
                  </a:lnTo>
                  <a:cubicBezTo>
                    <a:pt x="260" y="10"/>
                    <a:pt x="242" y="0"/>
                    <a:pt x="222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9"/>
            <p:cNvSpPr/>
            <p:nvPr/>
          </p:nvSpPr>
          <p:spPr>
            <a:xfrm>
              <a:off x="6901857" y="3913079"/>
              <a:ext cx="9225" cy="5328"/>
            </a:xfrm>
            <a:custGeom>
              <a:avLst/>
              <a:gdLst/>
              <a:ahLst/>
              <a:cxnLst/>
              <a:rect l="l" t="t" r="r" b="b"/>
              <a:pathLst>
                <a:path w="329" h="190" extrusionOk="0">
                  <a:moveTo>
                    <a:pt x="79" y="0"/>
                  </a:moveTo>
                  <a:cubicBezTo>
                    <a:pt x="42" y="0"/>
                    <a:pt x="1" y="37"/>
                    <a:pt x="1" y="56"/>
                  </a:cubicBezTo>
                  <a:cubicBezTo>
                    <a:pt x="1" y="97"/>
                    <a:pt x="24" y="134"/>
                    <a:pt x="61" y="134"/>
                  </a:cubicBezTo>
                  <a:lnTo>
                    <a:pt x="232" y="190"/>
                  </a:lnTo>
                  <a:cubicBezTo>
                    <a:pt x="273" y="190"/>
                    <a:pt x="310" y="171"/>
                    <a:pt x="329" y="134"/>
                  </a:cubicBezTo>
                  <a:lnTo>
                    <a:pt x="329" y="74"/>
                  </a:lnTo>
                  <a:cubicBezTo>
                    <a:pt x="329" y="37"/>
                    <a:pt x="292" y="0"/>
                    <a:pt x="255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9"/>
            <p:cNvSpPr/>
            <p:nvPr/>
          </p:nvSpPr>
          <p:spPr>
            <a:xfrm>
              <a:off x="6902502" y="3919024"/>
              <a:ext cx="8580" cy="5524"/>
            </a:xfrm>
            <a:custGeom>
              <a:avLst/>
              <a:gdLst/>
              <a:ahLst/>
              <a:cxnLst/>
              <a:rect l="l" t="t" r="r" b="b"/>
              <a:pathLst>
                <a:path w="306" h="197" extrusionOk="0">
                  <a:moveTo>
                    <a:pt x="75" y="1"/>
                  </a:moveTo>
                  <a:cubicBezTo>
                    <a:pt x="38" y="1"/>
                    <a:pt x="19" y="19"/>
                    <a:pt x="1" y="38"/>
                  </a:cubicBezTo>
                  <a:cubicBezTo>
                    <a:pt x="1" y="75"/>
                    <a:pt x="19" y="116"/>
                    <a:pt x="38" y="135"/>
                  </a:cubicBezTo>
                  <a:lnTo>
                    <a:pt x="190" y="190"/>
                  </a:lnTo>
                  <a:cubicBezTo>
                    <a:pt x="201" y="195"/>
                    <a:pt x="212" y="197"/>
                    <a:pt x="223" y="197"/>
                  </a:cubicBezTo>
                  <a:cubicBezTo>
                    <a:pt x="256" y="197"/>
                    <a:pt x="287" y="176"/>
                    <a:pt x="287" y="135"/>
                  </a:cubicBezTo>
                  <a:lnTo>
                    <a:pt x="306" y="93"/>
                  </a:lnTo>
                  <a:cubicBezTo>
                    <a:pt x="306" y="56"/>
                    <a:pt x="287" y="19"/>
                    <a:pt x="250" y="19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9"/>
            <p:cNvSpPr/>
            <p:nvPr/>
          </p:nvSpPr>
          <p:spPr>
            <a:xfrm>
              <a:off x="6903540" y="3924856"/>
              <a:ext cx="8076" cy="5159"/>
            </a:xfrm>
            <a:custGeom>
              <a:avLst/>
              <a:gdLst/>
              <a:ahLst/>
              <a:cxnLst/>
              <a:rect l="l" t="t" r="r" b="b"/>
              <a:pathLst>
                <a:path w="288" h="184" extrusionOk="0">
                  <a:moveTo>
                    <a:pt x="79" y="1"/>
                  </a:moveTo>
                  <a:cubicBezTo>
                    <a:pt x="56" y="1"/>
                    <a:pt x="19" y="24"/>
                    <a:pt x="19" y="42"/>
                  </a:cubicBezTo>
                  <a:cubicBezTo>
                    <a:pt x="1" y="79"/>
                    <a:pt x="19" y="98"/>
                    <a:pt x="38" y="116"/>
                  </a:cubicBezTo>
                  <a:lnTo>
                    <a:pt x="172" y="176"/>
                  </a:lnTo>
                  <a:cubicBezTo>
                    <a:pt x="183" y="181"/>
                    <a:pt x="194" y="183"/>
                    <a:pt x="204" y="183"/>
                  </a:cubicBezTo>
                  <a:cubicBezTo>
                    <a:pt x="232" y="183"/>
                    <a:pt x="255" y="166"/>
                    <a:pt x="269" y="139"/>
                  </a:cubicBezTo>
                  <a:lnTo>
                    <a:pt x="269" y="98"/>
                  </a:lnTo>
                  <a:cubicBezTo>
                    <a:pt x="287" y="61"/>
                    <a:pt x="250" y="24"/>
                    <a:pt x="232" y="24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9"/>
            <p:cNvSpPr/>
            <p:nvPr/>
          </p:nvSpPr>
          <p:spPr>
            <a:xfrm>
              <a:off x="6853937" y="3669636"/>
              <a:ext cx="10767" cy="15029"/>
            </a:xfrm>
            <a:custGeom>
              <a:avLst/>
              <a:gdLst/>
              <a:ahLst/>
              <a:cxnLst/>
              <a:rect l="l" t="t" r="r" b="b"/>
              <a:pathLst>
                <a:path w="384" h="536" extrusionOk="0">
                  <a:moveTo>
                    <a:pt x="0" y="0"/>
                  </a:moveTo>
                  <a:lnTo>
                    <a:pt x="0" y="0"/>
                  </a:lnTo>
                  <a:cubicBezTo>
                    <a:pt x="171" y="134"/>
                    <a:pt x="0" y="462"/>
                    <a:pt x="0" y="462"/>
                  </a:cubicBezTo>
                  <a:lnTo>
                    <a:pt x="324" y="536"/>
                  </a:lnTo>
                  <a:cubicBezTo>
                    <a:pt x="324" y="536"/>
                    <a:pt x="287" y="305"/>
                    <a:pt x="384" y="250"/>
                  </a:cubicBezTo>
                  <a:cubicBezTo>
                    <a:pt x="369" y="244"/>
                    <a:pt x="354" y="242"/>
                    <a:pt x="341" y="242"/>
                  </a:cubicBezTo>
                  <a:cubicBezTo>
                    <a:pt x="249" y="242"/>
                    <a:pt x="190" y="347"/>
                    <a:pt x="190" y="347"/>
                  </a:cubicBezTo>
                  <a:cubicBezTo>
                    <a:pt x="231" y="208"/>
                    <a:pt x="153" y="55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6813896" y="3713294"/>
              <a:ext cx="12478" cy="20553"/>
            </a:xfrm>
            <a:custGeom>
              <a:avLst/>
              <a:gdLst/>
              <a:ahLst/>
              <a:cxnLst/>
              <a:rect l="l" t="t" r="r" b="b"/>
              <a:pathLst>
                <a:path w="445" h="733" extrusionOk="0">
                  <a:moveTo>
                    <a:pt x="213" y="0"/>
                  </a:moveTo>
                  <a:cubicBezTo>
                    <a:pt x="98" y="0"/>
                    <a:pt x="19" y="134"/>
                    <a:pt x="0" y="347"/>
                  </a:cubicBezTo>
                  <a:cubicBezTo>
                    <a:pt x="0" y="559"/>
                    <a:pt x="61" y="730"/>
                    <a:pt x="176" y="730"/>
                  </a:cubicBezTo>
                  <a:cubicBezTo>
                    <a:pt x="184" y="732"/>
                    <a:pt x="192" y="732"/>
                    <a:pt x="200" y="732"/>
                  </a:cubicBezTo>
                  <a:cubicBezTo>
                    <a:pt x="321" y="732"/>
                    <a:pt x="408" y="566"/>
                    <a:pt x="426" y="384"/>
                  </a:cubicBezTo>
                  <a:cubicBezTo>
                    <a:pt x="444" y="176"/>
                    <a:pt x="347" y="0"/>
                    <a:pt x="213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6869471" y="3734072"/>
              <a:ext cx="17918" cy="18310"/>
            </a:xfrm>
            <a:custGeom>
              <a:avLst/>
              <a:gdLst/>
              <a:ahLst/>
              <a:cxnLst/>
              <a:rect l="l" t="t" r="r" b="b"/>
              <a:pathLst>
                <a:path w="639" h="653" extrusionOk="0">
                  <a:moveTo>
                    <a:pt x="433" y="0"/>
                  </a:moveTo>
                  <a:cubicBezTo>
                    <a:pt x="339" y="0"/>
                    <a:pt x="224" y="76"/>
                    <a:pt x="139" y="202"/>
                  </a:cubicBezTo>
                  <a:cubicBezTo>
                    <a:pt x="24" y="377"/>
                    <a:pt x="1" y="567"/>
                    <a:pt x="98" y="627"/>
                  </a:cubicBezTo>
                  <a:cubicBezTo>
                    <a:pt x="123" y="644"/>
                    <a:pt x="151" y="652"/>
                    <a:pt x="180" y="652"/>
                  </a:cubicBezTo>
                  <a:cubicBezTo>
                    <a:pt x="281" y="652"/>
                    <a:pt x="396" y="555"/>
                    <a:pt x="486" y="433"/>
                  </a:cubicBezTo>
                  <a:cubicBezTo>
                    <a:pt x="601" y="262"/>
                    <a:pt x="638" y="105"/>
                    <a:pt x="523" y="31"/>
                  </a:cubicBezTo>
                  <a:cubicBezTo>
                    <a:pt x="497" y="10"/>
                    <a:pt x="466" y="0"/>
                    <a:pt x="433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9"/>
            <p:cNvSpPr/>
            <p:nvPr/>
          </p:nvSpPr>
          <p:spPr>
            <a:xfrm>
              <a:off x="6815073" y="3688647"/>
              <a:ext cx="73857" cy="84008"/>
            </a:xfrm>
            <a:custGeom>
              <a:avLst/>
              <a:gdLst/>
              <a:ahLst/>
              <a:cxnLst/>
              <a:rect l="l" t="t" r="r" b="b"/>
              <a:pathLst>
                <a:path w="2634" h="2996" extrusionOk="0">
                  <a:moveTo>
                    <a:pt x="1400" y="0"/>
                  </a:moveTo>
                  <a:cubicBezTo>
                    <a:pt x="873" y="0"/>
                    <a:pt x="342" y="426"/>
                    <a:pt x="134" y="1055"/>
                  </a:cubicBezTo>
                  <a:cubicBezTo>
                    <a:pt x="0" y="1919"/>
                    <a:pt x="92" y="2168"/>
                    <a:pt x="518" y="2843"/>
                  </a:cubicBezTo>
                  <a:cubicBezTo>
                    <a:pt x="555" y="2861"/>
                    <a:pt x="883" y="2977"/>
                    <a:pt x="998" y="2995"/>
                  </a:cubicBezTo>
                  <a:cubicBezTo>
                    <a:pt x="1077" y="2977"/>
                    <a:pt x="1132" y="2958"/>
                    <a:pt x="1192" y="2940"/>
                  </a:cubicBezTo>
                  <a:cubicBezTo>
                    <a:pt x="1807" y="2727"/>
                    <a:pt x="2019" y="2496"/>
                    <a:pt x="2384" y="1803"/>
                  </a:cubicBezTo>
                  <a:cubicBezTo>
                    <a:pt x="2384" y="1785"/>
                    <a:pt x="2384" y="1785"/>
                    <a:pt x="2403" y="1766"/>
                  </a:cubicBezTo>
                  <a:cubicBezTo>
                    <a:pt x="2634" y="1013"/>
                    <a:pt x="2329" y="246"/>
                    <a:pt x="1710" y="52"/>
                  </a:cubicBezTo>
                  <a:cubicBezTo>
                    <a:pt x="1608" y="17"/>
                    <a:pt x="1504" y="0"/>
                    <a:pt x="1400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9"/>
            <p:cNvSpPr/>
            <p:nvPr/>
          </p:nvSpPr>
          <p:spPr>
            <a:xfrm>
              <a:off x="6836047" y="3757064"/>
              <a:ext cx="10795" cy="3785"/>
            </a:xfrm>
            <a:custGeom>
              <a:avLst/>
              <a:gdLst/>
              <a:ahLst/>
              <a:cxnLst/>
              <a:rect l="l" t="t" r="r" b="b"/>
              <a:pathLst>
                <a:path w="385" h="135" extrusionOk="0">
                  <a:moveTo>
                    <a:pt x="1" y="1"/>
                  </a:moveTo>
                  <a:lnTo>
                    <a:pt x="1" y="19"/>
                  </a:lnTo>
                  <a:cubicBezTo>
                    <a:pt x="79" y="75"/>
                    <a:pt x="195" y="135"/>
                    <a:pt x="366" y="135"/>
                  </a:cubicBezTo>
                  <a:lnTo>
                    <a:pt x="384" y="135"/>
                  </a:lnTo>
                  <a:lnTo>
                    <a:pt x="384" y="116"/>
                  </a:lnTo>
                  <a:cubicBezTo>
                    <a:pt x="195" y="116"/>
                    <a:pt x="79" y="56"/>
                    <a:pt x="19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6837730" y="3760822"/>
              <a:ext cx="5356" cy="2103"/>
            </a:xfrm>
            <a:custGeom>
              <a:avLst/>
              <a:gdLst/>
              <a:ahLst/>
              <a:cxnLst/>
              <a:rect l="l" t="t" r="r" b="b"/>
              <a:pathLst>
                <a:path w="191" h="75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56" y="75"/>
                    <a:pt x="190" y="75"/>
                  </a:cubicBezTo>
                  <a:lnTo>
                    <a:pt x="190" y="56"/>
                  </a:lnTo>
                  <a:cubicBezTo>
                    <a:pt x="56" y="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9"/>
            <p:cNvSpPr/>
            <p:nvPr/>
          </p:nvSpPr>
          <p:spPr>
            <a:xfrm>
              <a:off x="6831252" y="3725211"/>
              <a:ext cx="12983" cy="4823"/>
            </a:xfrm>
            <a:custGeom>
              <a:avLst/>
              <a:gdLst/>
              <a:ahLst/>
              <a:cxnLst/>
              <a:rect l="l" t="t" r="r" b="b"/>
              <a:pathLst>
                <a:path w="463" h="172" extrusionOk="0">
                  <a:moveTo>
                    <a:pt x="1" y="0"/>
                  </a:moveTo>
                  <a:cubicBezTo>
                    <a:pt x="19" y="19"/>
                    <a:pt x="56" y="37"/>
                    <a:pt x="75" y="56"/>
                  </a:cubicBezTo>
                  <a:cubicBezTo>
                    <a:pt x="135" y="97"/>
                    <a:pt x="190" y="134"/>
                    <a:pt x="250" y="153"/>
                  </a:cubicBezTo>
                  <a:lnTo>
                    <a:pt x="269" y="153"/>
                  </a:lnTo>
                  <a:cubicBezTo>
                    <a:pt x="287" y="153"/>
                    <a:pt x="324" y="171"/>
                    <a:pt x="366" y="171"/>
                  </a:cubicBezTo>
                  <a:cubicBezTo>
                    <a:pt x="384" y="171"/>
                    <a:pt x="421" y="153"/>
                    <a:pt x="463" y="153"/>
                  </a:cubicBezTo>
                  <a:lnTo>
                    <a:pt x="366" y="153"/>
                  </a:lnTo>
                  <a:cubicBezTo>
                    <a:pt x="324" y="153"/>
                    <a:pt x="287" y="134"/>
                    <a:pt x="269" y="134"/>
                  </a:cubicBezTo>
                  <a:cubicBezTo>
                    <a:pt x="209" y="116"/>
                    <a:pt x="153" y="74"/>
                    <a:pt x="93" y="37"/>
                  </a:cubicBezTo>
                  <a:cubicBezTo>
                    <a:pt x="56" y="19"/>
                    <a:pt x="38" y="19"/>
                    <a:pt x="1" y="0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9"/>
            <p:cNvSpPr/>
            <p:nvPr/>
          </p:nvSpPr>
          <p:spPr>
            <a:xfrm>
              <a:off x="6855002" y="3733259"/>
              <a:ext cx="15674" cy="4402"/>
            </a:xfrm>
            <a:custGeom>
              <a:avLst/>
              <a:gdLst/>
              <a:ahLst/>
              <a:cxnLst/>
              <a:rect l="l" t="t" r="r" b="b"/>
              <a:pathLst>
                <a:path w="559" h="157" extrusionOk="0">
                  <a:moveTo>
                    <a:pt x="0" y="0"/>
                  </a:moveTo>
                  <a:cubicBezTo>
                    <a:pt x="37" y="19"/>
                    <a:pt x="55" y="42"/>
                    <a:pt x="78" y="60"/>
                  </a:cubicBezTo>
                  <a:cubicBezTo>
                    <a:pt x="96" y="78"/>
                    <a:pt x="133" y="97"/>
                    <a:pt x="152" y="115"/>
                  </a:cubicBezTo>
                  <a:cubicBezTo>
                    <a:pt x="230" y="134"/>
                    <a:pt x="286" y="157"/>
                    <a:pt x="364" y="157"/>
                  </a:cubicBezTo>
                  <a:lnTo>
                    <a:pt x="558" y="157"/>
                  </a:lnTo>
                  <a:cubicBezTo>
                    <a:pt x="540" y="157"/>
                    <a:pt x="498" y="134"/>
                    <a:pt x="461" y="134"/>
                  </a:cubicBezTo>
                  <a:lnTo>
                    <a:pt x="364" y="134"/>
                  </a:lnTo>
                  <a:cubicBezTo>
                    <a:pt x="286" y="115"/>
                    <a:pt x="230" y="115"/>
                    <a:pt x="170" y="97"/>
                  </a:cubicBezTo>
                  <a:cubicBezTo>
                    <a:pt x="133" y="78"/>
                    <a:pt x="115" y="78"/>
                    <a:pt x="96" y="60"/>
                  </a:cubicBezTo>
                  <a:cubicBezTo>
                    <a:pt x="55" y="42"/>
                    <a:pt x="37" y="19"/>
                    <a:pt x="0" y="0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6826345" y="3716855"/>
              <a:ext cx="20497" cy="6702"/>
            </a:xfrm>
            <a:custGeom>
              <a:avLst/>
              <a:gdLst/>
              <a:ahLst/>
              <a:cxnLst/>
              <a:rect l="l" t="t" r="r" b="b"/>
              <a:pathLst>
                <a:path w="731" h="239" extrusionOk="0">
                  <a:moveTo>
                    <a:pt x="101" y="0"/>
                  </a:moveTo>
                  <a:cubicBezTo>
                    <a:pt x="52" y="0"/>
                    <a:pt x="14" y="22"/>
                    <a:pt x="0" y="67"/>
                  </a:cubicBezTo>
                  <a:lnTo>
                    <a:pt x="231" y="141"/>
                  </a:lnTo>
                  <a:cubicBezTo>
                    <a:pt x="291" y="164"/>
                    <a:pt x="347" y="183"/>
                    <a:pt x="407" y="201"/>
                  </a:cubicBezTo>
                  <a:lnTo>
                    <a:pt x="499" y="220"/>
                  </a:lnTo>
                  <a:lnTo>
                    <a:pt x="522" y="238"/>
                  </a:lnTo>
                  <a:lnTo>
                    <a:pt x="596" y="238"/>
                  </a:lnTo>
                  <a:cubicBezTo>
                    <a:pt x="675" y="238"/>
                    <a:pt x="730" y="183"/>
                    <a:pt x="730" y="123"/>
                  </a:cubicBezTo>
                  <a:lnTo>
                    <a:pt x="522" y="123"/>
                  </a:lnTo>
                  <a:lnTo>
                    <a:pt x="462" y="104"/>
                  </a:lnTo>
                  <a:lnTo>
                    <a:pt x="384" y="86"/>
                  </a:lnTo>
                  <a:lnTo>
                    <a:pt x="153" y="7"/>
                  </a:lnTo>
                  <a:cubicBezTo>
                    <a:pt x="134" y="3"/>
                    <a:pt x="117" y="0"/>
                    <a:pt x="101" y="0"/>
                  </a:cubicBezTo>
                  <a:close/>
                </a:path>
              </a:pathLst>
            </a:custGeom>
            <a:solidFill>
              <a:srgbClr val="77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9"/>
            <p:cNvSpPr/>
            <p:nvPr/>
          </p:nvSpPr>
          <p:spPr>
            <a:xfrm>
              <a:off x="6816111" y="3679197"/>
              <a:ext cx="77222" cy="58996"/>
            </a:xfrm>
            <a:custGeom>
              <a:avLst/>
              <a:gdLst/>
              <a:ahLst/>
              <a:cxnLst/>
              <a:rect l="l" t="t" r="r" b="b"/>
              <a:pathLst>
                <a:path w="2754" h="2104" extrusionOk="0">
                  <a:moveTo>
                    <a:pt x="1133" y="1"/>
                  </a:moveTo>
                  <a:cubicBezTo>
                    <a:pt x="968" y="1"/>
                    <a:pt x="759" y="33"/>
                    <a:pt x="518" y="140"/>
                  </a:cubicBezTo>
                  <a:cubicBezTo>
                    <a:pt x="134" y="523"/>
                    <a:pt x="0" y="1022"/>
                    <a:pt x="79" y="1447"/>
                  </a:cubicBezTo>
                  <a:lnTo>
                    <a:pt x="79" y="1466"/>
                  </a:lnTo>
                  <a:cubicBezTo>
                    <a:pt x="94" y="1450"/>
                    <a:pt x="354" y="878"/>
                    <a:pt x="1017" y="878"/>
                  </a:cubicBezTo>
                  <a:cubicBezTo>
                    <a:pt x="1143" y="878"/>
                    <a:pt x="1285" y="899"/>
                    <a:pt x="1442" y="948"/>
                  </a:cubicBezTo>
                  <a:cubicBezTo>
                    <a:pt x="1617" y="1678"/>
                    <a:pt x="2310" y="1392"/>
                    <a:pt x="2366" y="2103"/>
                  </a:cubicBezTo>
                  <a:cubicBezTo>
                    <a:pt x="2366" y="2103"/>
                    <a:pt x="2426" y="2043"/>
                    <a:pt x="2504" y="1946"/>
                  </a:cubicBezTo>
                  <a:cubicBezTo>
                    <a:pt x="2620" y="1775"/>
                    <a:pt x="2754" y="1507"/>
                    <a:pt x="2754" y="1138"/>
                  </a:cubicBezTo>
                  <a:cubicBezTo>
                    <a:pt x="2754" y="967"/>
                    <a:pt x="2712" y="736"/>
                    <a:pt x="2597" y="505"/>
                  </a:cubicBezTo>
                  <a:cubicBezTo>
                    <a:pt x="2158" y="121"/>
                    <a:pt x="1557" y="79"/>
                    <a:pt x="1539" y="79"/>
                  </a:cubicBezTo>
                  <a:cubicBezTo>
                    <a:pt x="1539" y="79"/>
                    <a:pt x="1389" y="1"/>
                    <a:pt x="113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6840982" y="3733230"/>
              <a:ext cx="5860" cy="15198"/>
            </a:xfrm>
            <a:custGeom>
              <a:avLst/>
              <a:gdLst/>
              <a:ahLst/>
              <a:cxnLst/>
              <a:rect l="l" t="t" r="r" b="b"/>
              <a:pathLst>
                <a:path w="209" h="542" extrusionOk="0">
                  <a:moveTo>
                    <a:pt x="208" y="1"/>
                  </a:moveTo>
                  <a:lnTo>
                    <a:pt x="208" y="1"/>
                  </a:lnTo>
                  <a:cubicBezTo>
                    <a:pt x="208" y="1"/>
                    <a:pt x="56" y="347"/>
                    <a:pt x="0" y="541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6840982" y="3733230"/>
              <a:ext cx="5860" cy="15198"/>
            </a:xfrm>
            <a:custGeom>
              <a:avLst/>
              <a:gdLst/>
              <a:ahLst/>
              <a:cxnLst/>
              <a:rect l="l" t="t" r="r" b="b"/>
              <a:pathLst>
                <a:path w="209" h="542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71" y="79"/>
                    <a:pt x="134" y="176"/>
                    <a:pt x="93" y="273"/>
                  </a:cubicBezTo>
                  <a:cubicBezTo>
                    <a:pt x="56" y="347"/>
                    <a:pt x="19" y="444"/>
                    <a:pt x="0" y="541"/>
                  </a:cubicBezTo>
                  <a:cubicBezTo>
                    <a:pt x="37" y="444"/>
                    <a:pt x="74" y="366"/>
                    <a:pt x="116" y="273"/>
                  </a:cubicBezTo>
                  <a:cubicBezTo>
                    <a:pt x="153" y="176"/>
                    <a:pt x="190" y="98"/>
                    <a:pt x="208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9"/>
            <p:cNvSpPr/>
            <p:nvPr/>
          </p:nvSpPr>
          <p:spPr>
            <a:xfrm>
              <a:off x="6837758" y="3748568"/>
              <a:ext cx="9197" cy="4206"/>
            </a:xfrm>
            <a:custGeom>
              <a:avLst/>
              <a:gdLst/>
              <a:ahLst/>
              <a:cxnLst/>
              <a:rect l="l" t="t" r="r" b="b"/>
              <a:pathLst>
                <a:path w="328" h="150" extrusionOk="0">
                  <a:moveTo>
                    <a:pt x="100" y="1"/>
                  </a:moveTo>
                  <a:cubicBezTo>
                    <a:pt x="1" y="1"/>
                    <a:pt x="70" y="115"/>
                    <a:pt x="152" y="147"/>
                  </a:cubicBezTo>
                  <a:cubicBezTo>
                    <a:pt x="160" y="149"/>
                    <a:pt x="169" y="150"/>
                    <a:pt x="178" y="150"/>
                  </a:cubicBezTo>
                  <a:cubicBezTo>
                    <a:pt x="252" y="150"/>
                    <a:pt x="328" y="83"/>
                    <a:pt x="171" y="13"/>
                  </a:cubicBezTo>
                  <a:cubicBezTo>
                    <a:pt x="141" y="4"/>
                    <a:pt x="118" y="1"/>
                    <a:pt x="100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9"/>
            <p:cNvSpPr/>
            <p:nvPr/>
          </p:nvSpPr>
          <p:spPr>
            <a:xfrm>
              <a:off x="6822055" y="3732109"/>
              <a:ext cx="18955" cy="11721"/>
            </a:xfrm>
            <a:custGeom>
              <a:avLst/>
              <a:gdLst/>
              <a:ahLst/>
              <a:cxnLst/>
              <a:rect l="l" t="t" r="r" b="b"/>
              <a:pathLst>
                <a:path w="676" h="418" extrusionOk="0">
                  <a:moveTo>
                    <a:pt x="307" y="0"/>
                  </a:moveTo>
                  <a:cubicBezTo>
                    <a:pt x="171" y="0"/>
                    <a:pt x="35" y="55"/>
                    <a:pt x="19" y="156"/>
                  </a:cubicBezTo>
                  <a:cubicBezTo>
                    <a:pt x="1" y="272"/>
                    <a:pt x="135" y="387"/>
                    <a:pt x="306" y="406"/>
                  </a:cubicBezTo>
                  <a:cubicBezTo>
                    <a:pt x="335" y="414"/>
                    <a:pt x="364" y="417"/>
                    <a:pt x="393" y="417"/>
                  </a:cubicBezTo>
                  <a:cubicBezTo>
                    <a:pt x="516" y="417"/>
                    <a:pt x="622" y="351"/>
                    <a:pt x="652" y="272"/>
                  </a:cubicBezTo>
                  <a:cubicBezTo>
                    <a:pt x="675" y="156"/>
                    <a:pt x="537" y="41"/>
                    <a:pt x="366" y="4"/>
                  </a:cubicBezTo>
                  <a:cubicBezTo>
                    <a:pt x="346" y="1"/>
                    <a:pt x="327" y="0"/>
                    <a:pt x="307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9"/>
            <p:cNvSpPr/>
            <p:nvPr/>
          </p:nvSpPr>
          <p:spPr>
            <a:xfrm>
              <a:off x="6851217" y="3740829"/>
              <a:ext cx="18282" cy="13459"/>
            </a:xfrm>
            <a:custGeom>
              <a:avLst/>
              <a:gdLst/>
              <a:ahLst/>
              <a:cxnLst/>
              <a:rect l="l" t="t" r="r" b="b"/>
              <a:pathLst>
                <a:path w="652" h="480" extrusionOk="0">
                  <a:moveTo>
                    <a:pt x="210" y="1"/>
                  </a:moveTo>
                  <a:cubicBezTo>
                    <a:pt x="147" y="1"/>
                    <a:pt x="93" y="21"/>
                    <a:pt x="56" y="58"/>
                  </a:cubicBezTo>
                  <a:cubicBezTo>
                    <a:pt x="0" y="155"/>
                    <a:pt x="56" y="307"/>
                    <a:pt x="213" y="404"/>
                  </a:cubicBezTo>
                  <a:cubicBezTo>
                    <a:pt x="283" y="455"/>
                    <a:pt x="364" y="480"/>
                    <a:pt x="434" y="480"/>
                  </a:cubicBezTo>
                  <a:cubicBezTo>
                    <a:pt x="496" y="480"/>
                    <a:pt x="549" y="460"/>
                    <a:pt x="578" y="423"/>
                  </a:cubicBezTo>
                  <a:cubicBezTo>
                    <a:pt x="652" y="326"/>
                    <a:pt x="578" y="173"/>
                    <a:pt x="444" y="76"/>
                  </a:cubicBezTo>
                  <a:cubicBezTo>
                    <a:pt x="361" y="25"/>
                    <a:pt x="280" y="1"/>
                    <a:pt x="210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9"/>
            <p:cNvSpPr/>
            <p:nvPr/>
          </p:nvSpPr>
          <p:spPr>
            <a:xfrm>
              <a:off x="6827383" y="3810397"/>
              <a:ext cx="15702" cy="8300"/>
            </a:xfrm>
            <a:custGeom>
              <a:avLst/>
              <a:gdLst/>
              <a:ahLst/>
              <a:cxnLst/>
              <a:rect l="l" t="t" r="r" b="b"/>
              <a:pathLst>
                <a:path w="560" h="296" extrusionOk="0">
                  <a:moveTo>
                    <a:pt x="40" y="1"/>
                  </a:moveTo>
                  <a:cubicBezTo>
                    <a:pt x="15" y="1"/>
                    <a:pt x="0" y="3"/>
                    <a:pt x="0" y="3"/>
                  </a:cubicBezTo>
                  <a:lnTo>
                    <a:pt x="194" y="178"/>
                  </a:lnTo>
                  <a:cubicBezTo>
                    <a:pt x="194" y="197"/>
                    <a:pt x="347" y="294"/>
                    <a:pt x="347" y="294"/>
                  </a:cubicBezTo>
                  <a:cubicBezTo>
                    <a:pt x="347" y="294"/>
                    <a:pt x="363" y="296"/>
                    <a:pt x="386" y="296"/>
                  </a:cubicBezTo>
                  <a:cubicBezTo>
                    <a:pt x="437" y="296"/>
                    <a:pt x="521" y="287"/>
                    <a:pt x="559" y="234"/>
                  </a:cubicBezTo>
                  <a:cubicBezTo>
                    <a:pt x="364" y="24"/>
                    <a:pt x="131" y="1"/>
                    <a:pt x="40" y="1"/>
                  </a:cubicBezTo>
                  <a:close/>
                </a:path>
              </a:pathLst>
            </a:custGeom>
            <a:solidFill>
              <a:srgbClr val="F97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9"/>
            <p:cNvSpPr/>
            <p:nvPr/>
          </p:nvSpPr>
          <p:spPr>
            <a:xfrm>
              <a:off x="6815578" y="3810593"/>
              <a:ext cx="35134" cy="26834"/>
            </a:xfrm>
            <a:custGeom>
              <a:avLst/>
              <a:gdLst/>
              <a:ahLst/>
              <a:cxnLst/>
              <a:rect l="l" t="t" r="r" b="b"/>
              <a:pathLst>
                <a:path w="1253" h="957" extrusionOk="0">
                  <a:moveTo>
                    <a:pt x="1221" y="0"/>
                  </a:moveTo>
                  <a:cubicBezTo>
                    <a:pt x="1211" y="0"/>
                    <a:pt x="1202" y="5"/>
                    <a:pt x="1193" y="14"/>
                  </a:cubicBezTo>
                  <a:lnTo>
                    <a:pt x="19" y="901"/>
                  </a:lnTo>
                  <a:cubicBezTo>
                    <a:pt x="1" y="901"/>
                    <a:pt x="1" y="920"/>
                    <a:pt x="19" y="938"/>
                  </a:cubicBezTo>
                  <a:cubicBezTo>
                    <a:pt x="19" y="957"/>
                    <a:pt x="38" y="957"/>
                    <a:pt x="56" y="957"/>
                  </a:cubicBezTo>
                  <a:lnTo>
                    <a:pt x="1230" y="74"/>
                  </a:lnTo>
                  <a:cubicBezTo>
                    <a:pt x="1253" y="56"/>
                    <a:pt x="1253" y="33"/>
                    <a:pt x="1253" y="14"/>
                  </a:cubicBezTo>
                  <a:cubicBezTo>
                    <a:pt x="1241" y="5"/>
                    <a:pt x="1231" y="0"/>
                    <a:pt x="1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9"/>
            <p:cNvSpPr/>
            <p:nvPr/>
          </p:nvSpPr>
          <p:spPr>
            <a:xfrm>
              <a:off x="6847460" y="3801424"/>
              <a:ext cx="15057" cy="12674"/>
            </a:xfrm>
            <a:custGeom>
              <a:avLst/>
              <a:gdLst/>
              <a:ahLst/>
              <a:cxnLst/>
              <a:rect l="l" t="t" r="r" b="b"/>
              <a:pathLst>
                <a:path w="537" h="452" extrusionOk="0">
                  <a:moveTo>
                    <a:pt x="331" y="0"/>
                  </a:moveTo>
                  <a:cubicBezTo>
                    <a:pt x="273" y="0"/>
                    <a:pt x="210" y="25"/>
                    <a:pt x="153" y="73"/>
                  </a:cubicBezTo>
                  <a:cubicBezTo>
                    <a:pt x="37" y="152"/>
                    <a:pt x="0" y="286"/>
                    <a:pt x="56" y="383"/>
                  </a:cubicBezTo>
                  <a:cubicBezTo>
                    <a:pt x="95" y="429"/>
                    <a:pt x="148" y="452"/>
                    <a:pt x="206" y="452"/>
                  </a:cubicBezTo>
                  <a:cubicBezTo>
                    <a:pt x="264" y="452"/>
                    <a:pt x="326" y="429"/>
                    <a:pt x="384" y="383"/>
                  </a:cubicBezTo>
                  <a:cubicBezTo>
                    <a:pt x="499" y="304"/>
                    <a:pt x="536" y="152"/>
                    <a:pt x="481" y="73"/>
                  </a:cubicBezTo>
                  <a:cubicBezTo>
                    <a:pt x="441" y="25"/>
                    <a:pt x="388" y="0"/>
                    <a:pt x="331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9"/>
            <p:cNvSpPr/>
            <p:nvPr/>
          </p:nvSpPr>
          <p:spPr>
            <a:xfrm>
              <a:off x="6855479" y="3799713"/>
              <a:ext cx="8188" cy="9730"/>
            </a:xfrm>
            <a:custGeom>
              <a:avLst/>
              <a:gdLst/>
              <a:ahLst/>
              <a:cxnLst/>
              <a:rect l="l" t="t" r="r" b="b"/>
              <a:pathLst>
                <a:path w="292" h="347" extrusionOk="0">
                  <a:moveTo>
                    <a:pt x="1" y="0"/>
                  </a:moveTo>
                  <a:lnTo>
                    <a:pt x="250" y="347"/>
                  </a:lnTo>
                  <a:cubicBezTo>
                    <a:pt x="292" y="250"/>
                    <a:pt x="292" y="153"/>
                    <a:pt x="250" y="97"/>
                  </a:cubicBezTo>
                  <a:cubicBezTo>
                    <a:pt x="195" y="19"/>
                    <a:pt x="98" y="0"/>
                    <a:pt x="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9"/>
            <p:cNvSpPr/>
            <p:nvPr/>
          </p:nvSpPr>
          <p:spPr>
            <a:xfrm>
              <a:off x="6851217" y="3800218"/>
              <a:ext cx="10767" cy="12983"/>
            </a:xfrm>
            <a:custGeom>
              <a:avLst/>
              <a:gdLst/>
              <a:ahLst/>
              <a:cxnLst/>
              <a:rect l="l" t="t" r="r" b="b"/>
              <a:pathLst>
                <a:path w="384" h="463" extrusionOk="0">
                  <a:moveTo>
                    <a:pt x="116" y="1"/>
                  </a:moveTo>
                  <a:cubicBezTo>
                    <a:pt x="74" y="1"/>
                    <a:pt x="37" y="19"/>
                    <a:pt x="0" y="38"/>
                  </a:cubicBezTo>
                  <a:lnTo>
                    <a:pt x="305" y="463"/>
                  </a:lnTo>
                  <a:cubicBezTo>
                    <a:pt x="347" y="426"/>
                    <a:pt x="365" y="403"/>
                    <a:pt x="384" y="366"/>
                  </a:cubicBezTo>
                  <a:lnTo>
                    <a:pt x="116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9"/>
            <p:cNvSpPr/>
            <p:nvPr/>
          </p:nvSpPr>
          <p:spPr>
            <a:xfrm>
              <a:off x="6845777" y="3805658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29" h="362" extrusionOk="0">
                  <a:moveTo>
                    <a:pt x="60" y="1"/>
                  </a:moveTo>
                  <a:cubicBezTo>
                    <a:pt x="19" y="75"/>
                    <a:pt x="0" y="190"/>
                    <a:pt x="60" y="269"/>
                  </a:cubicBezTo>
                  <a:cubicBezTo>
                    <a:pt x="101" y="326"/>
                    <a:pt x="174" y="362"/>
                    <a:pt x="249" y="362"/>
                  </a:cubicBezTo>
                  <a:cubicBezTo>
                    <a:pt x="275" y="362"/>
                    <a:pt x="302" y="357"/>
                    <a:pt x="328" y="34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9"/>
            <p:cNvSpPr/>
            <p:nvPr/>
          </p:nvSpPr>
          <p:spPr>
            <a:xfrm>
              <a:off x="6848497" y="3801788"/>
              <a:ext cx="10767" cy="13627"/>
            </a:xfrm>
            <a:custGeom>
              <a:avLst/>
              <a:gdLst/>
              <a:ahLst/>
              <a:cxnLst/>
              <a:rect l="l" t="t" r="r" b="b"/>
              <a:pathLst>
                <a:path w="384" h="486" extrusionOk="0">
                  <a:moveTo>
                    <a:pt x="79" y="0"/>
                  </a:moveTo>
                  <a:cubicBezTo>
                    <a:pt x="37" y="42"/>
                    <a:pt x="19" y="60"/>
                    <a:pt x="0" y="97"/>
                  </a:cubicBezTo>
                  <a:lnTo>
                    <a:pt x="287" y="485"/>
                  </a:lnTo>
                  <a:cubicBezTo>
                    <a:pt x="310" y="462"/>
                    <a:pt x="347" y="444"/>
                    <a:pt x="384" y="425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9"/>
            <p:cNvSpPr/>
            <p:nvPr/>
          </p:nvSpPr>
          <p:spPr>
            <a:xfrm>
              <a:off x="6821551" y="3810397"/>
              <a:ext cx="21535" cy="22124"/>
            </a:xfrm>
            <a:custGeom>
              <a:avLst/>
              <a:gdLst/>
              <a:ahLst/>
              <a:cxnLst/>
              <a:rect l="l" t="t" r="r" b="b"/>
              <a:pathLst>
                <a:path w="768" h="789" extrusionOk="0">
                  <a:moveTo>
                    <a:pt x="116" y="0"/>
                  </a:moveTo>
                  <a:cubicBezTo>
                    <a:pt x="96" y="0"/>
                    <a:pt x="76" y="1"/>
                    <a:pt x="56" y="3"/>
                  </a:cubicBezTo>
                  <a:lnTo>
                    <a:pt x="0" y="3"/>
                  </a:lnTo>
                  <a:cubicBezTo>
                    <a:pt x="0" y="3"/>
                    <a:pt x="171" y="483"/>
                    <a:pt x="153" y="774"/>
                  </a:cubicBezTo>
                  <a:cubicBezTo>
                    <a:pt x="162" y="783"/>
                    <a:pt x="176" y="788"/>
                    <a:pt x="192" y="788"/>
                  </a:cubicBezTo>
                  <a:cubicBezTo>
                    <a:pt x="209" y="788"/>
                    <a:pt x="229" y="783"/>
                    <a:pt x="250" y="774"/>
                  </a:cubicBezTo>
                  <a:cubicBezTo>
                    <a:pt x="305" y="774"/>
                    <a:pt x="347" y="733"/>
                    <a:pt x="365" y="677"/>
                  </a:cubicBezTo>
                  <a:lnTo>
                    <a:pt x="402" y="640"/>
                  </a:lnTo>
                  <a:cubicBezTo>
                    <a:pt x="439" y="599"/>
                    <a:pt x="481" y="562"/>
                    <a:pt x="499" y="502"/>
                  </a:cubicBezTo>
                  <a:cubicBezTo>
                    <a:pt x="505" y="509"/>
                    <a:pt x="512" y="511"/>
                    <a:pt x="520" y="511"/>
                  </a:cubicBezTo>
                  <a:cubicBezTo>
                    <a:pt x="538" y="511"/>
                    <a:pt x="561" y="496"/>
                    <a:pt x="578" y="483"/>
                  </a:cubicBezTo>
                  <a:lnTo>
                    <a:pt x="615" y="465"/>
                  </a:lnTo>
                  <a:cubicBezTo>
                    <a:pt x="633" y="446"/>
                    <a:pt x="633" y="428"/>
                    <a:pt x="615" y="409"/>
                  </a:cubicBezTo>
                  <a:lnTo>
                    <a:pt x="481" y="294"/>
                  </a:lnTo>
                  <a:lnTo>
                    <a:pt x="481" y="294"/>
                  </a:lnTo>
                  <a:lnTo>
                    <a:pt x="633" y="386"/>
                  </a:lnTo>
                  <a:cubicBezTo>
                    <a:pt x="642" y="398"/>
                    <a:pt x="657" y="403"/>
                    <a:pt x="672" y="403"/>
                  </a:cubicBezTo>
                  <a:cubicBezTo>
                    <a:pt x="687" y="403"/>
                    <a:pt x="702" y="398"/>
                    <a:pt x="712" y="386"/>
                  </a:cubicBezTo>
                  <a:lnTo>
                    <a:pt x="730" y="368"/>
                  </a:lnTo>
                  <a:cubicBezTo>
                    <a:pt x="749" y="368"/>
                    <a:pt x="767" y="331"/>
                    <a:pt x="749" y="312"/>
                  </a:cubicBezTo>
                  <a:cubicBezTo>
                    <a:pt x="730" y="294"/>
                    <a:pt x="730" y="294"/>
                    <a:pt x="712" y="271"/>
                  </a:cubicBezTo>
                  <a:cubicBezTo>
                    <a:pt x="550" y="96"/>
                    <a:pt x="342" y="0"/>
                    <a:pt x="116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9"/>
            <p:cNvSpPr/>
            <p:nvPr/>
          </p:nvSpPr>
          <p:spPr>
            <a:xfrm>
              <a:off x="6810138" y="3810453"/>
              <a:ext cx="25432" cy="21703"/>
            </a:xfrm>
            <a:custGeom>
              <a:avLst/>
              <a:gdLst/>
              <a:ahLst/>
              <a:cxnLst/>
              <a:rect l="l" t="t" r="r" b="b"/>
              <a:pathLst>
                <a:path w="907" h="774" extrusionOk="0">
                  <a:moveTo>
                    <a:pt x="407" y="1"/>
                  </a:moveTo>
                  <a:cubicBezTo>
                    <a:pt x="195" y="1"/>
                    <a:pt x="0" y="135"/>
                    <a:pt x="0" y="135"/>
                  </a:cubicBezTo>
                  <a:lnTo>
                    <a:pt x="98" y="638"/>
                  </a:lnTo>
                  <a:cubicBezTo>
                    <a:pt x="98" y="638"/>
                    <a:pt x="389" y="774"/>
                    <a:pt x="535" y="774"/>
                  </a:cubicBezTo>
                  <a:cubicBezTo>
                    <a:pt x="544" y="774"/>
                    <a:pt x="552" y="773"/>
                    <a:pt x="560" y="772"/>
                  </a:cubicBezTo>
                  <a:cubicBezTo>
                    <a:pt x="638" y="772"/>
                    <a:pt x="712" y="712"/>
                    <a:pt x="754" y="638"/>
                  </a:cubicBezTo>
                  <a:lnTo>
                    <a:pt x="772" y="597"/>
                  </a:lnTo>
                  <a:cubicBezTo>
                    <a:pt x="906" y="329"/>
                    <a:pt x="731" y="19"/>
                    <a:pt x="444" y="1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9"/>
            <p:cNvSpPr/>
            <p:nvPr/>
          </p:nvSpPr>
          <p:spPr>
            <a:xfrm>
              <a:off x="6853320" y="3806191"/>
              <a:ext cx="32386" cy="95252"/>
            </a:xfrm>
            <a:custGeom>
              <a:avLst/>
              <a:gdLst/>
              <a:ahLst/>
              <a:cxnLst/>
              <a:rect l="l" t="t" r="r" b="b"/>
              <a:pathLst>
                <a:path w="1155" h="3397" extrusionOk="0">
                  <a:moveTo>
                    <a:pt x="369" y="0"/>
                  </a:moveTo>
                  <a:cubicBezTo>
                    <a:pt x="327" y="0"/>
                    <a:pt x="309" y="37"/>
                    <a:pt x="346" y="56"/>
                  </a:cubicBezTo>
                  <a:cubicBezTo>
                    <a:pt x="540" y="190"/>
                    <a:pt x="692" y="402"/>
                    <a:pt x="771" y="633"/>
                  </a:cubicBezTo>
                  <a:cubicBezTo>
                    <a:pt x="886" y="906"/>
                    <a:pt x="886" y="1211"/>
                    <a:pt x="789" y="1502"/>
                  </a:cubicBezTo>
                  <a:cubicBezTo>
                    <a:pt x="771" y="1539"/>
                    <a:pt x="752" y="1599"/>
                    <a:pt x="715" y="1636"/>
                  </a:cubicBezTo>
                  <a:cubicBezTo>
                    <a:pt x="698" y="1663"/>
                    <a:pt x="664" y="1680"/>
                    <a:pt x="623" y="1680"/>
                  </a:cubicBezTo>
                  <a:cubicBezTo>
                    <a:pt x="609" y="1680"/>
                    <a:pt x="593" y="1678"/>
                    <a:pt x="577" y="1673"/>
                  </a:cubicBezTo>
                  <a:cubicBezTo>
                    <a:pt x="521" y="1673"/>
                    <a:pt x="484" y="1617"/>
                    <a:pt x="484" y="1576"/>
                  </a:cubicBezTo>
                  <a:cubicBezTo>
                    <a:pt x="461" y="1520"/>
                    <a:pt x="461" y="1460"/>
                    <a:pt x="461" y="1423"/>
                  </a:cubicBezTo>
                  <a:cubicBezTo>
                    <a:pt x="484" y="1229"/>
                    <a:pt x="521" y="1021"/>
                    <a:pt x="503" y="827"/>
                  </a:cubicBezTo>
                  <a:cubicBezTo>
                    <a:pt x="484" y="652"/>
                    <a:pt x="424" y="462"/>
                    <a:pt x="290" y="328"/>
                  </a:cubicBezTo>
                  <a:cubicBezTo>
                    <a:pt x="252" y="290"/>
                    <a:pt x="127" y="205"/>
                    <a:pt x="59" y="205"/>
                  </a:cubicBezTo>
                  <a:cubicBezTo>
                    <a:pt x="21" y="205"/>
                    <a:pt x="1" y="231"/>
                    <a:pt x="22" y="305"/>
                  </a:cubicBezTo>
                  <a:cubicBezTo>
                    <a:pt x="59" y="462"/>
                    <a:pt x="212" y="596"/>
                    <a:pt x="272" y="767"/>
                  </a:cubicBezTo>
                  <a:cubicBezTo>
                    <a:pt x="346" y="961"/>
                    <a:pt x="387" y="1174"/>
                    <a:pt x="387" y="1368"/>
                  </a:cubicBezTo>
                  <a:cubicBezTo>
                    <a:pt x="387" y="1599"/>
                    <a:pt x="346" y="1830"/>
                    <a:pt x="253" y="2061"/>
                  </a:cubicBezTo>
                  <a:cubicBezTo>
                    <a:pt x="212" y="2176"/>
                    <a:pt x="138" y="2310"/>
                    <a:pt x="115" y="2444"/>
                  </a:cubicBezTo>
                  <a:cubicBezTo>
                    <a:pt x="59" y="2772"/>
                    <a:pt x="253" y="3077"/>
                    <a:pt x="503" y="3271"/>
                  </a:cubicBezTo>
                  <a:cubicBezTo>
                    <a:pt x="597" y="3336"/>
                    <a:pt x="704" y="3397"/>
                    <a:pt x="813" y="3397"/>
                  </a:cubicBezTo>
                  <a:cubicBezTo>
                    <a:pt x="837" y="3397"/>
                    <a:pt x="862" y="3394"/>
                    <a:pt x="886" y="3387"/>
                  </a:cubicBezTo>
                  <a:cubicBezTo>
                    <a:pt x="965" y="3387"/>
                    <a:pt x="1020" y="3350"/>
                    <a:pt x="1062" y="3290"/>
                  </a:cubicBezTo>
                  <a:cubicBezTo>
                    <a:pt x="1154" y="3156"/>
                    <a:pt x="1099" y="2985"/>
                    <a:pt x="983" y="2888"/>
                  </a:cubicBezTo>
                  <a:cubicBezTo>
                    <a:pt x="905" y="2791"/>
                    <a:pt x="789" y="2712"/>
                    <a:pt x="715" y="2597"/>
                  </a:cubicBezTo>
                  <a:cubicBezTo>
                    <a:pt x="637" y="2444"/>
                    <a:pt x="637" y="2269"/>
                    <a:pt x="674" y="2098"/>
                  </a:cubicBezTo>
                  <a:cubicBezTo>
                    <a:pt x="715" y="1945"/>
                    <a:pt x="789" y="1788"/>
                    <a:pt x="849" y="1617"/>
                  </a:cubicBezTo>
                  <a:cubicBezTo>
                    <a:pt x="965" y="1308"/>
                    <a:pt x="1020" y="943"/>
                    <a:pt x="923" y="633"/>
                  </a:cubicBezTo>
                  <a:cubicBezTo>
                    <a:pt x="849" y="347"/>
                    <a:pt x="637" y="97"/>
                    <a:pt x="36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6854974" y="3864990"/>
              <a:ext cx="6505" cy="9337"/>
            </a:xfrm>
            <a:custGeom>
              <a:avLst/>
              <a:gdLst/>
              <a:ahLst/>
              <a:cxnLst/>
              <a:rect l="l" t="t" r="r" b="b"/>
              <a:pathLst>
                <a:path w="232" h="333" extrusionOk="0">
                  <a:moveTo>
                    <a:pt x="171" y="1"/>
                  </a:moveTo>
                  <a:cubicBezTo>
                    <a:pt x="134" y="1"/>
                    <a:pt x="79" y="38"/>
                    <a:pt x="37" y="135"/>
                  </a:cubicBezTo>
                  <a:cubicBezTo>
                    <a:pt x="0" y="213"/>
                    <a:pt x="19" y="310"/>
                    <a:pt x="56" y="329"/>
                  </a:cubicBezTo>
                  <a:cubicBezTo>
                    <a:pt x="61" y="331"/>
                    <a:pt x="66" y="332"/>
                    <a:pt x="72" y="332"/>
                  </a:cubicBezTo>
                  <a:cubicBezTo>
                    <a:pt x="115" y="332"/>
                    <a:pt x="174" y="276"/>
                    <a:pt x="194" y="195"/>
                  </a:cubicBezTo>
                  <a:cubicBezTo>
                    <a:pt x="231" y="116"/>
                    <a:pt x="231" y="19"/>
                    <a:pt x="1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6873873" y="3880469"/>
              <a:ext cx="6001" cy="5328"/>
            </a:xfrm>
            <a:custGeom>
              <a:avLst/>
              <a:gdLst/>
              <a:ahLst/>
              <a:cxnLst/>
              <a:rect l="l" t="t" r="r" b="b"/>
              <a:pathLst>
                <a:path w="214" h="190" extrusionOk="0">
                  <a:moveTo>
                    <a:pt x="53" y="1"/>
                  </a:moveTo>
                  <a:cubicBezTo>
                    <a:pt x="41" y="1"/>
                    <a:pt x="29" y="3"/>
                    <a:pt x="19" y="8"/>
                  </a:cubicBezTo>
                  <a:cubicBezTo>
                    <a:pt x="1" y="45"/>
                    <a:pt x="1" y="105"/>
                    <a:pt x="56" y="142"/>
                  </a:cubicBezTo>
                  <a:cubicBezTo>
                    <a:pt x="83" y="177"/>
                    <a:pt x="115" y="190"/>
                    <a:pt x="144" y="190"/>
                  </a:cubicBezTo>
                  <a:cubicBezTo>
                    <a:pt x="161" y="190"/>
                    <a:pt x="177" y="186"/>
                    <a:pt x="190" y="179"/>
                  </a:cubicBezTo>
                  <a:cubicBezTo>
                    <a:pt x="213" y="142"/>
                    <a:pt x="190" y="82"/>
                    <a:pt x="153" y="45"/>
                  </a:cubicBezTo>
                  <a:cubicBezTo>
                    <a:pt x="126" y="18"/>
                    <a:pt x="87" y="1"/>
                    <a:pt x="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9"/>
            <p:cNvSpPr/>
            <p:nvPr/>
          </p:nvSpPr>
          <p:spPr>
            <a:xfrm>
              <a:off x="6852759" y="3807172"/>
              <a:ext cx="22712" cy="27507"/>
            </a:xfrm>
            <a:custGeom>
              <a:avLst/>
              <a:gdLst/>
              <a:ahLst/>
              <a:cxnLst/>
              <a:rect l="l" t="t" r="r" b="b"/>
              <a:pathLst>
                <a:path w="810" h="981" extrusionOk="0">
                  <a:moveTo>
                    <a:pt x="357" y="0"/>
                  </a:moveTo>
                  <a:cubicBezTo>
                    <a:pt x="335" y="0"/>
                    <a:pt x="313" y="6"/>
                    <a:pt x="292" y="21"/>
                  </a:cubicBezTo>
                  <a:cubicBezTo>
                    <a:pt x="273" y="21"/>
                    <a:pt x="232" y="62"/>
                    <a:pt x="213" y="81"/>
                  </a:cubicBezTo>
                  <a:cubicBezTo>
                    <a:pt x="176" y="99"/>
                    <a:pt x="135" y="99"/>
                    <a:pt x="116" y="99"/>
                  </a:cubicBezTo>
                  <a:cubicBezTo>
                    <a:pt x="79" y="99"/>
                    <a:pt x="42" y="118"/>
                    <a:pt x="19" y="136"/>
                  </a:cubicBezTo>
                  <a:cubicBezTo>
                    <a:pt x="1" y="178"/>
                    <a:pt x="19" y="215"/>
                    <a:pt x="61" y="233"/>
                  </a:cubicBezTo>
                  <a:cubicBezTo>
                    <a:pt x="70" y="242"/>
                    <a:pt x="84" y="247"/>
                    <a:pt x="98" y="247"/>
                  </a:cubicBezTo>
                  <a:cubicBezTo>
                    <a:pt x="112" y="247"/>
                    <a:pt x="125" y="242"/>
                    <a:pt x="135" y="233"/>
                  </a:cubicBezTo>
                  <a:cubicBezTo>
                    <a:pt x="213" y="233"/>
                    <a:pt x="292" y="312"/>
                    <a:pt x="329" y="367"/>
                  </a:cubicBezTo>
                  <a:cubicBezTo>
                    <a:pt x="366" y="409"/>
                    <a:pt x="389" y="446"/>
                    <a:pt x="407" y="483"/>
                  </a:cubicBezTo>
                  <a:cubicBezTo>
                    <a:pt x="426" y="501"/>
                    <a:pt x="426" y="524"/>
                    <a:pt x="444" y="543"/>
                  </a:cubicBezTo>
                  <a:cubicBezTo>
                    <a:pt x="453" y="552"/>
                    <a:pt x="468" y="557"/>
                    <a:pt x="484" y="557"/>
                  </a:cubicBezTo>
                  <a:cubicBezTo>
                    <a:pt x="499" y="557"/>
                    <a:pt x="514" y="552"/>
                    <a:pt x="523" y="543"/>
                  </a:cubicBezTo>
                  <a:cubicBezTo>
                    <a:pt x="541" y="524"/>
                    <a:pt x="523" y="483"/>
                    <a:pt x="541" y="446"/>
                  </a:cubicBezTo>
                  <a:lnTo>
                    <a:pt x="597" y="446"/>
                  </a:lnTo>
                  <a:cubicBezTo>
                    <a:pt x="620" y="464"/>
                    <a:pt x="620" y="483"/>
                    <a:pt x="638" y="501"/>
                  </a:cubicBezTo>
                  <a:cubicBezTo>
                    <a:pt x="675" y="617"/>
                    <a:pt x="694" y="755"/>
                    <a:pt x="675" y="889"/>
                  </a:cubicBezTo>
                  <a:cubicBezTo>
                    <a:pt x="657" y="908"/>
                    <a:pt x="657" y="945"/>
                    <a:pt x="675" y="963"/>
                  </a:cubicBezTo>
                  <a:cubicBezTo>
                    <a:pt x="685" y="975"/>
                    <a:pt x="694" y="980"/>
                    <a:pt x="704" y="980"/>
                  </a:cubicBezTo>
                  <a:cubicBezTo>
                    <a:pt x="713" y="980"/>
                    <a:pt x="724" y="975"/>
                    <a:pt x="735" y="963"/>
                  </a:cubicBezTo>
                  <a:cubicBezTo>
                    <a:pt x="754" y="945"/>
                    <a:pt x="772" y="926"/>
                    <a:pt x="772" y="908"/>
                  </a:cubicBezTo>
                  <a:cubicBezTo>
                    <a:pt x="809" y="811"/>
                    <a:pt x="772" y="714"/>
                    <a:pt x="735" y="617"/>
                  </a:cubicBezTo>
                  <a:cubicBezTo>
                    <a:pt x="694" y="524"/>
                    <a:pt x="638" y="446"/>
                    <a:pt x="597" y="349"/>
                  </a:cubicBezTo>
                  <a:cubicBezTo>
                    <a:pt x="578" y="293"/>
                    <a:pt x="560" y="233"/>
                    <a:pt x="541" y="178"/>
                  </a:cubicBezTo>
                  <a:cubicBezTo>
                    <a:pt x="523" y="136"/>
                    <a:pt x="504" y="81"/>
                    <a:pt x="463" y="39"/>
                  </a:cubicBezTo>
                  <a:cubicBezTo>
                    <a:pt x="428" y="16"/>
                    <a:pt x="392" y="0"/>
                    <a:pt x="3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9"/>
            <p:cNvSpPr/>
            <p:nvPr/>
          </p:nvSpPr>
          <p:spPr>
            <a:xfrm>
              <a:off x="6927766" y="3872505"/>
              <a:ext cx="37349" cy="42144"/>
            </a:xfrm>
            <a:custGeom>
              <a:avLst/>
              <a:gdLst/>
              <a:ahLst/>
              <a:cxnLst/>
              <a:rect l="l" t="t" r="r" b="b"/>
              <a:pathLst>
                <a:path w="1332" h="1503" extrusionOk="0">
                  <a:moveTo>
                    <a:pt x="1119" y="1"/>
                  </a:moveTo>
                  <a:cubicBezTo>
                    <a:pt x="925" y="560"/>
                    <a:pt x="311" y="1003"/>
                    <a:pt x="1" y="1198"/>
                  </a:cubicBezTo>
                  <a:cubicBezTo>
                    <a:pt x="140" y="1350"/>
                    <a:pt x="232" y="1503"/>
                    <a:pt x="232" y="1503"/>
                  </a:cubicBezTo>
                  <a:cubicBezTo>
                    <a:pt x="967" y="985"/>
                    <a:pt x="1332" y="504"/>
                    <a:pt x="1119" y="19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9"/>
            <p:cNvSpPr/>
            <p:nvPr/>
          </p:nvSpPr>
          <p:spPr>
            <a:xfrm>
              <a:off x="6896558" y="3783506"/>
              <a:ext cx="47444" cy="97187"/>
            </a:xfrm>
            <a:custGeom>
              <a:avLst/>
              <a:gdLst/>
              <a:ahLst/>
              <a:cxnLst/>
              <a:rect l="l" t="t" r="r" b="b"/>
              <a:pathLst>
                <a:path w="1692" h="3466" extrusionOk="0">
                  <a:moveTo>
                    <a:pt x="0" y="1"/>
                  </a:moveTo>
                  <a:lnTo>
                    <a:pt x="0" y="1"/>
                  </a:lnTo>
                  <a:cubicBezTo>
                    <a:pt x="97" y="384"/>
                    <a:pt x="74" y="1327"/>
                    <a:pt x="37" y="2251"/>
                  </a:cubicBezTo>
                  <a:cubicBezTo>
                    <a:pt x="305" y="2676"/>
                    <a:pt x="712" y="3119"/>
                    <a:pt x="980" y="3387"/>
                  </a:cubicBezTo>
                  <a:cubicBezTo>
                    <a:pt x="1022" y="3424"/>
                    <a:pt x="1040" y="3447"/>
                    <a:pt x="1077" y="3466"/>
                  </a:cubicBezTo>
                  <a:cubicBezTo>
                    <a:pt x="1211" y="3309"/>
                    <a:pt x="1424" y="3156"/>
                    <a:pt x="1692" y="2962"/>
                  </a:cubicBezTo>
                  <a:lnTo>
                    <a:pt x="1692" y="2962"/>
                  </a:lnTo>
                  <a:cubicBezTo>
                    <a:pt x="1521" y="3004"/>
                    <a:pt x="1229" y="3216"/>
                    <a:pt x="1059" y="3332"/>
                  </a:cubicBezTo>
                  <a:cubicBezTo>
                    <a:pt x="998" y="3235"/>
                    <a:pt x="791" y="2944"/>
                    <a:pt x="171" y="2080"/>
                  </a:cubicBezTo>
                  <a:cubicBezTo>
                    <a:pt x="231" y="1807"/>
                    <a:pt x="116" y="366"/>
                    <a:pt x="97" y="37"/>
                  </a:cubicBezTo>
                  <a:cubicBezTo>
                    <a:pt x="37" y="1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9"/>
            <p:cNvSpPr/>
            <p:nvPr/>
          </p:nvSpPr>
          <p:spPr>
            <a:xfrm>
              <a:off x="6722682" y="3818612"/>
              <a:ext cx="76717" cy="59753"/>
            </a:xfrm>
            <a:custGeom>
              <a:avLst/>
              <a:gdLst/>
              <a:ahLst/>
              <a:cxnLst/>
              <a:rect l="l" t="t" r="r" b="b"/>
              <a:pathLst>
                <a:path w="2736" h="2131" extrusionOk="0">
                  <a:moveTo>
                    <a:pt x="2657" y="1"/>
                  </a:moveTo>
                  <a:cubicBezTo>
                    <a:pt x="2620" y="19"/>
                    <a:pt x="2560" y="38"/>
                    <a:pt x="2523" y="38"/>
                  </a:cubicBezTo>
                  <a:lnTo>
                    <a:pt x="2523" y="56"/>
                  </a:lnTo>
                  <a:cubicBezTo>
                    <a:pt x="2463" y="440"/>
                    <a:pt x="2232" y="768"/>
                    <a:pt x="1867" y="943"/>
                  </a:cubicBezTo>
                  <a:cubicBezTo>
                    <a:pt x="1253" y="1230"/>
                    <a:pt x="384" y="1618"/>
                    <a:pt x="1" y="1789"/>
                  </a:cubicBezTo>
                  <a:cubicBezTo>
                    <a:pt x="61" y="1886"/>
                    <a:pt x="116" y="1964"/>
                    <a:pt x="213" y="2020"/>
                  </a:cubicBezTo>
                  <a:cubicBezTo>
                    <a:pt x="329" y="2096"/>
                    <a:pt x="439" y="2130"/>
                    <a:pt x="552" y="2130"/>
                  </a:cubicBezTo>
                  <a:cubicBezTo>
                    <a:pt x="927" y="2130"/>
                    <a:pt x="1328" y="1748"/>
                    <a:pt x="2024" y="1230"/>
                  </a:cubicBezTo>
                  <a:cubicBezTo>
                    <a:pt x="2024" y="1230"/>
                    <a:pt x="2098" y="1174"/>
                    <a:pt x="2736" y="786"/>
                  </a:cubicBezTo>
                  <a:lnTo>
                    <a:pt x="2736" y="712"/>
                  </a:lnTo>
                  <a:cubicBezTo>
                    <a:pt x="2718" y="421"/>
                    <a:pt x="2657" y="1"/>
                    <a:pt x="2657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9"/>
            <p:cNvSpPr/>
            <p:nvPr/>
          </p:nvSpPr>
          <p:spPr>
            <a:xfrm>
              <a:off x="6797184" y="3817967"/>
              <a:ext cx="15702" cy="17918"/>
            </a:xfrm>
            <a:custGeom>
              <a:avLst/>
              <a:gdLst/>
              <a:ahLst/>
              <a:cxnLst/>
              <a:rect l="l" t="t" r="r" b="b"/>
              <a:pathLst>
                <a:path w="560" h="639" extrusionOk="0">
                  <a:moveTo>
                    <a:pt x="79" y="1"/>
                  </a:moveTo>
                  <a:cubicBezTo>
                    <a:pt x="61" y="1"/>
                    <a:pt x="19" y="24"/>
                    <a:pt x="0" y="24"/>
                  </a:cubicBezTo>
                  <a:cubicBezTo>
                    <a:pt x="0" y="24"/>
                    <a:pt x="37" y="347"/>
                    <a:pt x="61" y="638"/>
                  </a:cubicBezTo>
                  <a:lnTo>
                    <a:pt x="560" y="370"/>
                  </a:lnTo>
                  <a:lnTo>
                    <a:pt x="560" y="347"/>
                  </a:lnTo>
                  <a:lnTo>
                    <a:pt x="176" y="463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9"/>
            <p:cNvSpPr/>
            <p:nvPr/>
          </p:nvSpPr>
          <p:spPr>
            <a:xfrm>
              <a:off x="6793426" y="4175954"/>
              <a:ext cx="58856" cy="156519"/>
            </a:xfrm>
            <a:custGeom>
              <a:avLst/>
              <a:gdLst/>
              <a:ahLst/>
              <a:cxnLst/>
              <a:rect l="l" t="t" r="r" b="b"/>
              <a:pathLst>
                <a:path w="2099" h="5582" extrusionOk="0">
                  <a:moveTo>
                    <a:pt x="0" y="0"/>
                  </a:moveTo>
                  <a:lnTo>
                    <a:pt x="0" y="444"/>
                  </a:lnTo>
                  <a:cubicBezTo>
                    <a:pt x="310" y="559"/>
                    <a:pt x="888" y="730"/>
                    <a:pt x="1327" y="730"/>
                  </a:cubicBezTo>
                  <a:cubicBezTo>
                    <a:pt x="1599" y="1557"/>
                    <a:pt x="1539" y="4561"/>
                    <a:pt x="1521" y="5582"/>
                  </a:cubicBezTo>
                  <a:cubicBezTo>
                    <a:pt x="1673" y="5563"/>
                    <a:pt x="1770" y="5526"/>
                    <a:pt x="1770" y="5526"/>
                  </a:cubicBezTo>
                  <a:cubicBezTo>
                    <a:pt x="1770" y="4293"/>
                    <a:pt x="2098" y="2925"/>
                    <a:pt x="2098" y="2001"/>
                  </a:cubicBezTo>
                  <a:cubicBezTo>
                    <a:pt x="2098" y="1502"/>
                    <a:pt x="2080" y="864"/>
                    <a:pt x="2061" y="402"/>
                  </a:cubicBezTo>
                  <a:cubicBezTo>
                    <a:pt x="1465" y="328"/>
                    <a:pt x="772" y="194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9"/>
            <p:cNvSpPr/>
            <p:nvPr/>
          </p:nvSpPr>
          <p:spPr>
            <a:xfrm>
              <a:off x="6917027" y="4171664"/>
              <a:ext cx="79437" cy="161342"/>
            </a:xfrm>
            <a:custGeom>
              <a:avLst/>
              <a:gdLst/>
              <a:ahLst/>
              <a:cxnLst/>
              <a:rect l="l" t="t" r="r" b="b"/>
              <a:pathLst>
                <a:path w="2833" h="5754" extrusionOk="0">
                  <a:moveTo>
                    <a:pt x="1849" y="1"/>
                  </a:moveTo>
                  <a:cubicBezTo>
                    <a:pt x="1655" y="190"/>
                    <a:pt x="1137" y="537"/>
                    <a:pt x="0" y="652"/>
                  </a:cubicBezTo>
                  <a:cubicBezTo>
                    <a:pt x="37" y="943"/>
                    <a:pt x="116" y="1290"/>
                    <a:pt x="213" y="1576"/>
                  </a:cubicBezTo>
                  <a:cubicBezTo>
                    <a:pt x="638" y="2810"/>
                    <a:pt x="906" y="3041"/>
                    <a:pt x="2620" y="5679"/>
                  </a:cubicBezTo>
                  <a:cubicBezTo>
                    <a:pt x="2620" y="5679"/>
                    <a:pt x="2694" y="5716"/>
                    <a:pt x="2833" y="5753"/>
                  </a:cubicBezTo>
                  <a:cubicBezTo>
                    <a:pt x="2833" y="5753"/>
                    <a:pt x="1119" y="2773"/>
                    <a:pt x="499" y="1230"/>
                  </a:cubicBezTo>
                  <a:cubicBezTo>
                    <a:pt x="1040" y="962"/>
                    <a:pt x="1733" y="578"/>
                    <a:pt x="1983" y="440"/>
                  </a:cubicBezTo>
                  <a:lnTo>
                    <a:pt x="1849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9"/>
            <p:cNvSpPr/>
            <p:nvPr/>
          </p:nvSpPr>
          <p:spPr>
            <a:xfrm>
              <a:off x="6811176" y="4016715"/>
              <a:ext cx="73493" cy="77250"/>
            </a:xfrm>
            <a:custGeom>
              <a:avLst/>
              <a:gdLst/>
              <a:ahLst/>
              <a:cxnLst/>
              <a:rect l="l" t="t" r="r" b="b"/>
              <a:pathLst>
                <a:path w="2621" h="2755" extrusionOk="0">
                  <a:moveTo>
                    <a:pt x="0" y="1"/>
                  </a:moveTo>
                  <a:lnTo>
                    <a:pt x="791" y="1253"/>
                  </a:lnTo>
                  <a:lnTo>
                    <a:pt x="2620" y="27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6782659" y="4108966"/>
              <a:ext cx="62613" cy="35667"/>
            </a:xfrm>
            <a:custGeom>
              <a:avLst/>
              <a:gdLst/>
              <a:ahLst/>
              <a:cxnLst/>
              <a:rect l="l" t="t" r="r" b="b"/>
              <a:pathLst>
                <a:path w="2233" h="1272" extrusionOk="0">
                  <a:moveTo>
                    <a:pt x="1" y="0"/>
                  </a:moveTo>
                  <a:lnTo>
                    <a:pt x="1114" y="827"/>
                  </a:lnTo>
                  <a:lnTo>
                    <a:pt x="2233" y="12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9"/>
            <p:cNvSpPr/>
            <p:nvPr/>
          </p:nvSpPr>
          <p:spPr>
            <a:xfrm>
              <a:off x="6852254" y="3883917"/>
              <a:ext cx="42116" cy="11300"/>
            </a:xfrm>
            <a:custGeom>
              <a:avLst/>
              <a:gdLst/>
              <a:ahLst/>
              <a:cxnLst/>
              <a:rect l="l" t="t" r="r" b="b"/>
              <a:pathLst>
                <a:path w="1502" h="403" extrusionOk="0">
                  <a:moveTo>
                    <a:pt x="1446" y="0"/>
                  </a:moveTo>
                  <a:lnTo>
                    <a:pt x="37" y="250"/>
                  </a:lnTo>
                  <a:cubicBezTo>
                    <a:pt x="19" y="250"/>
                    <a:pt x="19" y="250"/>
                    <a:pt x="0" y="268"/>
                  </a:cubicBezTo>
                  <a:lnTo>
                    <a:pt x="0" y="287"/>
                  </a:lnTo>
                  <a:lnTo>
                    <a:pt x="19" y="365"/>
                  </a:lnTo>
                  <a:cubicBezTo>
                    <a:pt x="19" y="384"/>
                    <a:pt x="37" y="402"/>
                    <a:pt x="60" y="402"/>
                  </a:cubicBezTo>
                  <a:lnTo>
                    <a:pt x="1483" y="153"/>
                  </a:lnTo>
                  <a:cubicBezTo>
                    <a:pt x="1502" y="134"/>
                    <a:pt x="1502" y="116"/>
                    <a:pt x="1502" y="97"/>
                  </a:cubicBezTo>
                  <a:lnTo>
                    <a:pt x="1483" y="19"/>
                  </a:lnTo>
                  <a:cubicBezTo>
                    <a:pt x="1483" y="0"/>
                    <a:pt x="1465" y="0"/>
                    <a:pt x="1446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9"/>
            <p:cNvSpPr/>
            <p:nvPr/>
          </p:nvSpPr>
          <p:spPr>
            <a:xfrm>
              <a:off x="6853937" y="3883917"/>
              <a:ext cx="40434" cy="11300"/>
            </a:xfrm>
            <a:custGeom>
              <a:avLst/>
              <a:gdLst/>
              <a:ahLst/>
              <a:cxnLst/>
              <a:rect l="l" t="t" r="r" b="b"/>
              <a:pathLst>
                <a:path w="1442" h="403" extrusionOk="0">
                  <a:moveTo>
                    <a:pt x="1386" y="0"/>
                  </a:moveTo>
                  <a:lnTo>
                    <a:pt x="1211" y="19"/>
                  </a:lnTo>
                  <a:cubicBezTo>
                    <a:pt x="1229" y="74"/>
                    <a:pt x="1192" y="134"/>
                    <a:pt x="1132" y="153"/>
                  </a:cubicBezTo>
                  <a:cubicBezTo>
                    <a:pt x="883" y="213"/>
                    <a:pt x="171" y="365"/>
                    <a:pt x="0" y="402"/>
                  </a:cubicBezTo>
                  <a:lnTo>
                    <a:pt x="1423" y="153"/>
                  </a:lnTo>
                  <a:cubicBezTo>
                    <a:pt x="1442" y="134"/>
                    <a:pt x="1442" y="116"/>
                    <a:pt x="1442" y="97"/>
                  </a:cubicBezTo>
                  <a:lnTo>
                    <a:pt x="1423" y="19"/>
                  </a:lnTo>
                  <a:cubicBezTo>
                    <a:pt x="1423" y="0"/>
                    <a:pt x="1405" y="0"/>
                    <a:pt x="1386" y="0"/>
                  </a:cubicBezTo>
                  <a:close/>
                </a:path>
              </a:pathLst>
            </a:custGeom>
            <a:solidFill>
              <a:srgbClr val="B6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9"/>
            <p:cNvSpPr/>
            <p:nvPr/>
          </p:nvSpPr>
          <p:spPr>
            <a:xfrm>
              <a:off x="6818298" y="3703620"/>
              <a:ext cx="64156" cy="34657"/>
            </a:xfrm>
            <a:custGeom>
              <a:avLst/>
              <a:gdLst/>
              <a:ahLst/>
              <a:cxnLst/>
              <a:rect l="l" t="t" r="r" b="b"/>
              <a:pathLst>
                <a:path w="2288" h="1236" extrusionOk="0">
                  <a:moveTo>
                    <a:pt x="927" y="0"/>
                  </a:moveTo>
                  <a:cubicBezTo>
                    <a:pt x="273" y="0"/>
                    <a:pt x="16" y="579"/>
                    <a:pt x="1" y="595"/>
                  </a:cubicBezTo>
                  <a:cubicBezTo>
                    <a:pt x="18" y="577"/>
                    <a:pt x="317" y="190"/>
                    <a:pt x="1194" y="190"/>
                  </a:cubicBezTo>
                  <a:cubicBezTo>
                    <a:pt x="1237" y="190"/>
                    <a:pt x="1281" y="191"/>
                    <a:pt x="1327" y="193"/>
                  </a:cubicBezTo>
                  <a:cubicBezTo>
                    <a:pt x="1327" y="636"/>
                    <a:pt x="1558" y="789"/>
                    <a:pt x="2001" y="904"/>
                  </a:cubicBezTo>
                  <a:cubicBezTo>
                    <a:pt x="2128" y="957"/>
                    <a:pt x="2254" y="1235"/>
                    <a:pt x="2284" y="1235"/>
                  </a:cubicBezTo>
                  <a:cubicBezTo>
                    <a:pt x="2285" y="1235"/>
                    <a:pt x="2287" y="1234"/>
                    <a:pt x="2288" y="1232"/>
                  </a:cubicBezTo>
                  <a:cubicBezTo>
                    <a:pt x="2251" y="521"/>
                    <a:pt x="1539" y="826"/>
                    <a:pt x="1364" y="77"/>
                  </a:cubicBezTo>
                  <a:cubicBezTo>
                    <a:pt x="1202" y="23"/>
                    <a:pt x="1057" y="0"/>
                    <a:pt x="927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6857161" y="3719239"/>
              <a:ext cx="18815" cy="10795"/>
            </a:xfrm>
            <a:custGeom>
              <a:avLst/>
              <a:gdLst/>
              <a:ahLst/>
              <a:cxnLst/>
              <a:rect l="l" t="t" r="r" b="b"/>
              <a:pathLst>
                <a:path w="671" h="385" extrusionOk="0">
                  <a:moveTo>
                    <a:pt x="19" y="1"/>
                  </a:moveTo>
                  <a:lnTo>
                    <a:pt x="19" y="1"/>
                  </a:lnTo>
                  <a:cubicBezTo>
                    <a:pt x="1" y="38"/>
                    <a:pt x="19" y="116"/>
                    <a:pt x="75" y="153"/>
                  </a:cubicBezTo>
                  <a:lnTo>
                    <a:pt x="93" y="172"/>
                  </a:lnTo>
                  <a:cubicBezTo>
                    <a:pt x="116" y="195"/>
                    <a:pt x="116" y="195"/>
                    <a:pt x="135" y="195"/>
                  </a:cubicBezTo>
                  <a:lnTo>
                    <a:pt x="153" y="213"/>
                  </a:lnTo>
                  <a:lnTo>
                    <a:pt x="232" y="250"/>
                  </a:lnTo>
                  <a:cubicBezTo>
                    <a:pt x="287" y="269"/>
                    <a:pt x="347" y="287"/>
                    <a:pt x="403" y="310"/>
                  </a:cubicBezTo>
                  <a:cubicBezTo>
                    <a:pt x="518" y="347"/>
                    <a:pt x="537" y="347"/>
                    <a:pt x="652" y="384"/>
                  </a:cubicBezTo>
                  <a:cubicBezTo>
                    <a:pt x="671" y="329"/>
                    <a:pt x="634" y="269"/>
                    <a:pt x="578" y="250"/>
                  </a:cubicBezTo>
                  <a:cubicBezTo>
                    <a:pt x="463" y="213"/>
                    <a:pt x="440" y="213"/>
                    <a:pt x="324" y="172"/>
                  </a:cubicBezTo>
                  <a:lnTo>
                    <a:pt x="250" y="135"/>
                  </a:lnTo>
                  <a:lnTo>
                    <a:pt x="209" y="116"/>
                  </a:lnTo>
                  <a:lnTo>
                    <a:pt x="190" y="116"/>
                  </a:lnTo>
                  <a:lnTo>
                    <a:pt x="172" y="9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77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6843057" y="3705779"/>
              <a:ext cx="39396" cy="65305"/>
            </a:xfrm>
            <a:custGeom>
              <a:avLst/>
              <a:gdLst/>
              <a:ahLst/>
              <a:cxnLst/>
              <a:rect l="l" t="t" r="r" b="b"/>
              <a:pathLst>
                <a:path w="1405" h="2329" extrusionOk="0">
                  <a:moveTo>
                    <a:pt x="481" y="0"/>
                  </a:moveTo>
                  <a:cubicBezTo>
                    <a:pt x="444" y="171"/>
                    <a:pt x="347" y="906"/>
                    <a:pt x="194" y="1252"/>
                  </a:cubicBezTo>
                  <a:cubicBezTo>
                    <a:pt x="0" y="1636"/>
                    <a:pt x="19" y="2153"/>
                    <a:pt x="194" y="2310"/>
                  </a:cubicBezTo>
                  <a:lnTo>
                    <a:pt x="194" y="2329"/>
                  </a:lnTo>
                  <a:cubicBezTo>
                    <a:pt x="809" y="2116"/>
                    <a:pt x="1021" y="1885"/>
                    <a:pt x="1386" y="1192"/>
                  </a:cubicBezTo>
                  <a:cubicBezTo>
                    <a:pt x="1386" y="1174"/>
                    <a:pt x="1386" y="1174"/>
                    <a:pt x="1405" y="1155"/>
                  </a:cubicBezTo>
                  <a:cubicBezTo>
                    <a:pt x="1368" y="444"/>
                    <a:pt x="656" y="730"/>
                    <a:pt x="481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9"/>
            <p:cNvSpPr/>
            <p:nvPr/>
          </p:nvSpPr>
          <p:spPr>
            <a:xfrm>
              <a:off x="6818298" y="3703788"/>
              <a:ext cx="64156" cy="34405"/>
            </a:xfrm>
            <a:custGeom>
              <a:avLst/>
              <a:gdLst/>
              <a:ahLst/>
              <a:cxnLst/>
              <a:rect l="l" t="t" r="r" b="b"/>
              <a:pathLst>
                <a:path w="2288" h="1227" extrusionOk="0">
                  <a:moveTo>
                    <a:pt x="939" y="1"/>
                  </a:moveTo>
                  <a:cubicBezTo>
                    <a:pt x="276" y="1"/>
                    <a:pt x="16" y="573"/>
                    <a:pt x="1" y="589"/>
                  </a:cubicBezTo>
                  <a:lnTo>
                    <a:pt x="440" y="1051"/>
                  </a:lnTo>
                  <a:cubicBezTo>
                    <a:pt x="440" y="1051"/>
                    <a:pt x="1692" y="1226"/>
                    <a:pt x="2288" y="1226"/>
                  </a:cubicBezTo>
                  <a:cubicBezTo>
                    <a:pt x="2232" y="515"/>
                    <a:pt x="1539" y="801"/>
                    <a:pt x="1364" y="71"/>
                  </a:cubicBezTo>
                  <a:cubicBezTo>
                    <a:pt x="1207" y="22"/>
                    <a:pt x="1065" y="1"/>
                    <a:pt x="939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6818298" y="3696582"/>
              <a:ext cx="65333" cy="41611"/>
            </a:xfrm>
            <a:custGeom>
              <a:avLst/>
              <a:gdLst/>
              <a:ahLst/>
              <a:cxnLst/>
              <a:rect l="l" t="t" r="r" b="b"/>
              <a:pathLst>
                <a:path w="2330" h="1484" extrusionOk="0">
                  <a:moveTo>
                    <a:pt x="1502" y="0"/>
                  </a:moveTo>
                  <a:lnTo>
                    <a:pt x="1133" y="56"/>
                  </a:lnTo>
                  <a:cubicBezTo>
                    <a:pt x="56" y="194"/>
                    <a:pt x="1" y="846"/>
                    <a:pt x="1" y="846"/>
                  </a:cubicBezTo>
                  <a:cubicBezTo>
                    <a:pt x="16" y="830"/>
                    <a:pt x="276" y="258"/>
                    <a:pt x="939" y="258"/>
                  </a:cubicBezTo>
                  <a:cubicBezTo>
                    <a:pt x="1065" y="258"/>
                    <a:pt x="1207" y="279"/>
                    <a:pt x="1364" y="328"/>
                  </a:cubicBezTo>
                  <a:cubicBezTo>
                    <a:pt x="1539" y="1058"/>
                    <a:pt x="2232" y="772"/>
                    <a:pt x="2288" y="1483"/>
                  </a:cubicBezTo>
                  <a:cubicBezTo>
                    <a:pt x="2329" y="1137"/>
                    <a:pt x="2195" y="887"/>
                    <a:pt x="1807" y="656"/>
                  </a:cubicBezTo>
                  <a:cubicBezTo>
                    <a:pt x="1424" y="425"/>
                    <a:pt x="1502" y="0"/>
                    <a:pt x="15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6816111" y="3679197"/>
              <a:ext cx="54566" cy="40602"/>
            </a:xfrm>
            <a:custGeom>
              <a:avLst/>
              <a:gdLst/>
              <a:ahLst/>
              <a:cxnLst/>
              <a:rect l="l" t="t" r="r" b="b"/>
              <a:pathLst>
                <a:path w="1946" h="1448" extrusionOk="0">
                  <a:moveTo>
                    <a:pt x="1133" y="1"/>
                  </a:moveTo>
                  <a:cubicBezTo>
                    <a:pt x="968" y="1"/>
                    <a:pt x="759" y="33"/>
                    <a:pt x="518" y="140"/>
                  </a:cubicBezTo>
                  <a:cubicBezTo>
                    <a:pt x="134" y="523"/>
                    <a:pt x="0" y="1022"/>
                    <a:pt x="79" y="1447"/>
                  </a:cubicBezTo>
                  <a:cubicBezTo>
                    <a:pt x="79" y="1447"/>
                    <a:pt x="116" y="602"/>
                    <a:pt x="730" y="311"/>
                  </a:cubicBezTo>
                  <a:cubicBezTo>
                    <a:pt x="776" y="297"/>
                    <a:pt x="846" y="289"/>
                    <a:pt x="928" y="289"/>
                  </a:cubicBezTo>
                  <a:cubicBezTo>
                    <a:pt x="1189" y="289"/>
                    <a:pt x="1580" y="370"/>
                    <a:pt x="1770" y="620"/>
                  </a:cubicBezTo>
                  <a:cubicBezTo>
                    <a:pt x="1751" y="523"/>
                    <a:pt x="1617" y="311"/>
                    <a:pt x="1118" y="195"/>
                  </a:cubicBezTo>
                  <a:cubicBezTo>
                    <a:pt x="1483" y="195"/>
                    <a:pt x="1811" y="329"/>
                    <a:pt x="1945" y="583"/>
                  </a:cubicBezTo>
                  <a:cubicBezTo>
                    <a:pt x="1945" y="445"/>
                    <a:pt x="1696" y="237"/>
                    <a:pt x="1539" y="79"/>
                  </a:cubicBezTo>
                  <a:cubicBezTo>
                    <a:pt x="1539" y="79"/>
                    <a:pt x="1389" y="1"/>
                    <a:pt x="1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7" name="Google Shape;927;p39"/>
          <p:cNvGrpSpPr/>
          <p:nvPr/>
        </p:nvGrpSpPr>
        <p:grpSpPr>
          <a:xfrm>
            <a:off x="3719691" y="4628785"/>
            <a:ext cx="1039915" cy="1288616"/>
            <a:chOff x="-927775" y="3696016"/>
            <a:chExt cx="615528" cy="762736"/>
          </a:xfrm>
        </p:grpSpPr>
        <p:sp>
          <p:nvSpPr>
            <p:cNvPr id="928" name="Google Shape;928;p39"/>
            <p:cNvSpPr/>
            <p:nvPr/>
          </p:nvSpPr>
          <p:spPr>
            <a:xfrm>
              <a:off x="-571653" y="3711051"/>
              <a:ext cx="132396" cy="747701"/>
            </a:xfrm>
            <a:custGeom>
              <a:avLst/>
              <a:gdLst/>
              <a:ahLst/>
              <a:cxnLst/>
              <a:rect l="l" t="t" r="r" b="b"/>
              <a:pathLst>
                <a:path w="1180" h="6664" extrusionOk="0">
                  <a:moveTo>
                    <a:pt x="61" y="1"/>
                  </a:moveTo>
                  <a:cubicBezTo>
                    <a:pt x="61" y="139"/>
                    <a:pt x="61" y="255"/>
                    <a:pt x="80" y="389"/>
                  </a:cubicBezTo>
                  <a:lnTo>
                    <a:pt x="80" y="735"/>
                  </a:lnTo>
                  <a:lnTo>
                    <a:pt x="80" y="925"/>
                  </a:lnTo>
                  <a:cubicBezTo>
                    <a:pt x="98" y="1063"/>
                    <a:pt x="98" y="1197"/>
                    <a:pt x="98" y="1331"/>
                  </a:cubicBezTo>
                  <a:lnTo>
                    <a:pt x="98" y="2450"/>
                  </a:lnTo>
                  <a:cubicBezTo>
                    <a:pt x="116" y="2967"/>
                    <a:pt x="98" y="3466"/>
                    <a:pt x="98" y="3970"/>
                  </a:cubicBezTo>
                  <a:cubicBezTo>
                    <a:pt x="80" y="4644"/>
                    <a:pt x="61" y="5296"/>
                    <a:pt x="43" y="5915"/>
                  </a:cubicBezTo>
                  <a:cubicBezTo>
                    <a:pt x="43" y="6067"/>
                    <a:pt x="24" y="6220"/>
                    <a:pt x="24" y="6354"/>
                  </a:cubicBezTo>
                  <a:lnTo>
                    <a:pt x="24" y="6451"/>
                  </a:lnTo>
                  <a:cubicBezTo>
                    <a:pt x="1" y="6529"/>
                    <a:pt x="1" y="6585"/>
                    <a:pt x="1" y="6663"/>
                  </a:cubicBezTo>
                  <a:lnTo>
                    <a:pt x="870" y="6663"/>
                  </a:lnTo>
                  <a:cubicBezTo>
                    <a:pt x="870" y="6608"/>
                    <a:pt x="888" y="6529"/>
                    <a:pt x="888" y="6469"/>
                  </a:cubicBezTo>
                  <a:lnTo>
                    <a:pt x="888" y="6451"/>
                  </a:lnTo>
                  <a:cubicBezTo>
                    <a:pt x="888" y="6451"/>
                    <a:pt x="888" y="6432"/>
                    <a:pt x="907" y="6432"/>
                  </a:cubicBezTo>
                  <a:lnTo>
                    <a:pt x="907" y="6377"/>
                  </a:lnTo>
                  <a:lnTo>
                    <a:pt x="907" y="6354"/>
                  </a:lnTo>
                  <a:cubicBezTo>
                    <a:pt x="907" y="6317"/>
                    <a:pt x="925" y="6280"/>
                    <a:pt x="925" y="6220"/>
                  </a:cubicBezTo>
                  <a:lnTo>
                    <a:pt x="925" y="6201"/>
                  </a:lnTo>
                  <a:cubicBezTo>
                    <a:pt x="948" y="6123"/>
                    <a:pt x="948" y="6049"/>
                    <a:pt x="967" y="5989"/>
                  </a:cubicBezTo>
                  <a:lnTo>
                    <a:pt x="967" y="5915"/>
                  </a:lnTo>
                  <a:cubicBezTo>
                    <a:pt x="967" y="5915"/>
                    <a:pt x="967" y="5892"/>
                    <a:pt x="985" y="5892"/>
                  </a:cubicBezTo>
                  <a:cubicBezTo>
                    <a:pt x="1004" y="5721"/>
                    <a:pt x="1022" y="5527"/>
                    <a:pt x="1041" y="5356"/>
                  </a:cubicBezTo>
                  <a:lnTo>
                    <a:pt x="1041" y="5314"/>
                  </a:lnTo>
                  <a:cubicBezTo>
                    <a:pt x="1041" y="5259"/>
                    <a:pt x="1064" y="5222"/>
                    <a:pt x="1064" y="5162"/>
                  </a:cubicBezTo>
                  <a:lnTo>
                    <a:pt x="1064" y="5106"/>
                  </a:lnTo>
                  <a:cubicBezTo>
                    <a:pt x="1064" y="5065"/>
                    <a:pt x="1082" y="5009"/>
                    <a:pt x="1082" y="4968"/>
                  </a:cubicBezTo>
                  <a:lnTo>
                    <a:pt x="1082" y="4894"/>
                  </a:lnTo>
                  <a:cubicBezTo>
                    <a:pt x="1082" y="4852"/>
                    <a:pt x="1101" y="4797"/>
                    <a:pt x="1101" y="4760"/>
                  </a:cubicBezTo>
                  <a:lnTo>
                    <a:pt x="1101" y="4566"/>
                  </a:lnTo>
                  <a:cubicBezTo>
                    <a:pt x="1119" y="4506"/>
                    <a:pt x="1119" y="4450"/>
                    <a:pt x="1119" y="4390"/>
                  </a:cubicBezTo>
                  <a:lnTo>
                    <a:pt x="1119" y="4353"/>
                  </a:lnTo>
                  <a:cubicBezTo>
                    <a:pt x="1119" y="4298"/>
                    <a:pt x="1138" y="4256"/>
                    <a:pt x="1138" y="4219"/>
                  </a:cubicBezTo>
                  <a:lnTo>
                    <a:pt x="1138" y="4201"/>
                  </a:lnTo>
                  <a:lnTo>
                    <a:pt x="1138" y="4122"/>
                  </a:lnTo>
                  <a:lnTo>
                    <a:pt x="1138" y="4104"/>
                  </a:lnTo>
                  <a:lnTo>
                    <a:pt x="1138" y="3988"/>
                  </a:lnTo>
                  <a:lnTo>
                    <a:pt x="1138" y="3970"/>
                  </a:lnTo>
                  <a:cubicBezTo>
                    <a:pt x="1156" y="3854"/>
                    <a:pt x="1156" y="3720"/>
                    <a:pt x="1156" y="3582"/>
                  </a:cubicBezTo>
                  <a:lnTo>
                    <a:pt x="1156" y="3563"/>
                  </a:lnTo>
                  <a:lnTo>
                    <a:pt x="1156" y="3392"/>
                  </a:lnTo>
                  <a:lnTo>
                    <a:pt x="1156" y="3351"/>
                  </a:lnTo>
                  <a:cubicBezTo>
                    <a:pt x="1156" y="3295"/>
                    <a:pt x="1179" y="3235"/>
                    <a:pt x="1179" y="3180"/>
                  </a:cubicBezTo>
                  <a:lnTo>
                    <a:pt x="1179" y="3161"/>
                  </a:lnTo>
                  <a:lnTo>
                    <a:pt x="1179" y="2967"/>
                  </a:lnTo>
                  <a:lnTo>
                    <a:pt x="1179" y="2930"/>
                  </a:lnTo>
                  <a:cubicBezTo>
                    <a:pt x="1179" y="2426"/>
                    <a:pt x="1156" y="1927"/>
                    <a:pt x="1138" y="1410"/>
                  </a:cubicBezTo>
                  <a:lnTo>
                    <a:pt x="1138" y="1294"/>
                  </a:lnTo>
                  <a:cubicBezTo>
                    <a:pt x="1138" y="1253"/>
                    <a:pt x="1119" y="1216"/>
                    <a:pt x="1119" y="1179"/>
                  </a:cubicBezTo>
                  <a:lnTo>
                    <a:pt x="1119" y="1082"/>
                  </a:lnTo>
                  <a:lnTo>
                    <a:pt x="1119" y="925"/>
                  </a:lnTo>
                  <a:cubicBezTo>
                    <a:pt x="1101" y="906"/>
                    <a:pt x="1101" y="888"/>
                    <a:pt x="1101" y="888"/>
                  </a:cubicBezTo>
                  <a:lnTo>
                    <a:pt x="1101" y="754"/>
                  </a:lnTo>
                  <a:cubicBezTo>
                    <a:pt x="1101" y="657"/>
                    <a:pt x="1082" y="560"/>
                    <a:pt x="1082" y="463"/>
                  </a:cubicBezTo>
                  <a:cubicBezTo>
                    <a:pt x="1082" y="444"/>
                    <a:pt x="1064" y="407"/>
                    <a:pt x="1064" y="389"/>
                  </a:cubicBezTo>
                  <a:lnTo>
                    <a:pt x="1064" y="347"/>
                  </a:lnTo>
                  <a:lnTo>
                    <a:pt x="1064" y="255"/>
                  </a:lnTo>
                  <a:lnTo>
                    <a:pt x="1064" y="213"/>
                  </a:lnTo>
                  <a:cubicBezTo>
                    <a:pt x="1041" y="158"/>
                    <a:pt x="1041" y="79"/>
                    <a:pt x="10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9"/>
            <p:cNvSpPr/>
            <p:nvPr/>
          </p:nvSpPr>
          <p:spPr>
            <a:xfrm>
              <a:off x="-927775" y="3711051"/>
              <a:ext cx="164485" cy="747701"/>
            </a:xfrm>
            <a:custGeom>
              <a:avLst/>
              <a:gdLst/>
              <a:ahLst/>
              <a:cxnLst/>
              <a:rect l="l" t="t" r="r" b="b"/>
              <a:pathLst>
                <a:path w="1466" h="6664" extrusionOk="0">
                  <a:moveTo>
                    <a:pt x="426" y="1"/>
                  </a:moveTo>
                  <a:cubicBezTo>
                    <a:pt x="366" y="1"/>
                    <a:pt x="310" y="42"/>
                    <a:pt x="310" y="116"/>
                  </a:cubicBezTo>
                  <a:cubicBezTo>
                    <a:pt x="269" y="389"/>
                    <a:pt x="232" y="657"/>
                    <a:pt x="195" y="925"/>
                  </a:cubicBezTo>
                  <a:cubicBezTo>
                    <a:pt x="195" y="1003"/>
                    <a:pt x="172" y="1082"/>
                    <a:pt x="172" y="1156"/>
                  </a:cubicBezTo>
                  <a:cubicBezTo>
                    <a:pt x="1" y="2815"/>
                    <a:pt x="98" y="4413"/>
                    <a:pt x="426" y="5892"/>
                  </a:cubicBezTo>
                  <a:cubicBezTo>
                    <a:pt x="444" y="6049"/>
                    <a:pt x="481" y="6183"/>
                    <a:pt x="518" y="6335"/>
                  </a:cubicBezTo>
                  <a:cubicBezTo>
                    <a:pt x="518" y="6335"/>
                    <a:pt x="518" y="6354"/>
                    <a:pt x="541" y="6354"/>
                  </a:cubicBezTo>
                  <a:lnTo>
                    <a:pt x="541" y="6432"/>
                  </a:lnTo>
                  <a:cubicBezTo>
                    <a:pt x="560" y="6469"/>
                    <a:pt x="578" y="6529"/>
                    <a:pt x="578" y="6566"/>
                  </a:cubicBezTo>
                  <a:cubicBezTo>
                    <a:pt x="597" y="6626"/>
                    <a:pt x="657" y="6663"/>
                    <a:pt x="712" y="6663"/>
                  </a:cubicBezTo>
                  <a:lnTo>
                    <a:pt x="1465" y="6663"/>
                  </a:lnTo>
                  <a:cubicBezTo>
                    <a:pt x="1465" y="6585"/>
                    <a:pt x="1442" y="6529"/>
                    <a:pt x="1424" y="6451"/>
                  </a:cubicBezTo>
                  <a:lnTo>
                    <a:pt x="1424" y="6354"/>
                  </a:lnTo>
                  <a:lnTo>
                    <a:pt x="1405" y="6335"/>
                  </a:lnTo>
                  <a:cubicBezTo>
                    <a:pt x="1387" y="6183"/>
                    <a:pt x="1368" y="6049"/>
                    <a:pt x="1350" y="5892"/>
                  </a:cubicBezTo>
                  <a:cubicBezTo>
                    <a:pt x="1156" y="4432"/>
                    <a:pt x="1096" y="2851"/>
                    <a:pt x="1193" y="1216"/>
                  </a:cubicBezTo>
                  <a:cubicBezTo>
                    <a:pt x="1211" y="1119"/>
                    <a:pt x="1211" y="1022"/>
                    <a:pt x="1211" y="925"/>
                  </a:cubicBezTo>
                  <a:cubicBezTo>
                    <a:pt x="1234" y="620"/>
                    <a:pt x="1271" y="310"/>
                    <a:pt x="129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-809068" y="3711051"/>
              <a:ext cx="142718" cy="747701"/>
            </a:xfrm>
            <a:custGeom>
              <a:avLst/>
              <a:gdLst/>
              <a:ahLst/>
              <a:cxnLst/>
              <a:rect l="l" t="t" r="r" b="b"/>
              <a:pathLst>
                <a:path w="1272" h="6664" extrusionOk="0">
                  <a:moveTo>
                    <a:pt x="232" y="1"/>
                  </a:moveTo>
                  <a:cubicBezTo>
                    <a:pt x="1" y="2389"/>
                    <a:pt x="79" y="4663"/>
                    <a:pt x="407" y="6663"/>
                  </a:cubicBezTo>
                  <a:lnTo>
                    <a:pt x="1271" y="6663"/>
                  </a:lnTo>
                  <a:cubicBezTo>
                    <a:pt x="1156" y="4663"/>
                    <a:pt x="1137" y="2389"/>
                    <a:pt x="1216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-679477" y="3711051"/>
              <a:ext cx="120952" cy="747701"/>
            </a:xfrm>
            <a:custGeom>
              <a:avLst/>
              <a:gdLst/>
              <a:ahLst/>
              <a:cxnLst/>
              <a:rect l="l" t="t" r="r" b="b"/>
              <a:pathLst>
                <a:path w="1078" h="6664" extrusionOk="0">
                  <a:moveTo>
                    <a:pt x="61" y="1"/>
                  </a:moveTo>
                  <a:cubicBezTo>
                    <a:pt x="38" y="139"/>
                    <a:pt x="38" y="255"/>
                    <a:pt x="38" y="389"/>
                  </a:cubicBezTo>
                  <a:lnTo>
                    <a:pt x="38" y="717"/>
                  </a:lnTo>
                  <a:cubicBezTo>
                    <a:pt x="19" y="791"/>
                    <a:pt x="19" y="851"/>
                    <a:pt x="19" y="925"/>
                  </a:cubicBezTo>
                  <a:lnTo>
                    <a:pt x="19" y="1271"/>
                  </a:lnTo>
                  <a:cubicBezTo>
                    <a:pt x="1" y="1715"/>
                    <a:pt x="1" y="2158"/>
                    <a:pt x="1" y="2602"/>
                  </a:cubicBezTo>
                  <a:cubicBezTo>
                    <a:pt x="1" y="3119"/>
                    <a:pt x="1" y="3623"/>
                    <a:pt x="19" y="4104"/>
                  </a:cubicBezTo>
                  <a:cubicBezTo>
                    <a:pt x="19" y="4737"/>
                    <a:pt x="38" y="5337"/>
                    <a:pt x="79" y="5915"/>
                  </a:cubicBezTo>
                  <a:cubicBezTo>
                    <a:pt x="79" y="6067"/>
                    <a:pt x="79" y="6220"/>
                    <a:pt x="98" y="6354"/>
                  </a:cubicBezTo>
                  <a:cubicBezTo>
                    <a:pt x="98" y="6469"/>
                    <a:pt x="98" y="6566"/>
                    <a:pt x="116" y="6663"/>
                  </a:cubicBezTo>
                  <a:lnTo>
                    <a:pt x="962" y="6663"/>
                  </a:lnTo>
                  <a:cubicBezTo>
                    <a:pt x="962" y="6585"/>
                    <a:pt x="962" y="6529"/>
                    <a:pt x="985" y="6451"/>
                  </a:cubicBezTo>
                  <a:lnTo>
                    <a:pt x="985" y="6354"/>
                  </a:lnTo>
                  <a:cubicBezTo>
                    <a:pt x="985" y="6220"/>
                    <a:pt x="1004" y="6067"/>
                    <a:pt x="1004" y="5915"/>
                  </a:cubicBezTo>
                  <a:cubicBezTo>
                    <a:pt x="1022" y="5296"/>
                    <a:pt x="1041" y="4644"/>
                    <a:pt x="1059" y="3970"/>
                  </a:cubicBezTo>
                  <a:cubicBezTo>
                    <a:pt x="1059" y="3466"/>
                    <a:pt x="1077" y="2967"/>
                    <a:pt x="1059" y="2450"/>
                  </a:cubicBezTo>
                  <a:lnTo>
                    <a:pt x="1059" y="1331"/>
                  </a:lnTo>
                  <a:cubicBezTo>
                    <a:pt x="1059" y="1197"/>
                    <a:pt x="1059" y="1063"/>
                    <a:pt x="1041" y="925"/>
                  </a:cubicBezTo>
                  <a:lnTo>
                    <a:pt x="1041" y="735"/>
                  </a:lnTo>
                  <a:lnTo>
                    <a:pt x="1041" y="389"/>
                  </a:lnTo>
                  <a:cubicBezTo>
                    <a:pt x="1022" y="255"/>
                    <a:pt x="1022" y="139"/>
                    <a:pt x="102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-571653" y="3711051"/>
              <a:ext cx="19859" cy="747701"/>
            </a:xfrm>
            <a:custGeom>
              <a:avLst/>
              <a:gdLst/>
              <a:ahLst/>
              <a:cxnLst/>
              <a:rect l="l" t="t" r="r" b="b"/>
              <a:pathLst>
                <a:path w="177" h="6664" extrusionOk="0">
                  <a:moveTo>
                    <a:pt x="61" y="1"/>
                  </a:moveTo>
                  <a:cubicBezTo>
                    <a:pt x="61" y="139"/>
                    <a:pt x="61" y="255"/>
                    <a:pt x="80" y="389"/>
                  </a:cubicBezTo>
                  <a:lnTo>
                    <a:pt x="80" y="735"/>
                  </a:lnTo>
                  <a:lnTo>
                    <a:pt x="80" y="925"/>
                  </a:lnTo>
                  <a:cubicBezTo>
                    <a:pt x="98" y="1063"/>
                    <a:pt x="98" y="1197"/>
                    <a:pt x="98" y="1331"/>
                  </a:cubicBezTo>
                  <a:lnTo>
                    <a:pt x="98" y="2450"/>
                  </a:lnTo>
                  <a:cubicBezTo>
                    <a:pt x="116" y="2967"/>
                    <a:pt x="98" y="3466"/>
                    <a:pt x="98" y="3970"/>
                  </a:cubicBezTo>
                  <a:cubicBezTo>
                    <a:pt x="80" y="4644"/>
                    <a:pt x="61" y="5296"/>
                    <a:pt x="43" y="5915"/>
                  </a:cubicBezTo>
                  <a:cubicBezTo>
                    <a:pt x="43" y="6067"/>
                    <a:pt x="24" y="6220"/>
                    <a:pt x="24" y="6354"/>
                  </a:cubicBezTo>
                  <a:lnTo>
                    <a:pt x="24" y="6451"/>
                  </a:lnTo>
                  <a:cubicBezTo>
                    <a:pt x="1" y="6529"/>
                    <a:pt x="1" y="6585"/>
                    <a:pt x="1" y="6663"/>
                  </a:cubicBezTo>
                  <a:lnTo>
                    <a:pt x="80" y="6663"/>
                  </a:lnTo>
                  <a:cubicBezTo>
                    <a:pt x="80" y="6566"/>
                    <a:pt x="80" y="6469"/>
                    <a:pt x="98" y="6354"/>
                  </a:cubicBezTo>
                  <a:cubicBezTo>
                    <a:pt x="98" y="6220"/>
                    <a:pt x="98" y="6067"/>
                    <a:pt x="116" y="5915"/>
                  </a:cubicBezTo>
                  <a:cubicBezTo>
                    <a:pt x="116" y="5776"/>
                    <a:pt x="116" y="5642"/>
                    <a:pt x="140" y="5490"/>
                  </a:cubicBezTo>
                  <a:cubicBezTo>
                    <a:pt x="158" y="4991"/>
                    <a:pt x="158" y="4487"/>
                    <a:pt x="177" y="3970"/>
                  </a:cubicBezTo>
                  <a:lnTo>
                    <a:pt x="177" y="2450"/>
                  </a:lnTo>
                  <a:lnTo>
                    <a:pt x="177" y="1350"/>
                  </a:lnTo>
                  <a:cubicBezTo>
                    <a:pt x="177" y="1197"/>
                    <a:pt x="158" y="1063"/>
                    <a:pt x="158" y="925"/>
                  </a:cubicBezTo>
                  <a:lnTo>
                    <a:pt x="158" y="735"/>
                  </a:lnTo>
                  <a:cubicBezTo>
                    <a:pt x="158" y="620"/>
                    <a:pt x="158" y="504"/>
                    <a:pt x="140" y="389"/>
                  </a:cubicBezTo>
                  <a:lnTo>
                    <a:pt x="14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-474151" y="3711051"/>
              <a:ext cx="161905" cy="747701"/>
            </a:xfrm>
            <a:custGeom>
              <a:avLst/>
              <a:gdLst/>
              <a:ahLst/>
              <a:cxnLst/>
              <a:rect l="l" t="t" r="r" b="b"/>
              <a:pathLst>
                <a:path w="1443" h="6664" extrusionOk="0">
                  <a:moveTo>
                    <a:pt x="172" y="1"/>
                  </a:moveTo>
                  <a:cubicBezTo>
                    <a:pt x="172" y="79"/>
                    <a:pt x="172" y="158"/>
                    <a:pt x="195" y="213"/>
                  </a:cubicBezTo>
                  <a:lnTo>
                    <a:pt x="195" y="255"/>
                  </a:lnTo>
                  <a:lnTo>
                    <a:pt x="195" y="389"/>
                  </a:lnTo>
                  <a:cubicBezTo>
                    <a:pt x="195" y="407"/>
                    <a:pt x="213" y="444"/>
                    <a:pt x="213" y="463"/>
                  </a:cubicBezTo>
                  <a:lnTo>
                    <a:pt x="213" y="638"/>
                  </a:lnTo>
                  <a:cubicBezTo>
                    <a:pt x="232" y="675"/>
                    <a:pt x="232" y="717"/>
                    <a:pt x="232" y="754"/>
                  </a:cubicBezTo>
                  <a:cubicBezTo>
                    <a:pt x="232" y="809"/>
                    <a:pt x="232" y="869"/>
                    <a:pt x="250" y="925"/>
                  </a:cubicBezTo>
                  <a:lnTo>
                    <a:pt x="250" y="1082"/>
                  </a:lnTo>
                  <a:lnTo>
                    <a:pt x="250" y="1179"/>
                  </a:lnTo>
                  <a:lnTo>
                    <a:pt x="250" y="1234"/>
                  </a:lnTo>
                  <a:cubicBezTo>
                    <a:pt x="269" y="1253"/>
                    <a:pt x="269" y="1271"/>
                    <a:pt x="269" y="1294"/>
                  </a:cubicBezTo>
                  <a:lnTo>
                    <a:pt x="269" y="1387"/>
                  </a:lnTo>
                  <a:lnTo>
                    <a:pt x="269" y="1410"/>
                  </a:lnTo>
                  <a:cubicBezTo>
                    <a:pt x="287" y="1927"/>
                    <a:pt x="310" y="2426"/>
                    <a:pt x="310" y="2930"/>
                  </a:cubicBezTo>
                  <a:lnTo>
                    <a:pt x="310" y="2967"/>
                  </a:lnTo>
                  <a:lnTo>
                    <a:pt x="310" y="3161"/>
                  </a:lnTo>
                  <a:lnTo>
                    <a:pt x="310" y="3180"/>
                  </a:lnTo>
                  <a:cubicBezTo>
                    <a:pt x="310" y="3235"/>
                    <a:pt x="287" y="3295"/>
                    <a:pt x="287" y="3351"/>
                  </a:cubicBezTo>
                  <a:lnTo>
                    <a:pt x="287" y="3392"/>
                  </a:lnTo>
                  <a:lnTo>
                    <a:pt x="287" y="3563"/>
                  </a:lnTo>
                  <a:lnTo>
                    <a:pt x="287" y="3582"/>
                  </a:lnTo>
                  <a:cubicBezTo>
                    <a:pt x="287" y="3720"/>
                    <a:pt x="287" y="3854"/>
                    <a:pt x="269" y="3970"/>
                  </a:cubicBezTo>
                  <a:lnTo>
                    <a:pt x="269" y="3988"/>
                  </a:lnTo>
                  <a:lnTo>
                    <a:pt x="269" y="4122"/>
                  </a:lnTo>
                  <a:lnTo>
                    <a:pt x="269" y="4201"/>
                  </a:lnTo>
                  <a:lnTo>
                    <a:pt x="269" y="4219"/>
                  </a:lnTo>
                  <a:cubicBezTo>
                    <a:pt x="269" y="4256"/>
                    <a:pt x="250" y="4298"/>
                    <a:pt x="250" y="4353"/>
                  </a:cubicBezTo>
                  <a:lnTo>
                    <a:pt x="250" y="4390"/>
                  </a:lnTo>
                  <a:cubicBezTo>
                    <a:pt x="250" y="4450"/>
                    <a:pt x="250" y="4506"/>
                    <a:pt x="232" y="4566"/>
                  </a:cubicBezTo>
                  <a:cubicBezTo>
                    <a:pt x="232" y="4681"/>
                    <a:pt x="232" y="4797"/>
                    <a:pt x="213" y="4894"/>
                  </a:cubicBezTo>
                  <a:lnTo>
                    <a:pt x="213" y="4968"/>
                  </a:lnTo>
                  <a:cubicBezTo>
                    <a:pt x="213" y="5009"/>
                    <a:pt x="195" y="5065"/>
                    <a:pt x="195" y="5106"/>
                  </a:cubicBezTo>
                  <a:lnTo>
                    <a:pt x="195" y="5162"/>
                  </a:lnTo>
                  <a:cubicBezTo>
                    <a:pt x="195" y="5222"/>
                    <a:pt x="172" y="5259"/>
                    <a:pt x="172" y="5314"/>
                  </a:cubicBezTo>
                  <a:lnTo>
                    <a:pt x="172" y="5356"/>
                  </a:lnTo>
                  <a:cubicBezTo>
                    <a:pt x="153" y="5527"/>
                    <a:pt x="135" y="5721"/>
                    <a:pt x="116" y="5892"/>
                  </a:cubicBezTo>
                  <a:cubicBezTo>
                    <a:pt x="98" y="5892"/>
                    <a:pt x="98" y="5915"/>
                    <a:pt x="98" y="5915"/>
                  </a:cubicBezTo>
                  <a:lnTo>
                    <a:pt x="98" y="5989"/>
                  </a:lnTo>
                  <a:cubicBezTo>
                    <a:pt x="79" y="6049"/>
                    <a:pt x="79" y="6123"/>
                    <a:pt x="56" y="6201"/>
                  </a:cubicBezTo>
                  <a:lnTo>
                    <a:pt x="56" y="6220"/>
                  </a:lnTo>
                  <a:cubicBezTo>
                    <a:pt x="56" y="6261"/>
                    <a:pt x="56" y="6298"/>
                    <a:pt x="38" y="6335"/>
                  </a:cubicBezTo>
                  <a:lnTo>
                    <a:pt x="38" y="6354"/>
                  </a:lnTo>
                  <a:lnTo>
                    <a:pt x="38" y="6377"/>
                  </a:lnTo>
                  <a:lnTo>
                    <a:pt x="38" y="6432"/>
                  </a:lnTo>
                  <a:cubicBezTo>
                    <a:pt x="19" y="6432"/>
                    <a:pt x="19" y="6451"/>
                    <a:pt x="19" y="6451"/>
                  </a:cubicBezTo>
                  <a:lnTo>
                    <a:pt x="19" y="6469"/>
                  </a:lnTo>
                  <a:cubicBezTo>
                    <a:pt x="19" y="6529"/>
                    <a:pt x="1" y="6608"/>
                    <a:pt x="1" y="6663"/>
                  </a:cubicBezTo>
                  <a:lnTo>
                    <a:pt x="749" y="6663"/>
                  </a:lnTo>
                  <a:cubicBezTo>
                    <a:pt x="809" y="6663"/>
                    <a:pt x="865" y="6626"/>
                    <a:pt x="865" y="6566"/>
                  </a:cubicBezTo>
                  <a:cubicBezTo>
                    <a:pt x="888" y="6548"/>
                    <a:pt x="888" y="6548"/>
                    <a:pt x="888" y="6529"/>
                  </a:cubicBezTo>
                  <a:cubicBezTo>
                    <a:pt x="906" y="6469"/>
                    <a:pt x="906" y="6414"/>
                    <a:pt x="925" y="6354"/>
                  </a:cubicBezTo>
                  <a:cubicBezTo>
                    <a:pt x="925" y="6354"/>
                    <a:pt x="925" y="6335"/>
                    <a:pt x="943" y="6335"/>
                  </a:cubicBezTo>
                  <a:cubicBezTo>
                    <a:pt x="962" y="6201"/>
                    <a:pt x="1003" y="6067"/>
                    <a:pt x="1040" y="5915"/>
                  </a:cubicBezTo>
                  <a:lnTo>
                    <a:pt x="1040" y="5892"/>
                  </a:lnTo>
                  <a:cubicBezTo>
                    <a:pt x="1350" y="4506"/>
                    <a:pt x="1442" y="3027"/>
                    <a:pt x="1308" y="1465"/>
                  </a:cubicBezTo>
                  <a:cubicBezTo>
                    <a:pt x="1308" y="1294"/>
                    <a:pt x="1290" y="1100"/>
                    <a:pt x="1271" y="925"/>
                  </a:cubicBezTo>
                  <a:cubicBezTo>
                    <a:pt x="1253" y="754"/>
                    <a:pt x="1211" y="560"/>
                    <a:pt x="1193" y="389"/>
                  </a:cubicBezTo>
                  <a:cubicBezTo>
                    <a:pt x="1174" y="292"/>
                    <a:pt x="1174" y="195"/>
                    <a:pt x="1156" y="116"/>
                  </a:cubicBezTo>
                  <a:cubicBezTo>
                    <a:pt x="1137" y="42"/>
                    <a:pt x="1096" y="1"/>
                    <a:pt x="104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9"/>
            <p:cNvSpPr/>
            <p:nvPr/>
          </p:nvSpPr>
          <p:spPr>
            <a:xfrm>
              <a:off x="-809068" y="3711051"/>
              <a:ext cx="54080" cy="747701"/>
            </a:xfrm>
            <a:custGeom>
              <a:avLst/>
              <a:gdLst/>
              <a:ahLst/>
              <a:cxnLst/>
              <a:rect l="l" t="t" r="r" b="b"/>
              <a:pathLst>
                <a:path w="482" h="6664" extrusionOk="0">
                  <a:moveTo>
                    <a:pt x="232" y="1"/>
                  </a:moveTo>
                  <a:cubicBezTo>
                    <a:pt x="1" y="2389"/>
                    <a:pt x="79" y="4663"/>
                    <a:pt x="407" y="6663"/>
                  </a:cubicBezTo>
                  <a:lnTo>
                    <a:pt x="481" y="6663"/>
                  </a:lnTo>
                  <a:cubicBezTo>
                    <a:pt x="463" y="6548"/>
                    <a:pt x="444" y="6451"/>
                    <a:pt x="426" y="6335"/>
                  </a:cubicBezTo>
                  <a:cubicBezTo>
                    <a:pt x="407" y="6183"/>
                    <a:pt x="384" y="6049"/>
                    <a:pt x="366" y="5892"/>
                  </a:cubicBezTo>
                  <a:cubicBezTo>
                    <a:pt x="135" y="4085"/>
                    <a:pt x="98" y="2080"/>
                    <a:pt x="31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-681496" y="3711051"/>
              <a:ext cx="19298" cy="747701"/>
            </a:xfrm>
            <a:custGeom>
              <a:avLst/>
              <a:gdLst/>
              <a:ahLst/>
              <a:cxnLst/>
              <a:rect l="l" t="t" r="r" b="b"/>
              <a:pathLst>
                <a:path w="172" h="6664" extrusionOk="0">
                  <a:moveTo>
                    <a:pt x="79" y="1"/>
                  </a:moveTo>
                  <a:cubicBezTo>
                    <a:pt x="0" y="2389"/>
                    <a:pt x="19" y="4663"/>
                    <a:pt x="134" y="6663"/>
                  </a:cubicBezTo>
                  <a:lnTo>
                    <a:pt x="171" y="6663"/>
                  </a:lnTo>
                  <a:cubicBezTo>
                    <a:pt x="56" y="4663"/>
                    <a:pt x="37" y="2389"/>
                    <a:pt x="116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-875939" y="3696016"/>
              <a:ext cx="514437" cy="15147"/>
            </a:xfrm>
            <a:custGeom>
              <a:avLst/>
              <a:gdLst/>
              <a:ahLst/>
              <a:cxnLst/>
              <a:rect l="l" t="t" r="r" b="b"/>
              <a:pathLst>
                <a:path w="4585" h="135" extrusionOk="0">
                  <a:moveTo>
                    <a:pt x="56" y="1"/>
                  </a:moveTo>
                  <a:cubicBezTo>
                    <a:pt x="19" y="1"/>
                    <a:pt x="1" y="42"/>
                    <a:pt x="1" y="79"/>
                  </a:cubicBezTo>
                  <a:lnTo>
                    <a:pt x="1" y="135"/>
                  </a:lnTo>
                  <a:lnTo>
                    <a:pt x="4561" y="135"/>
                  </a:lnTo>
                  <a:lnTo>
                    <a:pt x="4584" y="79"/>
                  </a:lnTo>
                  <a:cubicBezTo>
                    <a:pt x="4584" y="42"/>
                    <a:pt x="4543" y="1"/>
                    <a:pt x="45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-783149" y="3998843"/>
              <a:ext cx="315394" cy="183559"/>
            </a:xfrm>
            <a:custGeom>
              <a:avLst/>
              <a:gdLst/>
              <a:ahLst/>
              <a:cxnLst/>
              <a:rect l="l" t="t" r="r" b="b"/>
              <a:pathLst>
                <a:path w="2811" h="1636" extrusionOk="0">
                  <a:moveTo>
                    <a:pt x="2524" y="0"/>
                  </a:moveTo>
                  <a:lnTo>
                    <a:pt x="1" y="231"/>
                  </a:lnTo>
                  <a:lnTo>
                    <a:pt x="213" y="1636"/>
                  </a:lnTo>
                  <a:lnTo>
                    <a:pt x="2810" y="1289"/>
                  </a:lnTo>
                  <a:lnTo>
                    <a:pt x="252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-474151" y="3711051"/>
              <a:ext cx="49929" cy="747701"/>
            </a:xfrm>
            <a:custGeom>
              <a:avLst/>
              <a:gdLst/>
              <a:ahLst/>
              <a:cxnLst/>
              <a:rect l="l" t="t" r="r" b="b"/>
              <a:pathLst>
                <a:path w="445" h="6664" extrusionOk="0">
                  <a:moveTo>
                    <a:pt x="172" y="1"/>
                  </a:moveTo>
                  <a:cubicBezTo>
                    <a:pt x="172" y="79"/>
                    <a:pt x="172" y="158"/>
                    <a:pt x="195" y="213"/>
                  </a:cubicBezTo>
                  <a:lnTo>
                    <a:pt x="195" y="255"/>
                  </a:lnTo>
                  <a:lnTo>
                    <a:pt x="195" y="347"/>
                  </a:lnTo>
                  <a:lnTo>
                    <a:pt x="195" y="389"/>
                  </a:lnTo>
                  <a:cubicBezTo>
                    <a:pt x="195" y="407"/>
                    <a:pt x="213" y="444"/>
                    <a:pt x="213" y="463"/>
                  </a:cubicBezTo>
                  <a:lnTo>
                    <a:pt x="213" y="638"/>
                  </a:lnTo>
                  <a:cubicBezTo>
                    <a:pt x="232" y="675"/>
                    <a:pt x="232" y="717"/>
                    <a:pt x="232" y="754"/>
                  </a:cubicBezTo>
                  <a:lnTo>
                    <a:pt x="232" y="888"/>
                  </a:lnTo>
                  <a:cubicBezTo>
                    <a:pt x="232" y="888"/>
                    <a:pt x="232" y="906"/>
                    <a:pt x="250" y="925"/>
                  </a:cubicBezTo>
                  <a:lnTo>
                    <a:pt x="250" y="1082"/>
                  </a:lnTo>
                  <a:lnTo>
                    <a:pt x="250" y="1234"/>
                  </a:lnTo>
                  <a:cubicBezTo>
                    <a:pt x="269" y="1271"/>
                    <a:pt x="269" y="1331"/>
                    <a:pt x="269" y="1387"/>
                  </a:cubicBezTo>
                  <a:lnTo>
                    <a:pt x="269" y="1410"/>
                  </a:lnTo>
                  <a:cubicBezTo>
                    <a:pt x="287" y="1927"/>
                    <a:pt x="310" y="2426"/>
                    <a:pt x="310" y="2930"/>
                  </a:cubicBezTo>
                  <a:lnTo>
                    <a:pt x="310" y="2967"/>
                  </a:lnTo>
                  <a:lnTo>
                    <a:pt x="310" y="3161"/>
                  </a:lnTo>
                  <a:lnTo>
                    <a:pt x="310" y="3180"/>
                  </a:lnTo>
                  <a:cubicBezTo>
                    <a:pt x="310" y="3235"/>
                    <a:pt x="287" y="3295"/>
                    <a:pt x="287" y="3351"/>
                  </a:cubicBezTo>
                  <a:lnTo>
                    <a:pt x="287" y="3392"/>
                  </a:lnTo>
                  <a:lnTo>
                    <a:pt x="287" y="3563"/>
                  </a:lnTo>
                  <a:lnTo>
                    <a:pt x="287" y="3582"/>
                  </a:lnTo>
                  <a:cubicBezTo>
                    <a:pt x="287" y="3720"/>
                    <a:pt x="287" y="3854"/>
                    <a:pt x="269" y="3970"/>
                  </a:cubicBezTo>
                  <a:lnTo>
                    <a:pt x="269" y="3988"/>
                  </a:lnTo>
                  <a:lnTo>
                    <a:pt x="269" y="4104"/>
                  </a:lnTo>
                  <a:lnTo>
                    <a:pt x="269" y="4122"/>
                  </a:lnTo>
                  <a:lnTo>
                    <a:pt x="269" y="4201"/>
                  </a:lnTo>
                  <a:lnTo>
                    <a:pt x="269" y="4219"/>
                  </a:lnTo>
                  <a:cubicBezTo>
                    <a:pt x="269" y="4256"/>
                    <a:pt x="250" y="4298"/>
                    <a:pt x="250" y="4353"/>
                  </a:cubicBezTo>
                  <a:lnTo>
                    <a:pt x="250" y="4390"/>
                  </a:lnTo>
                  <a:cubicBezTo>
                    <a:pt x="250" y="4450"/>
                    <a:pt x="250" y="4506"/>
                    <a:pt x="232" y="4566"/>
                  </a:cubicBezTo>
                  <a:lnTo>
                    <a:pt x="232" y="4760"/>
                  </a:lnTo>
                  <a:cubicBezTo>
                    <a:pt x="232" y="4797"/>
                    <a:pt x="213" y="4852"/>
                    <a:pt x="213" y="4894"/>
                  </a:cubicBezTo>
                  <a:lnTo>
                    <a:pt x="213" y="4968"/>
                  </a:lnTo>
                  <a:cubicBezTo>
                    <a:pt x="213" y="5009"/>
                    <a:pt x="195" y="5065"/>
                    <a:pt x="195" y="5106"/>
                  </a:cubicBezTo>
                  <a:lnTo>
                    <a:pt x="195" y="5162"/>
                  </a:lnTo>
                  <a:cubicBezTo>
                    <a:pt x="195" y="5222"/>
                    <a:pt x="172" y="5259"/>
                    <a:pt x="172" y="5314"/>
                  </a:cubicBezTo>
                  <a:lnTo>
                    <a:pt x="172" y="5356"/>
                  </a:lnTo>
                  <a:cubicBezTo>
                    <a:pt x="153" y="5527"/>
                    <a:pt x="135" y="5721"/>
                    <a:pt x="116" y="5892"/>
                  </a:cubicBezTo>
                  <a:cubicBezTo>
                    <a:pt x="98" y="5892"/>
                    <a:pt x="98" y="5915"/>
                    <a:pt x="98" y="5915"/>
                  </a:cubicBezTo>
                  <a:lnTo>
                    <a:pt x="98" y="5989"/>
                  </a:lnTo>
                  <a:cubicBezTo>
                    <a:pt x="79" y="6049"/>
                    <a:pt x="79" y="6123"/>
                    <a:pt x="56" y="6201"/>
                  </a:cubicBezTo>
                  <a:lnTo>
                    <a:pt x="56" y="6220"/>
                  </a:lnTo>
                  <a:cubicBezTo>
                    <a:pt x="56" y="6261"/>
                    <a:pt x="56" y="6298"/>
                    <a:pt x="38" y="6335"/>
                  </a:cubicBezTo>
                  <a:lnTo>
                    <a:pt x="38" y="6354"/>
                  </a:lnTo>
                  <a:lnTo>
                    <a:pt x="38" y="6377"/>
                  </a:lnTo>
                  <a:lnTo>
                    <a:pt x="38" y="6432"/>
                  </a:lnTo>
                  <a:cubicBezTo>
                    <a:pt x="19" y="6432"/>
                    <a:pt x="19" y="6451"/>
                    <a:pt x="19" y="6451"/>
                  </a:cubicBezTo>
                  <a:lnTo>
                    <a:pt x="19" y="6469"/>
                  </a:lnTo>
                  <a:cubicBezTo>
                    <a:pt x="19" y="6529"/>
                    <a:pt x="1" y="6608"/>
                    <a:pt x="1" y="6663"/>
                  </a:cubicBezTo>
                  <a:lnTo>
                    <a:pt x="79" y="6663"/>
                  </a:lnTo>
                  <a:cubicBezTo>
                    <a:pt x="98" y="6566"/>
                    <a:pt x="116" y="6469"/>
                    <a:pt x="135" y="6354"/>
                  </a:cubicBezTo>
                  <a:cubicBezTo>
                    <a:pt x="153" y="6220"/>
                    <a:pt x="172" y="6067"/>
                    <a:pt x="195" y="5915"/>
                  </a:cubicBezTo>
                  <a:cubicBezTo>
                    <a:pt x="384" y="4506"/>
                    <a:pt x="444" y="2985"/>
                    <a:pt x="366" y="1410"/>
                  </a:cubicBezTo>
                  <a:cubicBezTo>
                    <a:pt x="347" y="1253"/>
                    <a:pt x="347" y="1082"/>
                    <a:pt x="329" y="925"/>
                  </a:cubicBezTo>
                  <a:lnTo>
                    <a:pt x="329" y="754"/>
                  </a:lnTo>
                  <a:cubicBezTo>
                    <a:pt x="310" y="638"/>
                    <a:pt x="310" y="504"/>
                    <a:pt x="287" y="389"/>
                  </a:cubicBezTo>
                  <a:cubicBezTo>
                    <a:pt x="269" y="255"/>
                    <a:pt x="269" y="139"/>
                    <a:pt x="25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-914760" y="3754584"/>
              <a:ext cx="592079" cy="60251"/>
            </a:xfrm>
            <a:custGeom>
              <a:avLst/>
              <a:gdLst/>
              <a:ahLst/>
              <a:cxnLst/>
              <a:rect l="l" t="t" r="r" b="b"/>
              <a:pathLst>
                <a:path w="5277" h="537" extrusionOk="0">
                  <a:moveTo>
                    <a:pt x="79" y="1"/>
                  </a:moveTo>
                  <a:cubicBezTo>
                    <a:pt x="56" y="56"/>
                    <a:pt x="37" y="116"/>
                    <a:pt x="19" y="190"/>
                  </a:cubicBezTo>
                  <a:cubicBezTo>
                    <a:pt x="19" y="213"/>
                    <a:pt x="0" y="250"/>
                    <a:pt x="0" y="269"/>
                  </a:cubicBezTo>
                  <a:lnTo>
                    <a:pt x="0" y="537"/>
                  </a:lnTo>
                  <a:lnTo>
                    <a:pt x="5277" y="537"/>
                  </a:lnTo>
                  <a:lnTo>
                    <a:pt x="5277" y="421"/>
                  </a:lnTo>
                  <a:lnTo>
                    <a:pt x="5277" y="384"/>
                  </a:lnTo>
                  <a:lnTo>
                    <a:pt x="5277" y="366"/>
                  </a:lnTo>
                  <a:lnTo>
                    <a:pt x="5277" y="329"/>
                  </a:lnTo>
                  <a:lnTo>
                    <a:pt x="5277" y="306"/>
                  </a:lnTo>
                  <a:cubicBezTo>
                    <a:pt x="5277" y="306"/>
                    <a:pt x="5277" y="287"/>
                    <a:pt x="5254" y="269"/>
                  </a:cubicBezTo>
                  <a:lnTo>
                    <a:pt x="5254" y="250"/>
                  </a:lnTo>
                  <a:lnTo>
                    <a:pt x="5254" y="213"/>
                  </a:lnTo>
                  <a:cubicBezTo>
                    <a:pt x="5254" y="190"/>
                    <a:pt x="5254" y="172"/>
                    <a:pt x="5235" y="153"/>
                  </a:cubicBezTo>
                  <a:lnTo>
                    <a:pt x="5235" y="116"/>
                  </a:lnTo>
                  <a:lnTo>
                    <a:pt x="5235" y="98"/>
                  </a:lnTo>
                  <a:cubicBezTo>
                    <a:pt x="5217" y="75"/>
                    <a:pt x="5217" y="56"/>
                    <a:pt x="5217" y="56"/>
                  </a:cubicBezTo>
                  <a:lnTo>
                    <a:pt x="5217" y="38"/>
                  </a:lnTo>
                  <a:cubicBezTo>
                    <a:pt x="5217" y="19"/>
                    <a:pt x="5198" y="19"/>
                    <a:pt x="519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-888842" y="4374600"/>
              <a:ext cx="537662" cy="49368"/>
            </a:xfrm>
            <a:custGeom>
              <a:avLst/>
              <a:gdLst/>
              <a:ahLst/>
              <a:cxnLst/>
              <a:rect l="l" t="t" r="r" b="b"/>
              <a:pathLst>
                <a:path w="4792" h="440" extrusionOk="0">
                  <a:moveTo>
                    <a:pt x="0" y="1"/>
                  </a:moveTo>
                  <a:cubicBezTo>
                    <a:pt x="0" y="38"/>
                    <a:pt x="0" y="75"/>
                    <a:pt x="19" y="116"/>
                  </a:cubicBezTo>
                  <a:cubicBezTo>
                    <a:pt x="19" y="153"/>
                    <a:pt x="19" y="190"/>
                    <a:pt x="37" y="232"/>
                  </a:cubicBezTo>
                  <a:cubicBezTo>
                    <a:pt x="56" y="306"/>
                    <a:pt x="79" y="384"/>
                    <a:pt x="116" y="440"/>
                  </a:cubicBezTo>
                  <a:lnTo>
                    <a:pt x="4699" y="440"/>
                  </a:lnTo>
                  <a:cubicBezTo>
                    <a:pt x="4755" y="324"/>
                    <a:pt x="4792" y="190"/>
                    <a:pt x="4792" y="75"/>
                  </a:cubicBezTo>
                  <a:lnTo>
                    <a:pt x="4792" y="1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-914760" y="3754584"/>
              <a:ext cx="592079" cy="60251"/>
            </a:xfrm>
            <a:custGeom>
              <a:avLst/>
              <a:gdLst/>
              <a:ahLst/>
              <a:cxnLst/>
              <a:rect l="l" t="t" r="r" b="b"/>
              <a:pathLst>
                <a:path w="5277" h="537" extrusionOk="0">
                  <a:moveTo>
                    <a:pt x="4949" y="1"/>
                  </a:moveTo>
                  <a:lnTo>
                    <a:pt x="5023" y="384"/>
                  </a:lnTo>
                  <a:lnTo>
                    <a:pt x="4256" y="366"/>
                  </a:lnTo>
                  <a:lnTo>
                    <a:pt x="3775" y="366"/>
                  </a:lnTo>
                  <a:lnTo>
                    <a:pt x="3216" y="347"/>
                  </a:lnTo>
                  <a:lnTo>
                    <a:pt x="3138" y="347"/>
                  </a:lnTo>
                  <a:lnTo>
                    <a:pt x="2135" y="329"/>
                  </a:lnTo>
                  <a:lnTo>
                    <a:pt x="0" y="269"/>
                  </a:lnTo>
                  <a:lnTo>
                    <a:pt x="0" y="537"/>
                  </a:lnTo>
                  <a:lnTo>
                    <a:pt x="5277" y="537"/>
                  </a:lnTo>
                  <a:lnTo>
                    <a:pt x="5277" y="421"/>
                  </a:lnTo>
                  <a:lnTo>
                    <a:pt x="5277" y="384"/>
                  </a:lnTo>
                  <a:lnTo>
                    <a:pt x="5277" y="366"/>
                  </a:lnTo>
                  <a:lnTo>
                    <a:pt x="5277" y="329"/>
                  </a:lnTo>
                  <a:lnTo>
                    <a:pt x="5277" y="306"/>
                  </a:lnTo>
                  <a:cubicBezTo>
                    <a:pt x="5277" y="306"/>
                    <a:pt x="5277" y="287"/>
                    <a:pt x="5254" y="269"/>
                  </a:cubicBezTo>
                  <a:lnTo>
                    <a:pt x="5254" y="250"/>
                  </a:lnTo>
                  <a:lnTo>
                    <a:pt x="5254" y="213"/>
                  </a:lnTo>
                  <a:cubicBezTo>
                    <a:pt x="5254" y="190"/>
                    <a:pt x="5254" y="172"/>
                    <a:pt x="5235" y="153"/>
                  </a:cubicBezTo>
                  <a:lnTo>
                    <a:pt x="5235" y="98"/>
                  </a:lnTo>
                  <a:cubicBezTo>
                    <a:pt x="5217" y="75"/>
                    <a:pt x="5217" y="56"/>
                    <a:pt x="5217" y="56"/>
                  </a:cubicBezTo>
                  <a:lnTo>
                    <a:pt x="5217" y="38"/>
                  </a:lnTo>
                  <a:cubicBezTo>
                    <a:pt x="5217" y="19"/>
                    <a:pt x="5198" y="19"/>
                    <a:pt x="5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-884690" y="4374600"/>
              <a:ext cx="533511" cy="49368"/>
            </a:xfrm>
            <a:custGeom>
              <a:avLst/>
              <a:gdLst/>
              <a:ahLst/>
              <a:cxnLst/>
              <a:rect l="l" t="t" r="r" b="b"/>
              <a:pathLst>
                <a:path w="4755" h="440" extrusionOk="0">
                  <a:moveTo>
                    <a:pt x="4487" y="1"/>
                  </a:moveTo>
                  <a:lnTo>
                    <a:pt x="4390" y="306"/>
                  </a:lnTo>
                  <a:lnTo>
                    <a:pt x="0" y="232"/>
                  </a:lnTo>
                  <a:lnTo>
                    <a:pt x="0" y="232"/>
                  </a:lnTo>
                  <a:cubicBezTo>
                    <a:pt x="19" y="306"/>
                    <a:pt x="42" y="384"/>
                    <a:pt x="79" y="440"/>
                  </a:cubicBezTo>
                  <a:lnTo>
                    <a:pt x="4662" y="440"/>
                  </a:lnTo>
                  <a:cubicBezTo>
                    <a:pt x="4718" y="306"/>
                    <a:pt x="4755" y="153"/>
                    <a:pt x="47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-908589" y="3814723"/>
              <a:ext cx="581308" cy="60812"/>
            </a:xfrm>
            <a:custGeom>
              <a:avLst/>
              <a:gdLst/>
              <a:ahLst/>
              <a:cxnLst/>
              <a:rect l="l" t="t" r="r" b="b"/>
              <a:pathLst>
                <a:path w="5181" h="542" extrusionOk="0">
                  <a:moveTo>
                    <a:pt x="24" y="1"/>
                  </a:moveTo>
                  <a:cubicBezTo>
                    <a:pt x="24" y="79"/>
                    <a:pt x="1" y="158"/>
                    <a:pt x="1" y="232"/>
                  </a:cubicBezTo>
                  <a:lnTo>
                    <a:pt x="1022" y="292"/>
                  </a:lnTo>
                  <a:lnTo>
                    <a:pt x="2061" y="347"/>
                  </a:lnTo>
                  <a:lnTo>
                    <a:pt x="3101" y="407"/>
                  </a:lnTo>
                  <a:lnTo>
                    <a:pt x="3180" y="426"/>
                  </a:lnTo>
                  <a:lnTo>
                    <a:pt x="3642" y="444"/>
                  </a:lnTo>
                  <a:lnTo>
                    <a:pt x="4141" y="486"/>
                  </a:lnTo>
                  <a:lnTo>
                    <a:pt x="4238" y="486"/>
                  </a:lnTo>
                  <a:lnTo>
                    <a:pt x="5180" y="541"/>
                  </a:lnTo>
                  <a:cubicBezTo>
                    <a:pt x="5180" y="370"/>
                    <a:pt x="5162" y="176"/>
                    <a:pt x="5143" y="1"/>
                  </a:cubicBezTo>
                  <a:close/>
                </a:path>
              </a:pathLst>
            </a:custGeom>
            <a:solidFill>
              <a:srgbClr val="2B1A18">
                <a:alpha val="6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-867075" y="4423856"/>
              <a:ext cx="496709" cy="19859"/>
            </a:xfrm>
            <a:custGeom>
              <a:avLst/>
              <a:gdLst/>
              <a:ahLst/>
              <a:cxnLst/>
              <a:rect l="l" t="t" r="r" b="b"/>
              <a:pathLst>
                <a:path w="4427" h="177" extrusionOk="0">
                  <a:moveTo>
                    <a:pt x="0" y="1"/>
                  </a:moveTo>
                  <a:lnTo>
                    <a:pt x="0" y="79"/>
                  </a:lnTo>
                  <a:lnTo>
                    <a:pt x="883" y="98"/>
                  </a:lnTo>
                  <a:lnTo>
                    <a:pt x="3521" y="158"/>
                  </a:lnTo>
                  <a:lnTo>
                    <a:pt x="4390" y="176"/>
                  </a:lnTo>
                  <a:cubicBezTo>
                    <a:pt x="4408" y="116"/>
                    <a:pt x="4408" y="61"/>
                    <a:pt x="442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5" name="Google Shape;945;p39"/>
          <p:cNvGrpSpPr/>
          <p:nvPr/>
        </p:nvGrpSpPr>
        <p:grpSpPr>
          <a:xfrm>
            <a:off x="3800253" y="3884216"/>
            <a:ext cx="598435" cy="744584"/>
            <a:chOff x="-880090" y="3169350"/>
            <a:chExt cx="354215" cy="440722"/>
          </a:xfrm>
        </p:grpSpPr>
        <p:sp>
          <p:nvSpPr>
            <p:cNvPr id="946" name="Google Shape;946;p39"/>
            <p:cNvSpPr/>
            <p:nvPr/>
          </p:nvSpPr>
          <p:spPr>
            <a:xfrm>
              <a:off x="-675325" y="3177653"/>
              <a:ext cx="75847" cy="432419"/>
            </a:xfrm>
            <a:custGeom>
              <a:avLst/>
              <a:gdLst/>
              <a:ahLst/>
              <a:cxnLst/>
              <a:rect l="l" t="t" r="r" b="b"/>
              <a:pathLst>
                <a:path w="676" h="3854" extrusionOk="0">
                  <a:moveTo>
                    <a:pt x="42" y="0"/>
                  </a:moveTo>
                  <a:lnTo>
                    <a:pt x="42" y="213"/>
                  </a:lnTo>
                  <a:lnTo>
                    <a:pt x="42" y="425"/>
                  </a:lnTo>
                  <a:lnTo>
                    <a:pt x="42" y="541"/>
                  </a:lnTo>
                  <a:cubicBezTo>
                    <a:pt x="42" y="619"/>
                    <a:pt x="42" y="693"/>
                    <a:pt x="61" y="772"/>
                  </a:cubicBezTo>
                  <a:lnTo>
                    <a:pt x="61" y="1405"/>
                  </a:lnTo>
                  <a:lnTo>
                    <a:pt x="61" y="2292"/>
                  </a:lnTo>
                  <a:cubicBezTo>
                    <a:pt x="42" y="2675"/>
                    <a:pt x="42" y="3063"/>
                    <a:pt x="24" y="3410"/>
                  </a:cubicBezTo>
                  <a:cubicBezTo>
                    <a:pt x="24" y="3507"/>
                    <a:pt x="1" y="3581"/>
                    <a:pt x="1" y="3678"/>
                  </a:cubicBezTo>
                  <a:lnTo>
                    <a:pt x="1" y="3715"/>
                  </a:lnTo>
                  <a:lnTo>
                    <a:pt x="1" y="3854"/>
                  </a:lnTo>
                  <a:lnTo>
                    <a:pt x="486" y="3854"/>
                  </a:lnTo>
                  <a:cubicBezTo>
                    <a:pt x="504" y="3812"/>
                    <a:pt x="504" y="3775"/>
                    <a:pt x="504" y="3738"/>
                  </a:cubicBezTo>
                  <a:lnTo>
                    <a:pt x="523" y="3715"/>
                  </a:lnTo>
                  <a:lnTo>
                    <a:pt x="523" y="3678"/>
                  </a:lnTo>
                  <a:cubicBezTo>
                    <a:pt x="523" y="3641"/>
                    <a:pt x="523" y="3623"/>
                    <a:pt x="541" y="3599"/>
                  </a:cubicBezTo>
                  <a:lnTo>
                    <a:pt x="541" y="3581"/>
                  </a:lnTo>
                  <a:cubicBezTo>
                    <a:pt x="541" y="3544"/>
                    <a:pt x="541" y="3484"/>
                    <a:pt x="560" y="3447"/>
                  </a:cubicBezTo>
                  <a:lnTo>
                    <a:pt x="560" y="3410"/>
                  </a:lnTo>
                  <a:cubicBezTo>
                    <a:pt x="578" y="3295"/>
                    <a:pt x="578" y="3197"/>
                    <a:pt x="602" y="3082"/>
                  </a:cubicBezTo>
                  <a:lnTo>
                    <a:pt x="602" y="3063"/>
                  </a:lnTo>
                  <a:lnTo>
                    <a:pt x="602" y="2985"/>
                  </a:lnTo>
                  <a:cubicBezTo>
                    <a:pt x="602" y="2966"/>
                    <a:pt x="620" y="2966"/>
                    <a:pt x="620" y="2948"/>
                  </a:cubicBezTo>
                  <a:lnTo>
                    <a:pt x="620" y="2869"/>
                  </a:lnTo>
                  <a:lnTo>
                    <a:pt x="620" y="2832"/>
                  </a:lnTo>
                  <a:cubicBezTo>
                    <a:pt x="620" y="2791"/>
                    <a:pt x="620" y="2772"/>
                    <a:pt x="638" y="2735"/>
                  </a:cubicBezTo>
                  <a:lnTo>
                    <a:pt x="638" y="2638"/>
                  </a:lnTo>
                  <a:lnTo>
                    <a:pt x="638" y="2541"/>
                  </a:lnTo>
                  <a:lnTo>
                    <a:pt x="638" y="2504"/>
                  </a:lnTo>
                  <a:cubicBezTo>
                    <a:pt x="638" y="2486"/>
                    <a:pt x="657" y="2467"/>
                    <a:pt x="657" y="2426"/>
                  </a:cubicBezTo>
                  <a:lnTo>
                    <a:pt x="657" y="2389"/>
                  </a:lnTo>
                  <a:lnTo>
                    <a:pt x="657" y="2370"/>
                  </a:lnTo>
                  <a:lnTo>
                    <a:pt x="657" y="2310"/>
                  </a:lnTo>
                  <a:lnTo>
                    <a:pt x="657" y="2292"/>
                  </a:lnTo>
                  <a:lnTo>
                    <a:pt x="657" y="2079"/>
                  </a:lnTo>
                  <a:lnTo>
                    <a:pt x="657" y="2061"/>
                  </a:lnTo>
                  <a:cubicBezTo>
                    <a:pt x="675" y="2024"/>
                    <a:pt x="675" y="2005"/>
                    <a:pt x="675" y="1964"/>
                  </a:cubicBezTo>
                  <a:lnTo>
                    <a:pt x="675" y="1927"/>
                  </a:lnTo>
                  <a:lnTo>
                    <a:pt x="675" y="1830"/>
                  </a:lnTo>
                  <a:lnTo>
                    <a:pt x="675" y="1714"/>
                  </a:lnTo>
                  <a:lnTo>
                    <a:pt x="675" y="1696"/>
                  </a:lnTo>
                  <a:cubicBezTo>
                    <a:pt x="675" y="1405"/>
                    <a:pt x="675" y="1100"/>
                    <a:pt x="657" y="809"/>
                  </a:cubicBezTo>
                  <a:lnTo>
                    <a:pt x="657" y="735"/>
                  </a:lnTo>
                  <a:cubicBezTo>
                    <a:pt x="657" y="712"/>
                    <a:pt x="657" y="693"/>
                    <a:pt x="638" y="675"/>
                  </a:cubicBezTo>
                  <a:lnTo>
                    <a:pt x="638" y="619"/>
                  </a:lnTo>
                  <a:lnTo>
                    <a:pt x="638" y="541"/>
                  </a:lnTo>
                  <a:lnTo>
                    <a:pt x="638" y="504"/>
                  </a:lnTo>
                  <a:lnTo>
                    <a:pt x="638" y="444"/>
                  </a:lnTo>
                  <a:cubicBezTo>
                    <a:pt x="620" y="388"/>
                    <a:pt x="620" y="328"/>
                    <a:pt x="620" y="273"/>
                  </a:cubicBezTo>
                  <a:lnTo>
                    <a:pt x="620" y="213"/>
                  </a:lnTo>
                  <a:lnTo>
                    <a:pt x="620" y="194"/>
                  </a:lnTo>
                  <a:cubicBezTo>
                    <a:pt x="620" y="194"/>
                    <a:pt x="602" y="176"/>
                    <a:pt x="602" y="157"/>
                  </a:cubicBezTo>
                  <a:lnTo>
                    <a:pt x="602" y="116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-880090" y="3177653"/>
              <a:ext cx="92902" cy="432419"/>
            </a:xfrm>
            <a:custGeom>
              <a:avLst/>
              <a:gdLst/>
              <a:ahLst/>
              <a:cxnLst/>
              <a:rect l="l" t="t" r="r" b="b"/>
              <a:pathLst>
                <a:path w="828" h="3854" extrusionOk="0">
                  <a:moveTo>
                    <a:pt x="232" y="0"/>
                  </a:moveTo>
                  <a:cubicBezTo>
                    <a:pt x="190" y="0"/>
                    <a:pt x="172" y="19"/>
                    <a:pt x="172" y="60"/>
                  </a:cubicBezTo>
                  <a:cubicBezTo>
                    <a:pt x="135" y="213"/>
                    <a:pt x="116" y="365"/>
                    <a:pt x="93" y="541"/>
                  </a:cubicBezTo>
                  <a:lnTo>
                    <a:pt x="93" y="656"/>
                  </a:lnTo>
                  <a:cubicBezTo>
                    <a:pt x="1" y="1617"/>
                    <a:pt x="38" y="2541"/>
                    <a:pt x="232" y="3410"/>
                  </a:cubicBezTo>
                  <a:cubicBezTo>
                    <a:pt x="250" y="3484"/>
                    <a:pt x="269" y="3563"/>
                    <a:pt x="287" y="3660"/>
                  </a:cubicBezTo>
                  <a:lnTo>
                    <a:pt x="287" y="3678"/>
                  </a:lnTo>
                  <a:cubicBezTo>
                    <a:pt x="287" y="3678"/>
                    <a:pt x="306" y="3697"/>
                    <a:pt x="306" y="3715"/>
                  </a:cubicBezTo>
                  <a:cubicBezTo>
                    <a:pt x="306" y="3738"/>
                    <a:pt x="324" y="3757"/>
                    <a:pt x="324" y="3794"/>
                  </a:cubicBezTo>
                  <a:cubicBezTo>
                    <a:pt x="324" y="3812"/>
                    <a:pt x="366" y="3854"/>
                    <a:pt x="403" y="3854"/>
                  </a:cubicBezTo>
                  <a:lnTo>
                    <a:pt x="828" y="3854"/>
                  </a:lnTo>
                  <a:cubicBezTo>
                    <a:pt x="828" y="3812"/>
                    <a:pt x="828" y="3757"/>
                    <a:pt x="809" y="3715"/>
                  </a:cubicBezTo>
                  <a:lnTo>
                    <a:pt x="809" y="3678"/>
                  </a:lnTo>
                  <a:lnTo>
                    <a:pt x="809" y="3660"/>
                  </a:lnTo>
                  <a:cubicBezTo>
                    <a:pt x="786" y="3563"/>
                    <a:pt x="786" y="3484"/>
                    <a:pt x="768" y="3410"/>
                  </a:cubicBezTo>
                  <a:cubicBezTo>
                    <a:pt x="652" y="2560"/>
                    <a:pt x="634" y="1636"/>
                    <a:pt x="671" y="693"/>
                  </a:cubicBezTo>
                  <a:cubicBezTo>
                    <a:pt x="694" y="638"/>
                    <a:pt x="694" y="578"/>
                    <a:pt x="694" y="541"/>
                  </a:cubicBezTo>
                  <a:cubicBezTo>
                    <a:pt x="712" y="347"/>
                    <a:pt x="712" y="176"/>
                    <a:pt x="73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-813219" y="3177653"/>
              <a:ext cx="82018" cy="432419"/>
            </a:xfrm>
            <a:custGeom>
              <a:avLst/>
              <a:gdLst/>
              <a:ahLst/>
              <a:cxnLst/>
              <a:rect l="l" t="t" r="r" b="b"/>
              <a:pathLst>
                <a:path w="731" h="3854" extrusionOk="0">
                  <a:moveTo>
                    <a:pt x="135" y="0"/>
                  </a:moveTo>
                  <a:cubicBezTo>
                    <a:pt x="1" y="1368"/>
                    <a:pt x="38" y="2675"/>
                    <a:pt x="232" y="3854"/>
                  </a:cubicBezTo>
                  <a:lnTo>
                    <a:pt x="731" y="3854"/>
                  </a:lnTo>
                  <a:cubicBezTo>
                    <a:pt x="675" y="2675"/>
                    <a:pt x="652" y="1368"/>
                    <a:pt x="694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-737484" y="3177653"/>
              <a:ext cx="69003" cy="432419"/>
            </a:xfrm>
            <a:custGeom>
              <a:avLst/>
              <a:gdLst/>
              <a:ahLst/>
              <a:cxnLst/>
              <a:rect l="l" t="t" r="r" b="b"/>
              <a:pathLst>
                <a:path w="615" h="3854" extrusionOk="0">
                  <a:moveTo>
                    <a:pt x="19" y="0"/>
                  </a:moveTo>
                  <a:lnTo>
                    <a:pt x="19" y="213"/>
                  </a:lnTo>
                  <a:lnTo>
                    <a:pt x="19" y="407"/>
                  </a:lnTo>
                  <a:lnTo>
                    <a:pt x="19" y="541"/>
                  </a:lnTo>
                  <a:cubicBezTo>
                    <a:pt x="19" y="596"/>
                    <a:pt x="0" y="675"/>
                    <a:pt x="0" y="735"/>
                  </a:cubicBezTo>
                  <a:lnTo>
                    <a:pt x="0" y="1502"/>
                  </a:lnTo>
                  <a:lnTo>
                    <a:pt x="0" y="2370"/>
                  </a:lnTo>
                  <a:cubicBezTo>
                    <a:pt x="19" y="2735"/>
                    <a:pt x="19" y="3082"/>
                    <a:pt x="37" y="3410"/>
                  </a:cubicBezTo>
                  <a:cubicBezTo>
                    <a:pt x="37" y="3507"/>
                    <a:pt x="37" y="3581"/>
                    <a:pt x="56" y="3678"/>
                  </a:cubicBezTo>
                  <a:lnTo>
                    <a:pt x="56" y="3854"/>
                  </a:lnTo>
                  <a:lnTo>
                    <a:pt x="555" y="3854"/>
                  </a:lnTo>
                  <a:lnTo>
                    <a:pt x="555" y="3715"/>
                  </a:lnTo>
                  <a:lnTo>
                    <a:pt x="555" y="3678"/>
                  </a:lnTo>
                  <a:cubicBezTo>
                    <a:pt x="555" y="3581"/>
                    <a:pt x="578" y="3507"/>
                    <a:pt x="578" y="3410"/>
                  </a:cubicBezTo>
                  <a:cubicBezTo>
                    <a:pt x="596" y="3063"/>
                    <a:pt x="596" y="2675"/>
                    <a:pt x="615" y="2292"/>
                  </a:cubicBezTo>
                  <a:lnTo>
                    <a:pt x="615" y="1405"/>
                  </a:lnTo>
                  <a:lnTo>
                    <a:pt x="615" y="772"/>
                  </a:lnTo>
                  <a:cubicBezTo>
                    <a:pt x="596" y="693"/>
                    <a:pt x="596" y="619"/>
                    <a:pt x="596" y="541"/>
                  </a:cubicBezTo>
                  <a:lnTo>
                    <a:pt x="596" y="425"/>
                  </a:lnTo>
                  <a:lnTo>
                    <a:pt x="596" y="213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9"/>
            <p:cNvSpPr/>
            <p:nvPr/>
          </p:nvSpPr>
          <p:spPr>
            <a:xfrm>
              <a:off x="-675325" y="3177653"/>
              <a:ext cx="10996" cy="432419"/>
            </a:xfrm>
            <a:custGeom>
              <a:avLst/>
              <a:gdLst/>
              <a:ahLst/>
              <a:cxnLst/>
              <a:rect l="l" t="t" r="r" b="b"/>
              <a:pathLst>
                <a:path w="98" h="3854" extrusionOk="0">
                  <a:moveTo>
                    <a:pt x="42" y="0"/>
                  </a:moveTo>
                  <a:lnTo>
                    <a:pt x="42" y="213"/>
                  </a:lnTo>
                  <a:lnTo>
                    <a:pt x="42" y="425"/>
                  </a:lnTo>
                  <a:lnTo>
                    <a:pt x="42" y="541"/>
                  </a:lnTo>
                  <a:cubicBezTo>
                    <a:pt x="42" y="619"/>
                    <a:pt x="42" y="693"/>
                    <a:pt x="61" y="772"/>
                  </a:cubicBezTo>
                  <a:lnTo>
                    <a:pt x="61" y="1405"/>
                  </a:lnTo>
                  <a:lnTo>
                    <a:pt x="61" y="2292"/>
                  </a:lnTo>
                  <a:cubicBezTo>
                    <a:pt x="42" y="2675"/>
                    <a:pt x="42" y="3063"/>
                    <a:pt x="24" y="3410"/>
                  </a:cubicBezTo>
                  <a:cubicBezTo>
                    <a:pt x="24" y="3507"/>
                    <a:pt x="1" y="3581"/>
                    <a:pt x="1" y="3678"/>
                  </a:cubicBezTo>
                  <a:lnTo>
                    <a:pt x="1" y="3715"/>
                  </a:lnTo>
                  <a:lnTo>
                    <a:pt x="1" y="3854"/>
                  </a:lnTo>
                  <a:lnTo>
                    <a:pt x="42" y="3854"/>
                  </a:lnTo>
                  <a:lnTo>
                    <a:pt x="42" y="3678"/>
                  </a:lnTo>
                  <a:cubicBezTo>
                    <a:pt x="61" y="3581"/>
                    <a:pt x="61" y="3507"/>
                    <a:pt x="61" y="3410"/>
                  </a:cubicBezTo>
                  <a:cubicBezTo>
                    <a:pt x="61" y="3331"/>
                    <a:pt x="61" y="3253"/>
                    <a:pt x="79" y="3179"/>
                  </a:cubicBezTo>
                  <a:cubicBezTo>
                    <a:pt x="79" y="2888"/>
                    <a:pt x="98" y="2583"/>
                    <a:pt x="98" y="2292"/>
                  </a:cubicBezTo>
                  <a:lnTo>
                    <a:pt x="98" y="1405"/>
                  </a:lnTo>
                  <a:lnTo>
                    <a:pt x="98" y="772"/>
                  </a:lnTo>
                  <a:cubicBezTo>
                    <a:pt x="98" y="693"/>
                    <a:pt x="98" y="619"/>
                    <a:pt x="79" y="541"/>
                  </a:cubicBezTo>
                  <a:lnTo>
                    <a:pt x="79" y="425"/>
                  </a:lnTo>
                  <a:lnTo>
                    <a:pt x="79" y="213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-620796" y="3177653"/>
              <a:ext cx="94921" cy="432419"/>
            </a:xfrm>
            <a:custGeom>
              <a:avLst/>
              <a:gdLst/>
              <a:ahLst/>
              <a:cxnLst/>
              <a:rect l="l" t="t" r="r" b="b"/>
              <a:pathLst>
                <a:path w="846" h="3854" extrusionOk="0">
                  <a:moveTo>
                    <a:pt x="116" y="0"/>
                  </a:moveTo>
                  <a:lnTo>
                    <a:pt x="116" y="116"/>
                  </a:lnTo>
                  <a:lnTo>
                    <a:pt x="116" y="157"/>
                  </a:lnTo>
                  <a:cubicBezTo>
                    <a:pt x="134" y="176"/>
                    <a:pt x="134" y="194"/>
                    <a:pt x="134" y="213"/>
                  </a:cubicBezTo>
                  <a:lnTo>
                    <a:pt x="134" y="273"/>
                  </a:lnTo>
                  <a:lnTo>
                    <a:pt x="134" y="365"/>
                  </a:lnTo>
                  <a:cubicBezTo>
                    <a:pt x="134" y="388"/>
                    <a:pt x="152" y="407"/>
                    <a:pt x="152" y="444"/>
                  </a:cubicBezTo>
                  <a:lnTo>
                    <a:pt x="152" y="541"/>
                  </a:lnTo>
                  <a:lnTo>
                    <a:pt x="152" y="619"/>
                  </a:lnTo>
                  <a:lnTo>
                    <a:pt x="152" y="675"/>
                  </a:lnTo>
                  <a:cubicBezTo>
                    <a:pt x="152" y="675"/>
                    <a:pt x="171" y="693"/>
                    <a:pt x="171" y="712"/>
                  </a:cubicBezTo>
                  <a:lnTo>
                    <a:pt x="171" y="735"/>
                  </a:lnTo>
                  <a:lnTo>
                    <a:pt x="171" y="790"/>
                  </a:lnTo>
                  <a:lnTo>
                    <a:pt x="171" y="809"/>
                  </a:lnTo>
                  <a:cubicBezTo>
                    <a:pt x="189" y="1100"/>
                    <a:pt x="189" y="1405"/>
                    <a:pt x="189" y="1696"/>
                  </a:cubicBezTo>
                  <a:lnTo>
                    <a:pt x="189" y="1714"/>
                  </a:lnTo>
                  <a:lnTo>
                    <a:pt x="189" y="1830"/>
                  </a:lnTo>
                  <a:lnTo>
                    <a:pt x="189" y="1927"/>
                  </a:lnTo>
                  <a:lnTo>
                    <a:pt x="189" y="1964"/>
                  </a:lnTo>
                  <a:cubicBezTo>
                    <a:pt x="189" y="2005"/>
                    <a:pt x="189" y="2024"/>
                    <a:pt x="171" y="2061"/>
                  </a:cubicBezTo>
                  <a:lnTo>
                    <a:pt x="171" y="2079"/>
                  </a:lnTo>
                  <a:lnTo>
                    <a:pt x="171" y="2292"/>
                  </a:lnTo>
                  <a:lnTo>
                    <a:pt x="171" y="2310"/>
                  </a:lnTo>
                  <a:lnTo>
                    <a:pt x="171" y="2389"/>
                  </a:lnTo>
                  <a:lnTo>
                    <a:pt x="171" y="2426"/>
                  </a:lnTo>
                  <a:cubicBezTo>
                    <a:pt x="171" y="2467"/>
                    <a:pt x="152" y="2486"/>
                    <a:pt x="152" y="2504"/>
                  </a:cubicBezTo>
                  <a:lnTo>
                    <a:pt x="152" y="2541"/>
                  </a:lnTo>
                  <a:lnTo>
                    <a:pt x="152" y="2638"/>
                  </a:lnTo>
                  <a:cubicBezTo>
                    <a:pt x="152" y="2698"/>
                    <a:pt x="134" y="2772"/>
                    <a:pt x="134" y="2832"/>
                  </a:cubicBezTo>
                  <a:lnTo>
                    <a:pt x="134" y="2869"/>
                  </a:lnTo>
                  <a:lnTo>
                    <a:pt x="134" y="2948"/>
                  </a:lnTo>
                  <a:cubicBezTo>
                    <a:pt x="134" y="2966"/>
                    <a:pt x="116" y="2966"/>
                    <a:pt x="116" y="2985"/>
                  </a:cubicBezTo>
                  <a:lnTo>
                    <a:pt x="116" y="3063"/>
                  </a:lnTo>
                  <a:lnTo>
                    <a:pt x="116" y="3082"/>
                  </a:lnTo>
                  <a:cubicBezTo>
                    <a:pt x="92" y="3197"/>
                    <a:pt x="92" y="3295"/>
                    <a:pt x="74" y="3410"/>
                  </a:cubicBezTo>
                  <a:lnTo>
                    <a:pt x="74" y="3447"/>
                  </a:lnTo>
                  <a:cubicBezTo>
                    <a:pt x="55" y="3484"/>
                    <a:pt x="55" y="3544"/>
                    <a:pt x="55" y="3581"/>
                  </a:cubicBezTo>
                  <a:lnTo>
                    <a:pt x="55" y="3599"/>
                  </a:lnTo>
                  <a:cubicBezTo>
                    <a:pt x="37" y="3623"/>
                    <a:pt x="37" y="3641"/>
                    <a:pt x="37" y="3660"/>
                  </a:cubicBezTo>
                  <a:lnTo>
                    <a:pt x="37" y="3678"/>
                  </a:lnTo>
                  <a:lnTo>
                    <a:pt x="37" y="3715"/>
                  </a:lnTo>
                  <a:lnTo>
                    <a:pt x="18" y="3738"/>
                  </a:lnTo>
                  <a:cubicBezTo>
                    <a:pt x="18" y="3775"/>
                    <a:pt x="18" y="3812"/>
                    <a:pt x="0" y="3854"/>
                  </a:cubicBezTo>
                  <a:lnTo>
                    <a:pt x="439" y="3854"/>
                  </a:lnTo>
                  <a:cubicBezTo>
                    <a:pt x="481" y="3854"/>
                    <a:pt x="518" y="3812"/>
                    <a:pt x="518" y="3794"/>
                  </a:cubicBezTo>
                  <a:lnTo>
                    <a:pt x="518" y="3775"/>
                  </a:lnTo>
                  <a:cubicBezTo>
                    <a:pt x="536" y="3738"/>
                    <a:pt x="536" y="3697"/>
                    <a:pt x="554" y="3678"/>
                  </a:cubicBezTo>
                  <a:lnTo>
                    <a:pt x="554" y="3660"/>
                  </a:lnTo>
                  <a:cubicBezTo>
                    <a:pt x="578" y="3581"/>
                    <a:pt x="596" y="3507"/>
                    <a:pt x="615" y="3410"/>
                  </a:cubicBezTo>
                  <a:cubicBezTo>
                    <a:pt x="786" y="2601"/>
                    <a:pt x="846" y="1733"/>
                    <a:pt x="767" y="850"/>
                  </a:cubicBezTo>
                  <a:cubicBezTo>
                    <a:pt x="767" y="735"/>
                    <a:pt x="749" y="638"/>
                    <a:pt x="749" y="541"/>
                  </a:cubicBezTo>
                  <a:cubicBezTo>
                    <a:pt x="730" y="425"/>
                    <a:pt x="712" y="328"/>
                    <a:pt x="712" y="213"/>
                  </a:cubicBezTo>
                  <a:cubicBezTo>
                    <a:pt x="693" y="176"/>
                    <a:pt x="693" y="116"/>
                    <a:pt x="670" y="60"/>
                  </a:cubicBezTo>
                  <a:cubicBezTo>
                    <a:pt x="670" y="19"/>
                    <a:pt x="652" y="0"/>
                    <a:pt x="61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-813219" y="3177653"/>
              <a:ext cx="32314" cy="432419"/>
            </a:xfrm>
            <a:custGeom>
              <a:avLst/>
              <a:gdLst/>
              <a:ahLst/>
              <a:cxnLst/>
              <a:rect l="l" t="t" r="r" b="b"/>
              <a:pathLst>
                <a:path w="288" h="3854" extrusionOk="0">
                  <a:moveTo>
                    <a:pt x="135" y="0"/>
                  </a:moveTo>
                  <a:cubicBezTo>
                    <a:pt x="1" y="1368"/>
                    <a:pt x="38" y="2675"/>
                    <a:pt x="232" y="3854"/>
                  </a:cubicBezTo>
                  <a:lnTo>
                    <a:pt x="287" y="3854"/>
                  </a:lnTo>
                  <a:cubicBezTo>
                    <a:pt x="269" y="3775"/>
                    <a:pt x="250" y="3715"/>
                    <a:pt x="250" y="3660"/>
                  </a:cubicBezTo>
                  <a:cubicBezTo>
                    <a:pt x="232" y="3563"/>
                    <a:pt x="232" y="3484"/>
                    <a:pt x="213" y="3410"/>
                  </a:cubicBezTo>
                  <a:cubicBezTo>
                    <a:pt x="75" y="2352"/>
                    <a:pt x="56" y="1197"/>
                    <a:pt x="17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-740065" y="3177653"/>
              <a:ext cx="10996" cy="432419"/>
            </a:xfrm>
            <a:custGeom>
              <a:avLst/>
              <a:gdLst/>
              <a:ahLst/>
              <a:cxnLst/>
              <a:rect l="l" t="t" r="r" b="b"/>
              <a:pathLst>
                <a:path w="98" h="3854" extrusionOk="0">
                  <a:moveTo>
                    <a:pt x="42" y="0"/>
                  </a:moveTo>
                  <a:cubicBezTo>
                    <a:pt x="0" y="1368"/>
                    <a:pt x="23" y="2675"/>
                    <a:pt x="79" y="3854"/>
                  </a:cubicBezTo>
                  <a:lnTo>
                    <a:pt x="97" y="3854"/>
                  </a:lnTo>
                  <a:cubicBezTo>
                    <a:pt x="42" y="2675"/>
                    <a:pt x="23" y="1368"/>
                    <a:pt x="7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-852040" y="3169350"/>
              <a:ext cx="298228" cy="8415"/>
            </a:xfrm>
            <a:custGeom>
              <a:avLst/>
              <a:gdLst/>
              <a:ahLst/>
              <a:cxnLst/>
              <a:rect l="l" t="t" r="r" b="b"/>
              <a:pathLst>
                <a:path w="2658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74"/>
                  </a:lnTo>
                  <a:lnTo>
                    <a:pt x="2639" y="74"/>
                  </a:lnTo>
                  <a:lnTo>
                    <a:pt x="2657" y="37"/>
                  </a:lnTo>
                  <a:cubicBezTo>
                    <a:pt x="2657" y="19"/>
                    <a:pt x="2639" y="0"/>
                    <a:pt x="261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9"/>
            <p:cNvSpPr/>
            <p:nvPr/>
          </p:nvSpPr>
          <p:spPr>
            <a:xfrm>
              <a:off x="-875939" y="3371983"/>
              <a:ext cx="138567" cy="105917"/>
            </a:xfrm>
            <a:custGeom>
              <a:avLst/>
              <a:gdLst/>
              <a:ahLst/>
              <a:cxnLst/>
              <a:rect l="l" t="t" r="r" b="b"/>
              <a:pathLst>
                <a:path w="1235" h="944" extrusionOk="0">
                  <a:moveTo>
                    <a:pt x="1" y="1"/>
                  </a:moveTo>
                  <a:cubicBezTo>
                    <a:pt x="1" y="292"/>
                    <a:pt x="19" y="560"/>
                    <a:pt x="56" y="828"/>
                  </a:cubicBezTo>
                  <a:lnTo>
                    <a:pt x="500" y="888"/>
                  </a:lnTo>
                  <a:lnTo>
                    <a:pt x="1211" y="943"/>
                  </a:lnTo>
                  <a:lnTo>
                    <a:pt x="1234" y="176"/>
                  </a:lnTo>
                  <a:lnTo>
                    <a:pt x="426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9"/>
            <p:cNvSpPr/>
            <p:nvPr/>
          </p:nvSpPr>
          <p:spPr>
            <a:xfrm>
              <a:off x="-620796" y="3177653"/>
              <a:ext cx="30182" cy="432419"/>
            </a:xfrm>
            <a:custGeom>
              <a:avLst/>
              <a:gdLst/>
              <a:ahLst/>
              <a:cxnLst/>
              <a:rect l="l" t="t" r="r" b="b"/>
              <a:pathLst>
                <a:path w="269" h="3854" extrusionOk="0">
                  <a:moveTo>
                    <a:pt x="116" y="0"/>
                  </a:moveTo>
                  <a:lnTo>
                    <a:pt x="116" y="116"/>
                  </a:lnTo>
                  <a:lnTo>
                    <a:pt x="116" y="157"/>
                  </a:lnTo>
                  <a:cubicBezTo>
                    <a:pt x="116" y="176"/>
                    <a:pt x="134" y="194"/>
                    <a:pt x="134" y="194"/>
                  </a:cubicBezTo>
                  <a:lnTo>
                    <a:pt x="134" y="213"/>
                  </a:lnTo>
                  <a:lnTo>
                    <a:pt x="134" y="273"/>
                  </a:lnTo>
                  <a:lnTo>
                    <a:pt x="134" y="365"/>
                  </a:lnTo>
                  <a:cubicBezTo>
                    <a:pt x="134" y="388"/>
                    <a:pt x="152" y="407"/>
                    <a:pt x="152" y="444"/>
                  </a:cubicBezTo>
                  <a:lnTo>
                    <a:pt x="152" y="504"/>
                  </a:lnTo>
                  <a:lnTo>
                    <a:pt x="152" y="541"/>
                  </a:lnTo>
                  <a:lnTo>
                    <a:pt x="152" y="619"/>
                  </a:lnTo>
                  <a:cubicBezTo>
                    <a:pt x="152" y="656"/>
                    <a:pt x="152" y="675"/>
                    <a:pt x="171" y="712"/>
                  </a:cubicBezTo>
                  <a:lnTo>
                    <a:pt x="171" y="790"/>
                  </a:lnTo>
                  <a:lnTo>
                    <a:pt x="171" y="809"/>
                  </a:lnTo>
                  <a:cubicBezTo>
                    <a:pt x="189" y="1100"/>
                    <a:pt x="189" y="1405"/>
                    <a:pt x="189" y="1696"/>
                  </a:cubicBezTo>
                  <a:lnTo>
                    <a:pt x="189" y="1714"/>
                  </a:lnTo>
                  <a:lnTo>
                    <a:pt x="189" y="1830"/>
                  </a:lnTo>
                  <a:lnTo>
                    <a:pt x="189" y="1927"/>
                  </a:lnTo>
                  <a:lnTo>
                    <a:pt x="189" y="1964"/>
                  </a:lnTo>
                  <a:cubicBezTo>
                    <a:pt x="189" y="2005"/>
                    <a:pt x="189" y="2024"/>
                    <a:pt x="171" y="2061"/>
                  </a:cubicBezTo>
                  <a:lnTo>
                    <a:pt x="171" y="2079"/>
                  </a:lnTo>
                  <a:lnTo>
                    <a:pt x="171" y="2292"/>
                  </a:lnTo>
                  <a:lnTo>
                    <a:pt x="171" y="2310"/>
                  </a:lnTo>
                  <a:lnTo>
                    <a:pt x="171" y="2370"/>
                  </a:lnTo>
                  <a:lnTo>
                    <a:pt x="171" y="2389"/>
                  </a:lnTo>
                  <a:lnTo>
                    <a:pt x="171" y="2426"/>
                  </a:lnTo>
                  <a:cubicBezTo>
                    <a:pt x="171" y="2467"/>
                    <a:pt x="152" y="2486"/>
                    <a:pt x="152" y="2504"/>
                  </a:cubicBezTo>
                  <a:lnTo>
                    <a:pt x="152" y="2541"/>
                  </a:lnTo>
                  <a:lnTo>
                    <a:pt x="152" y="2638"/>
                  </a:lnTo>
                  <a:lnTo>
                    <a:pt x="152" y="2735"/>
                  </a:lnTo>
                  <a:cubicBezTo>
                    <a:pt x="134" y="2772"/>
                    <a:pt x="134" y="2791"/>
                    <a:pt x="134" y="2832"/>
                  </a:cubicBezTo>
                  <a:lnTo>
                    <a:pt x="134" y="2869"/>
                  </a:lnTo>
                  <a:lnTo>
                    <a:pt x="134" y="2948"/>
                  </a:lnTo>
                  <a:cubicBezTo>
                    <a:pt x="134" y="2966"/>
                    <a:pt x="116" y="2966"/>
                    <a:pt x="116" y="2985"/>
                  </a:cubicBezTo>
                  <a:lnTo>
                    <a:pt x="116" y="3063"/>
                  </a:lnTo>
                  <a:lnTo>
                    <a:pt x="116" y="3082"/>
                  </a:lnTo>
                  <a:cubicBezTo>
                    <a:pt x="92" y="3197"/>
                    <a:pt x="92" y="3295"/>
                    <a:pt x="74" y="3410"/>
                  </a:cubicBezTo>
                  <a:lnTo>
                    <a:pt x="74" y="3447"/>
                  </a:lnTo>
                  <a:cubicBezTo>
                    <a:pt x="55" y="3484"/>
                    <a:pt x="55" y="3544"/>
                    <a:pt x="55" y="3581"/>
                  </a:cubicBezTo>
                  <a:lnTo>
                    <a:pt x="55" y="3599"/>
                  </a:lnTo>
                  <a:cubicBezTo>
                    <a:pt x="37" y="3623"/>
                    <a:pt x="37" y="3641"/>
                    <a:pt x="37" y="3660"/>
                  </a:cubicBezTo>
                  <a:lnTo>
                    <a:pt x="37" y="3678"/>
                  </a:lnTo>
                  <a:lnTo>
                    <a:pt x="37" y="3715"/>
                  </a:lnTo>
                  <a:lnTo>
                    <a:pt x="18" y="3738"/>
                  </a:lnTo>
                  <a:cubicBezTo>
                    <a:pt x="18" y="3775"/>
                    <a:pt x="18" y="3812"/>
                    <a:pt x="0" y="3854"/>
                  </a:cubicBezTo>
                  <a:lnTo>
                    <a:pt x="55" y="3854"/>
                  </a:lnTo>
                  <a:cubicBezTo>
                    <a:pt x="74" y="3794"/>
                    <a:pt x="74" y="3738"/>
                    <a:pt x="92" y="3678"/>
                  </a:cubicBezTo>
                  <a:cubicBezTo>
                    <a:pt x="92" y="3581"/>
                    <a:pt x="116" y="3507"/>
                    <a:pt x="116" y="3410"/>
                  </a:cubicBezTo>
                  <a:cubicBezTo>
                    <a:pt x="231" y="2601"/>
                    <a:pt x="268" y="1733"/>
                    <a:pt x="208" y="809"/>
                  </a:cubicBezTo>
                  <a:lnTo>
                    <a:pt x="208" y="541"/>
                  </a:lnTo>
                  <a:cubicBezTo>
                    <a:pt x="208" y="504"/>
                    <a:pt x="189" y="462"/>
                    <a:pt x="189" y="444"/>
                  </a:cubicBezTo>
                  <a:cubicBezTo>
                    <a:pt x="189" y="365"/>
                    <a:pt x="189" y="291"/>
                    <a:pt x="171" y="213"/>
                  </a:cubicBezTo>
                  <a:cubicBezTo>
                    <a:pt x="171" y="134"/>
                    <a:pt x="171" y="79"/>
                    <a:pt x="15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9"/>
            <p:cNvSpPr/>
            <p:nvPr/>
          </p:nvSpPr>
          <p:spPr>
            <a:xfrm>
              <a:off x="-873807" y="3201439"/>
              <a:ext cx="341200" cy="36914"/>
            </a:xfrm>
            <a:custGeom>
              <a:avLst/>
              <a:gdLst/>
              <a:ahLst/>
              <a:cxnLst/>
              <a:rect l="l" t="t" r="r" b="b"/>
              <a:pathLst>
                <a:path w="3041" h="329" extrusionOk="0">
                  <a:moveTo>
                    <a:pt x="37" y="1"/>
                  </a:moveTo>
                  <a:cubicBezTo>
                    <a:pt x="19" y="38"/>
                    <a:pt x="19" y="79"/>
                    <a:pt x="0" y="116"/>
                  </a:cubicBezTo>
                  <a:lnTo>
                    <a:pt x="0" y="176"/>
                  </a:lnTo>
                  <a:lnTo>
                    <a:pt x="0" y="329"/>
                  </a:lnTo>
                  <a:lnTo>
                    <a:pt x="3041" y="329"/>
                  </a:lnTo>
                  <a:lnTo>
                    <a:pt x="3041" y="250"/>
                  </a:lnTo>
                  <a:lnTo>
                    <a:pt x="3041" y="232"/>
                  </a:lnTo>
                  <a:lnTo>
                    <a:pt x="3041" y="213"/>
                  </a:lnTo>
                  <a:lnTo>
                    <a:pt x="3041" y="195"/>
                  </a:lnTo>
                  <a:lnTo>
                    <a:pt x="3041" y="176"/>
                  </a:lnTo>
                  <a:lnTo>
                    <a:pt x="3041" y="153"/>
                  </a:lnTo>
                  <a:lnTo>
                    <a:pt x="3041" y="135"/>
                  </a:lnTo>
                  <a:cubicBezTo>
                    <a:pt x="3022" y="116"/>
                    <a:pt x="3022" y="116"/>
                    <a:pt x="3022" y="98"/>
                  </a:cubicBezTo>
                  <a:lnTo>
                    <a:pt x="3022" y="79"/>
                  </a:lnTo>
                  <a:lnTo>
                    <a:pt x="3022" y="61"/>
                  </a:lnTo>
                  <a:cubicBezTo>
                    <a:pt x="3022" y="61"/>
                    <a:pt x="3022" y="38"/>
                    <a:pt x="3004" y="38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9"/>
            <p:cNvSpPr/>
            <p:nvPr/>
          </p:nvSpPr>
          <p:spPr>
            <a:xfrm>
              <a:off x="-858772" y="3560254"/>
              <a:ext cx="311131" cy="30182"/>
            </a:xfrm>
            <a:custGeom>
              <a:avLst/>
              <a:gdLst/>
              <a:ahLst/>
              <a:cxnLst/>
              <a:rect l="l" t="t" r="r" b="b"/>
              <a:pathLst>
                <a:path w="2773" h="269" extrusionOk="0">
                  <a:moveTo>
                    <a:pt x="0" y="0"/>
                  </a:moveTo>
                  <a:lnTo>
                    <a:pt x="0" y="74"/>
                  </a:lnTo>
                  <a:cubicBezTo>
                    <a:pt x="0" y="97"/>
                    <a:pt x="19" y="116"/>
                    <a:pt x="19" y="134"/>
                  </a:cubicBezTo>
                  <a:cubicBezTo>
                    <a:pt x="19" y="171"/>
                    <a:pt x="42" y="231"/>
                    <a:pt x="60" y="268"/>
                  </a:cubicBezTo>
                  <a:lnTo>
                    <a:pt x="2717" y="268"/>
                  </a:lnTo>
                  <a:cubicBezTo>
                    <a:pt x="2736" y="189"/>
                    <a:pt x="2773" y="116"/>
                    <a:pt x="2773" y="37"/>
                  </a:cubicBezTo>
                  <a:lnTo>
                    <a:pt x="277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9"/>
            <p:cNvSpPr/>
            <p:nvPr/>
          </p:nvSpPr>
          <p:spPr>
            <a:xfrm>
              <a:off x="-873807" y="3201439"/>
              <a:ext cx="341200" cy="36914"/>
            </a:xfrm>
            <a:custGeom>
              <a:avLst/>
              <a:gdLst/>
              <a:ahLst/>
              <a:cxnLst/>
              <a:rect l="l" t="t" r="r" b="b"/>
              <a:pathLst>
                <a:path w="3041" h="329" extrusionOk="0">
                  <a:moveTo>
                    <a:pt x="2851" y="1"/>
                  </a:moveTo>
                  <a:lnTo>
                    <a:pt x="2907" y="232"/>
                  </a:lnTo>
                  <a:lnTo>
                    <a:pt x="2407" y="232"/>
                  </a:lnTo>
                  <a:lnTo>
                    <a:pt x="2176" y="213"/>
                  </a:lnTo>
                  <a:lnTo>
                    <a:pt x="1811" y="213"/>
                  </a:lnTo>
                  <a:lnTo>
                    <a:pt x="1234" y="195"/>
                  </a:lnTo>
                  <a:lnTo>
                    <a:pt x="0" y="176"/>
                  </a:lnTo>
                  <a:lnTo>
                    <a:pt x="0" y="329"/>
                  </a:lnTo>
                  <a:lnTo>
                    <a:pt x="3041" y="329"/>
                  </a:lnTo>
                  <a:lnTo>
                    <a:pt x="3041" y="250"/>
                  </a:lnTo>
                  <a:lnTo>
                    <a:pt x="3041" y="232"/>
                  </a:lnTo>
                  <a:lnTo>
                    <a:pt x="3041" y="213"/>
                  </a:lnTo>
                  <a:lnTo>
                    <a:pt x="3041" y="195"/>
                  </a:lnTo>
                  <a:lnTo>
                    <a:pt x="3041" y="176"/>
                  </a:lnTo>
                  <a:lnTo>
                    <a:pt x="3041" y="153"/>
                  </a:lnTo>
                  <a:lnTo>
                    <a:pt x="3041" y="135"/>
                  </a:lnTo>
                  <a:cubicBezTo>
                    <a:pt x="3022" y="116"/>
                    <a:pt x="3022" y="116"/>
                    <a:pt x="3022" y="98"/>
                  </a:cubicBezTo>
                  <a:lnTo>
                    <a:pt x="3022" y="61"/>
                  </a:lnTo>
                  <a:cubicBezTo>
                    <a:pt x="3022" y="61"/>
                    <a:pt x="3022" y="38"/>
                    <a:pt x="3004" y="38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9"/>
            <p:cNvSpPr/>
            <p:nvPr/>
          </p:nvSpPr>
          <p:spPr>
            <a:xfrm>
              <a:off x="-856753" y="3560254"/>
              <a:ext cx="309111" cy="30182"/>
            </a:xfrm>
            <a:custGeom>
              <a:avLst/>
              <a:gdLst/>
              <a:ahLst/>
              <a:cxnLst/>
              <a:rect l="l" t="t" r="r" b="b"/>
              <a:pathLst>
                <a:path w="2755" h="269" extrusionOk="0">
                  <a:moveTo>
                    <a:pt x="2602" y="0"/>
                  </a:moveTo>
                  <a:lnTo>
                    <a:pt x="2542" y="171"/>
                  </a:lnTo>
                  <a:lnTo>
                    <a:pt x="1" y="134"/>
                  </a:lnTo>
                  <a:lnTo>
                    <a:pt x="1" y="134"/>
                  </a:lnTo>
                  <a:cubicBezTo>
                    <a:pt x="1" y="171"/>
                    <a:pt x="24" y="231"/>
                    <a:pt x="42" y="268"/>
                  </a:cubicBezTo>
                  <a:lnTo>
                    <a:pt x="2699" y="268"/>
                  </a:lnTo>
                  <a:cubicBezTo>
                    <a:pt x="2736" y="171"/>
                    <a:pt x="2755" y="97"/>
                    <a:pt x="27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9"/>
            <p:cNvSpPr/>
            <p:nvPr/>
          </p:nvSpPr>
          <p:spPr>
            <a:xfrm>
              <a:off x="-869656" y="3238241"/>
              <a:ext cx="335029" cy="34894"/>
            </a:xfrm>
            <a:custGeom>
              <a:avLst/>
              <a:gdLst/>
              <a:ahLst/>
              <a:cxnLst/>
              <a:rect l="l" t="t" r="r" b="b"/>
              <a:pathLst>
                <a:path w="2986" h="311" extrusionOk="0">
                  <a:moveTo>
                    <a:pt x="0" y="1"/>
                  </a:moveTo>
                  <a:lnTo>
                    <a:pt x="0" y="116"/>
                  </a:lnTo>
                  <a:lnTo>
                    <a:pt x="578" y="153"/>
                  </a:lnTo>
                  <a:lnTo>
                    <a:pt x="1178" y="195"/>
                  </a:lnTo>
                  <a:lnTo>
                    <a:pt x="1793" y="232"/>
                  </a:lnTo>
                  <a:lnTo>
                    <a:pt x="1830" y="232"/>
                  </a:lnTo>
                  <a:lnTo>
                    <a:pt x="2102" y="250"/>
                  </a:lnTo>
                  <a:lnTo>
                    <a:pt x="2389" y="269"/>
                  </a:lnTo>
                  <a:lnTo>
                    <a:pt x="2426" y="269"/>
                  </a:lnTo>
                  <a:lnTo>
                    <a:pt x="2985" y="310"/>
                  </a:lnTo>
                  <a:cubicBezTo>
                    <a:pt x="2985" y="195"/>
                    <a:pt x="2967" y="98"/>
                    <a:pt x="2967" y="1"/>
                  </a:cubicBezTo>
                  <a:close/>
                </a:path>
              </a:pathLst>
            </a:custGeom>
            <a:solidFill>
              <a:srgbClr val="2B1A18">
                <a:alpha val="6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9"/>
            <p:cNvSpPr/>
            <p:nvPr/>
          </p:nvSpPr>
          <p:spPr>
            <a:xfrm>
              <a:off x="-847889" y="3590324"/>
              <a:ext cx="289364" cy="10996"/>
            </a:xfrm>
            <a:custGeom>
              <a:avLst/>
              <a:gdLst/>
              <a:ahLst/>
              <a:cxnLst/>
              <a:rect l="l" t="t" r="r" b="b"/>
              <a:pathLst>
                <a:path w="2579" h="98" extrusionOk="0">
                  <a:moveTo>
                    <a:pt x="0" y="0"/>
                  </a:moveTo>
                  <a:cubicBezTo>
                    <a:pt x="0" y="0"/>
                    <a:pt x="19" y="19"/>
                    <a:pt x="19" y="37"/>
                  </a:cubicBezTo>
                  <a:lnTo>
                    <a:pt x="522" y="37"/>
                  </a:lnTo>
                  <a:lnTo>
                    <a:pt x="2042" y="79"/>
                  </a:lnTo>
                  <a:lnTo>
                    <a:pt x="2542" y="97"/>
                  </a:lnTo>
                  <a:cubicBezTo>
                    <a:pt x="2560" y="60"/>
                    <a:pt x="2560" y="19"/>
                    <a:pt x="257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099014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4" name="Google Shape;964;p40"/>
          <p:cNvGrpSpPr/>
          <p:nvPr/>
        </p:nvGrpSpPr>
        <p:grpSpPr>
          <a:xfrm>
            <a:off x="-9605" y="883428"/>
            <a:ext cx="12215508" cy="5974568"/>
            <a:chOff x="-7204" y="662571"/>
            <a:chExt cx="9161631" cy="4480926"/>
          </a:xfrm>
        </p:grpSpPr>
        <p:sp>
          <p:nvSpPr>
            <p:cNvPr id="965" name="Google Shape;965;p40"/>
            <p:cNvSpPr/>
            <p:nvPr/>
          </p:nvSpPr>
          <p:spPr>
            <a:xfrm>
              <a:off x="-7204" y="669775"/>
              <a:ext cx="6270279" cy="2582064"/>
            </a:xfrm>
            <a:custGeom>
              <a:avLst/>
              <a:gdLst/>
              <a:ahLst/>
              <a:cxnLst/>
              <a:rect l="l" t="t" r="r" b="b"/>
              <a:pathLst>
                <a:path w="38079" h="15711" extrusionOk="0">
                  <a:moveTo>
                    <a:pt x="9279" y="1"/>
                  </a:moveTo>
                  <a:cubicBezTo>
                    <a:pt x="8336" y="287"/>
                    <a:pt x="5430" y="1789"/>
                    <a:pt x="3120" y="3023"/>
                  </a:cubicBezTo>
                  <a:cubicBezTo>
                    <a:pt x="2020" y="3619"/>
                    <a:pt x="1040" y="4159"/>
                    <a:pt x="481" y="4446"/>
                  </a:cubicBezTo>
                  <a:cubicBezTo>
                    <a:pt x="172" y="4621"/>
                    <a:pt x="1" y="4718"/>
                    <a:pt x="1" y="4718"/>
                  </a:cubicBezTo>
                  <a:lnTo>
                    <a:pt x="1" y="15711"/>
                  </a:lnTo>
                  <a:cubicBezTo>
                    <a:pt x="1" y="15711"/>
                    <a:pt x="5753" y="14690"/>
                    <a:pt x="6276" y="14574"/>
                  </a:cubicBezTo>
                  <a:cubicBezTo>
                    <a:pt x="6775" y="14477"/>
                    <a:pt x="14532" y="13668"/>
                    <a:pt x="14532" y="13668"/>
                  </a:cubicBezTo>
                  <a:lnTo>
                    <a:pt x="17037" y="13571"/>
                  </a:lnTo>
                  <a:lnTo>
                    <a:pt x="21426" y="13359"/>
                  </a:lnTo>
                  <a:lnTo>
                    <a:pt x="22831" y="13303"/>
                  </a:lnTo>
                  <a:lnTo>
                    <a:pt x="24545" y="13225"/>
                  </a:lnTo>
                  <a:lnTo>
                    <a:pt x="33458" y="12379"/>
                  </a:lnTo>
                  <a:cubicBezTo>
                    <a:pt x="33458" y="12379"/>
                    <a:pt x="38079" y="10896"/>
                    <a:pt x="37039" y="9893"/>
                  </a:cubicBezTo>
                  <a:cubicBezTo>
                    <a:pt x="36850" y="9704"/>
                    <a:pt x="36577" y="9413"/>
                    <a:pt x="36272" y="9085"/>
                  </a:cubicBezTo>
                  <a:cubicBezTo>
                    <a:pt x="35616" y="8373"/>
                    <a:pt x="34808" y="7468"/>
                    <a:pt x="34151" y="6738"/>
                  </a:cubicBezTo>
                  <a:cubicBezTo>
                    <a:pt x="33537" y="6026"/>
                    <a:pt x="33075" y="5504"/>
                    <a:pt x="33075" y="5504"/>
                  </a:cubicBezTo>
                  <a:cubicBezTo>
                    <a:pt x="33075" y="5504"/>
                    <a:pt x="31998" y="5643"/>
                    <a:pt x="26837" y="5911"/>
                  </a:cubicBezTo>
                  <a:cubicBezTo>
                    <a:pt x="26393" y="5430"/>
                    <a:pt x="25834" y="4968"/>
                    <a:pt x="25257" y="4524"/>
                  </a:cubicBezTo>
                  <a:cubicBezTo>
                    <a:pt x="23815" y="3466"/>
                    <a:pt x="22253" y="2639"/>
                    <a:pt x="22198" y="2616"/>
                  </a:cubicBezTo>
                  <a:lnTo>
                    <a:pt x="14574" y="4621"/>
                  </a:lnTo>
                  <a:cubicBezTo>
                    <a:pt x="14574" y="4621"/>
                    <a:pt x="14094" y="4141"/>
                    <a:pt x="13359" y="3466"/>
                  </a:cubicBezTo>
                  <a:cubicBezTo>
                    <a:pt x="12282" y="2464"/>
                    <a:pt x="10684" y="1022"/>
                    <a:pt x="927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2392619" y="1092507"/>
              <a:ext cx="2019452" cy="541525"/>
            </a:xfrm>
            <a:custGeom>
              <a:avLst/>
              <a:gdLst/>
              <a:ahLst/>
              <a:cxnLst/>
              <a:rect l="l" t="t" r="r" b="b"/>
              <a:pathLst>
                <a:path w="12264" h="3295" extrusionOk="0">
                  <a:moveTo>
                    <a:pt x="7624" y="0"/>
                  </a:moveTo>
                  <a:lnTo>
                    <a:pt x="0" y="2005"/>
                  </a:lnTo>
                  <a:lnTo>
                    <a:pt x="6062" y="1294"/>
                  </a:lnTo>
                  <a:lnTo>
                    <a:pt x="5716" y="2310"/>
                  </a:lnTo>
                  <a:lnTo>
                    <a:pt x="7393" y="1294"/>
                  </a:lnTo>
                  <a:lnTo>
                    <a:pt x="7929" y="2620"/>
                  </a:lnTo>
                  <a:lnTo>
                    <a:pt x="8336" y="1294"/>
                  </a:lnTo>
                  <a:lnTo>
                    <a:pt x="12263" y="3295"/>
                  </a:lnTo>
                  <a:cubicBezTo>
                    <a:pt x="11819" y="2814"/>
                    <a:pt x="11260" y="2352"/>
                    <a:pt x="10683" y="1908"/>
                  </a:cubicBezTo>
                  <a:cubicBezTo>
                    <a:pt x="9241" y="850"/>
                    <a:pt x="7679" y="23"/>
                    <a:pt x="7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506385" y="662571"/>
              <a:ext cx="1686170" cy="569793"/>
            </a:xfrm>
            <a:custGeom>
              <a:avLst/>
              <a:gdLst/>
              <a:ahLst/>
              <a:cxnLst/>
              <a:rect l="l" t="t" r="r" b="b"/>
              <a:pathLst>
                <a:path w="10240" h="3467" extrusionOk="0">
                  <a:moveTo>
                    <a:pt x="6160" y="1"/>
                  </a:moveTo>
                  <a:cubicBezTo>
                    <a:pt x="5217" y="287"/>
                    <a:pt x="2311" y="1789"/>
                    <a:pt x="1" y="3023"/>
                  </a:cubicBezTo>
                  <a:lnTo>
                    <a:pt x="5254" y="1673"/>
                  </a:lnTo>
                  <a:lnTo>
                    <a:pt x="5545" y="3023"/>
                  </a:lnTo>
                  <a:lnTo>
                    <a:pt x="6793" y="1673"/>
                  </a:lnTo>
                  <a:lnTo>
                    <a:pt x="10240" y="3466"/>
                  </a:lnTo>
                  <a:cubicBezTo>
                    <a:pt x="9163" y="2464"/>
                    <a:pt x="7565" y="1022"/>
                    <a:pt x="6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40"/>
            <p:cNvSpPr/>
            <p:nvPr/>
          </p:nvSpPr>
          <p:spPr>
            <a:xfrm>
              <a:off x="2392619" y="1429229"/>
              <a:ext cx="1128449" cy="1471074"/>
            </a:xfrm>
            <a:custGeom>
              <a:avLst/>
              <a:gdLst/>
              <a:ahLst/>
              <a:cxnLst/>
              <a:rect l="l" t="t" r="r" b="b"/>
              <a:pathLst>
                <a:path w="6853" h="8951" extrusionOk="0">
                  <a:moveTo>
                    <a:pt x="0" y="0"/>
                  </a:moveTo>
                  <a:lnTo>
                    <a:pt x="2463" y="8950"/>
                  </a:lnTo>
                  <a:lnTo>
                    <a:pt x="6852" y="8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40"/>
            <p:cNvSpPr/>
            <p:nvPr/>
          </p:nvSpPr>
          <p:spPr>
            <a:xfrm>
              <a:off x="5616259" y="1308433"/>
              <a:ext cx="3538157" cy="1048208"/>
            </a:xfrm>
            <a:custGeom>
              <a:avLst/>
              <a:gdLst/>
              <a:ahLst/>
              <a:cxnLst/>
              <a:rect l="l" t="t" r="r" b="b"/>
              <a:pathLst>
                <a:path w="21487" h="6378" extrusionOk="0">
                  <a:moveTo>
                    <a:pt x="15285" y="0"/>
                  </a:moveTo>
                  <a:cubicBezTo>
                    <a:pt x="14267" y="0"/>
                    <a:pt x="12238" y="647"/>
                    <a:pt x="10397" y="1295"/>
                  </a:cubicBezTo>
                  <a:cubicBezTo>
                    <a:pt x="9283" y="1678"/>
                    <a:pt x="8244" y="2080"/>
                    <a:pt x="7550" y="2353"/>
                  </a:cubicBezTo>
                  <a:cubicBezTo>
                    <a:pt x="7065" y="2542"/>
                    <a:pt x="6760" y="2681"/>
                    <a:pt x="6760" y="2681"/>
                  </a:cubicBezTo>
                  <a:cubicBezTo>
                    <a:pt x="6742" y="2658"/>
                    <a:pt x="6603" y="2542"/>
                    <a:pt x="5490" y="1696"/>
                  </a:cubicBezTo>
                  <a:cubicBezTo>
                    <a:pt x="5102" y="1410"/>
                    <a:pt x="4566" y="1003"/>
                    <a:pt x="3872" y="463"/>
                  </a:cubicBezTo>
                  <a:cubicBezTo>
                    <a:pt x="3295" y="772"/>
                    <a:pt x="2676" y="1119"/>
                    <a:pt x="2024" y="1544"/>
                  </a:cubicBezTo>
                  <a:cubicBezTo>
                    <a:pt x="1387" y="1928"/>
                    <a:pt x="735" y="2353"/>
                    <a:pt x="0" y="2852"/>
                  </a:cubicBezTo>
                  <a:cubicBezTo>
                    <a:pt x="657" y="3582"/>
                    <a:pt x="1465" y="4487"/>
                    <a:pt x="2121" y="5199"/>
                  </a:cubicBezTo>
                  <a:cubicBezTo>
                    <a:pt x="2329" y="5180"/>
                    <a:pt x="2542" y="5180"/>
                    <a:pt x="2736" y="5162"/>
                  </a:cubicBezTo>
                  <a:cubicBezTo>
                    <a:pt x="2985" y="5143"/>
                    <a:pt x="3235" y="5125"/>
                    <a:pt x="3484" y="5125"/>
                  </a:cubicBezTo>
                  <a:cubicBezTo>
                    <a:pt x="3623" y="5106"/>
                    <a:pt x="3775" y="5106"/>
                    <a:pt x="3909" y="5106"/>
                  </a:cubicBezTo>
                  <a:cubicBezTo>
                    <a:pt x="4025" y="5083"/>
                    <a:pt x="4140" y="5083"/>
                    <a:pt x="4256" y="5083"/>
                  </a:cubicBezTo>
                  <a:cubicBezTo>
                    <a:pt x="4408" y="5083"/>
                    <a:pt x="4566" y="5065"/>
                    <a:pt x="4718" y="5065"/>
                  </a:cubicBezTo>
                  <a:lnTo>
                    <a:pt x="4778" y="5065"/>
                  </a:lnTo>
                  <a:cubicBezTo>
                    <a:pt x="5009" y="5046"/>
                    <a:pt x="5217" y="5046"/>
                    <a:pt x="5430" y="5028"/>
                  </a:cubicBezTo>
                  <a:lnTo>
                    <a:pt x="5776" y="5028"/>
                  </a:lnTo>
                  <a:cubicBezTo>
                    <a:pt x="6395" y="5009"/>
                    <a:pt x="6991" y="4991"/>
                    <a:pt x="7550" y="4991"/>
                  </a:cubicBezTo>
                  <a:lnTo>
                    <a:pt x="7684" y="4991"/>
                  </a:lnTo>
                  <a:cubicBezTo>
                    <a:pt x="7837" y="4991"/>
                    <a:pt x="7989" y="4968"/>
                    <a:pt x="8147" y="4968"/>
                  </a:cubicBezTo>
                  <a:lnTo>
                    <a:pt x="9454" y="4968"/>
                  </a:lnTo>
                  <a:cubicBezTo>
                    <a:pt x="10166" y="4968"/>
                    <a:pt x="10840" y="4991"/>
                    <a:pt x="11478" y="5009"/>
                  </a:cubicBezTo>
                  <a:lnTo>
                    <a:pt x="11515" y="5009"/>
                  </a:lnTo>
                  <a:cubicBezTo>
                    <a:pt x="11686" y="5009"/>
                    <a:pt x="11861" y="5028"/>
                    <a:pt x="12032" y="5028"/>
                  </a:cubicBezTo>
                  <a:lnTo>
                    <a:pt x="12226" y="5028"/>
                  </a:lnTo>
                  <a:cubicBezTo>
                    <a:pt x="12342" y="5046"/>
                    <a:pt x="12457" y="5046"/>
                    <a:pt x="12591" y="5046"/>
                  </a:cubicBezTo>
                  <a:lnTo>
                    <a:pt x="12767" y="5046"/>
                  </a:lnTo>
                  <a:cubicBezTo>
                    <a:pt x="12767" y="5046"/>
                    <a:pt x="12786" y="5065"/>
                    <a:pt x="12804" y="5065"/>
                  </a:cubicBezTo>
                  <a:cubicBezTo>
                    <a:pt x="13017" y="5065"/>
                    <a:pt x="13248" y="5083"/>
                    <a:pt x="13460" y="5083"/>
                  </a:cubicBezTo>
                  <a:cubicBezTo>
                    <a:pt x="13516" y="5083"/>
                    <a:pt x="13557" y="5106"/>
                    <a:pt x="13613" y="5106"/>
                  </a:cubicBezTo>
                  <a:cubicBezTo>
                    <a:pt x="13728" y="5106"/>
                    <a:pt x="13844" y="5125"/>
                    <a:pt x="13941" y="5125"/>
                  </a:cubicBezTo>
                  <a:cubicBezTo>
                    <a:pt x="14019" y="5125"/>
                    <a:pt x="14075" y="5125"/>
                    <a:pt x="14135" y="5143"/>
                  </a:cubicBezTo>
                  <a:cubicBezTo>
                    <a:pt x="14287" y="5143"/>
                    <a:pt x="14440" y="5162"/>
                    <a:pt x="14574" y="5162"/>
                  </a:cubicBezTo>
                  <a:cubicBezTo>
                    <a:pt x="14634" y="5162"/>
                    <a:pt x="14689" y="5180"/>
                    <a:pt x="14731" y="5180"/>
                  </a:cubicBezTo>
                  <a:lnTo>
                    <a:pt x="14883" y="5180"/>
                  </a:lnTo>
                  <a:cubicBezTo>
                    <a:pt x="14980" y="5199"/>
                    <a:pt x="15077" y="5199"/>
                    <a:pt x="15151" y="5222"/>
                  </a:cubicBezTo>
                  <a:cubicBezTo>
                    <a:pt x="15364" y="5240"/>
                    <a:pt x="15558" y="5259"/>
                    <a:pt x="15752" y="5277"/>
                  </a:cubicBezTo>
                  <a:lnTo>
                    <a:pt x="15886" y="5277"/>
                  </a:lnTo>
                  <a:cubicBezTo>
                    <a:pt x="15941" y="5277"/>
                    <a:pt x="15983" y="5296"/>
                    <a:pt x="16020" y="5296"/>
                  </a:cubicBezTo>
                  <a:cubicBezTo>
                    <a:pt x="16075" y="5296"/>
                    <a:pt x="16117" y="5296"/>
                    <a:pt x="16154" y="5314"/>
                  </a:cubicBezTo>
                  <a:lnTo>
                    <a:pt x="16172" y="5314"/>
                  </a:lnTo>
                  <a:cubicBezTo>
                    <a:pt x="16348" y="5338"/>
                    <a:pt x="16519" y="5356"/>
                    <a:pt x="16676" y="5374"/>
                  </a:cubicBezTo>
                  <a:cubicBezTo>
                    <a:pt x="17097" y="5411"/>
                    <a:pt x="17485" y="5471"/>
                    <a:pt x="17850" y="5527"/>
                  </a:cubicBezTo>
                  <a:cubicBezTo>
                    <a:pt x="18367" y="5605"/>
                    <a:pt x="18848" y="5684"/>
                    <a:pt x="19254" y="5758"/>
                  </a:cubicBezTo>
                  <a:lnTo>
                    <a:pt x="19254" y="5776"/>
                  </a:lnTo>
                  <a:lnTo>
                    <a:pt x="19333" y="5776"/>
                  </a:lnTo>
                  <a:cubicBezTo>
                    <a:pt x="19425" y="5800"/>
                    <a:pt x="19504" y="5818"/>
                    <a:pt x="19564" y="5837"/>
                  </a:cubicBezTo>
                  <a:cubicBezTo>
                    <a:pt x="19601" y="5837"/>
                    <a:pt x="19619" y="5837"/>
                    <a:pt x="19656" y="5855"/>
                  </a:cubicBezTo>
                  <a:cubicBezTo>
                    <a:pt x="19698" y="5855"/>
                    <a:pt x="19735" y="5873"/>
                    <a:pt x="19772" y="5873"/>
                  </a:cubicBezTo>
                  <a:lnTo>
                    <a:pt x="19795" y="5873"/>
                  </a:lnTo>
                  <a:cubicBezTo>
                    <a:pt x="19850" y="5892"/>
                    <a:pt x="19929" y="5915"/>
                    <a:pt x="19984" y="5934"/>
                  </a:cubicBezTo>
                  <a:cubicBezTo>
                    <a:pt x="20044" y="5934"/>
                    <a:pt x="20081" y="5952"/>
                    <a:pt x="20118" y="5952"/>
                  </a:cubicBezTo>
                  <a:cubicBezTo>
                    <a:pt x="20160" y="5971"/>
                    <a:pt x="20197" y="5971"/>
                    <a:pt x="20234" y="5989"/>
                  </a:cubicBezTo>
                  <a:cubicBezTo>
                    <a:pt x="20276" y="5989"/>
                    <a:pt x="20312" y="6007"/>
                    <a:pt x="20349" y="6007"/>
                  </a:cubicBezTo>
                  <a:cubicBezTo>
                    <a:pt x="20391" y="6031"/>
                    <a:pt x="20428" y="6031"/>
                    <a:pt x="20465" y="6049"/>
                  </a:cubicBezTo>
                  <a:cubicBezTo>
                    <a:pt x="20488" y="6049"/>
                    <a:pt x="20507" y="6049"/>
                    <a:pt x="20525" y="6068"/>
                  </a:cubicBezTo>
                  <a:cubicBezTo>
                    <a:pt x="20604" y="6086"/>
                    <a:pt x="20677" y="6105"/>
                    <a:pt x="20738" y="6123"/>
                  </a:cubicBezTo>
                  <a:cubicBezTo>
                    <a:pt x="20775" y="6123"/>
                    <a:pt x="20811" y="6146"/>
                    <a:pt x="20853" y="6146"/>
                  </a:cubicBezTo>
                  <a:cubicBezTo>
                    <a:pt x="20872" y="6165"/>
                    <a:pt x="20872" y="6165"/>
                    <a:pt x="20890" y="6165"/>
                  </a:cubicBezTo>
                  <a:cubicBezTo>
                    <a:pt x="20909" y="6165"/>
                    <a:pt x="20950" y="6183"/>
                    <a:pt x="20969" y="6183"/>
                  </a:cubicBezTo>
                  <a:cubicBezTo>
                    <a:pt x="20987" y="6202"/>
                    <a:pt x="21006" y="6202"/>
                    <a:pt x="21024" y="6202"/>
                  </a:cubicBezTo>
                  <a:cubicBezTo>
                    <a:pt x="21103" y="6220"/>
                    <a:pt x="21158" y="6262"/>
                    <a:pt x="21218" y="6280"/>
                  </a:cubicBezTo>
                  <a:lnTo>
                    <a:pt x="21255" y="6280"/>
                  </a:lnTo>
                  <a:cubicBezTo>
                    <a:pt x="21274" y="6299"/>
                    <a:pt x="21297" y="6299"/>
                    <a:pt x="21315" y="6299"/>
                  </a:cubicBezTo>
                  <a:lnTo>
                    <a:pt x="21334" y="6317"/>
                  </a:lnTo>
                  <a:cubicBezTo>
                    <a:pt x="21449" y="6354"/>
                    <a:pt x="21486" y="6377"/>
                    <a:pt x="21486" y="6377"/>
                  </a:cubicBezTo>
                  <a:lnTo>
                    <a:pt x="21486" y="4547"/>
                  </a:lnTo>
                  <a:cubicBezTo>
                    <a:pt x="20641" y="3951"/>
                    <a:pt x="19467" y="3120"/>
                    <a:pt x="18312" y="2274"/>
                  </a:cubicBezTo>
                  <a:cubicBezTo>
                    <a:pt x="17231" y="1484"/>
                    <a:pt x="16154" y="657"/>
                    <a:pt x="15327" y="1"/>
                  </a:cubicBezTo>
                  <a:cubicBezTo>
                    <a:pt x="15313" y="0"/>
                    <a:pt x="15299" y="0"/>
                    <a:pt x="15285" y="0"/>
                  </a:cubicBezTo>
                  <a:close/>
                </a:path>
              </a:pathLst>
            </a:custGeom>
            <a:solidFill>
              <a:srgbClr val="9B5C31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40"/>
            <p:cNvSpPr/>
            <p:nvPr/>
          </p:nvSpPr>
          <p:spPr>
            <a:xfrm>
              <a:off x="5616259" y="1384362"/>
              <a:ext cx="1113300" cy="778514"/>
            </a:xfrm>
            <a:custGeom>
              <a:avLst/>
              <a:gdLst/>
              <a:ahLst/>
              <a:cxnLst/>
              <a:rect l="l" t="t" r="r" b="b"/>
              <a:pathLst>
                <a:path w="6761" h="4737" extrusionOk="0">
                  <a:moveTo>
                    <a:pt x="3872" y="1"/>
                  </a:moveTo>
                  <a:cubicBezTo>
                    <a:pt x="3295" y="310"/>
                    <a:pt x="2676" y="657"/>
                    <a:pt x="2024" y="1082"/>
                  </a:cubicBezTo>
                  <a:cubicBezTo>
                    <a:pt x="1387" y="1466"/>
                    <a:pt x="735" y="1891"/>
                    <a:pt x="0" y="2390"/>
                  </a:cubicBezTo>
                  <a:cubicBezTo>
                    <a:pt x="657" y="3120"/>
                    <a:pt x="1465" y="4025"/>
                    <a:pt x="2121" y="4737"/>
                  </a:cubicBezTo>
                  <a:cubicBezTo>
                    <a:pt x="2329" y="4718"/>
                    <a:pt x="2542" y="4718"/>
                    <a:pt x="2736" y="4700"/>
                  </a:cubicBezTo>
                  <a:cubicBezTo>
                    <a:pt x="2985" y="4681"/>
                    <a:pt x="3235" y="4663"/>
                    <a:pt x="3484" y="4663"/>
                  </a:cubicBezTo>
                  <a:cubicBezTo>
                    <a:pt x="3623" y="4644"/>
                    <a:pt x="3775" y="4644"/>
                    <a:pt x="3909" y="4644"/>
                  </a:cubicBezTo>
                  <a:lnTo>
                    <a:pt x="4718" y="3951"/>
                  </a:lnTo>
                  <a:lnTo>
                    <a:pt x="6760" y="2219"/>
                  </a:lnTo>
                  <a:cubicBezTo>
                    <a:pt x="6760" y="2196"/>
                    <a:pt x="6742" y="2177"/>
                    <a:pt x="6663" y="2140"/>
                  </a:cubicBezTo>
                  <a:cubicBezTo>
                    <a:pt x="6663" y="2140"/>
                    <a:pt x="6663" y="2122"/>
                    <a:pt x="6645" y="2122"/>
                  </a:cubicBezTo>
                  <a:cubicBezTo>
                    <a:pt x="6645" y="2103"/>
                    <a:pt x="6626" y="2103"/>
                    <a:pt x="6603" y="2080"/>
                  </a:cubicBezTo>
                  <a:lnTo>
                    <a:pt x="6585" y="2080"/>
                  </a:lnTo>
                  <a:cubicBezTo>
                    <a:pt x="6566" y="2062"/>
                    <a:pt x="6548" y="2043"/>
                    <a:pt x="6548" y="2043"/>
                  </a:cubicBezTo>
                  <a:cubicBezTo>
                    <a:pt x="6529" y="2025"/>
                    <a:pt x="6511" y="2006"/>
                    <a:pt x="6488" y="2006"/>
                  </a:cubicBezTo>
                  <a:lnTo>
                    <a:pt x="6469" y="1988"/>
                  </a:lnTo>
                  <a:cubicBezTo>
                    <a:pt x="6451" y="1965"/>
                    <a:pt x="6432" y="1965"/>
                    <a:pt x="6432" y="1946"/>
                  </a:cubicBezTo>
                  <a:cubicBezTo>
                    <a:pt x="6414" y="1946"/>
                    <a:pt x="6414" y="1928"/>
                    <a:pt x="6395" y="1928"/>
                  </a:cubicBezTo>
                  <a:cubicBezTo>
                    <a:pt x="6354" y="1891"/>
                    <a:pt x="6298" y="1849"/>
                    <a:pt x="6257" y="1812"/>
                  </a:cubicBezTo>
                  <a:cubicBezTo>
                    <a:pt x="6220" y="1794"/>
                    <a:pt x="6201" y="1775"/>
                    <a:pt x="6183" y="1757"/>
                  </a:cubicBezTo>
                  <a:cubicBezTo>
                    <a:pt x="6164" y="1757"/>
                    <a:pt x="6141" y="1734"/>
                    <a:pt x="6123" y="1715"/>
                  </a:cubicBezTo>
                  <a:cubicBezTo>
                    <a:pt x="6067" y="1678"/>
                    <a:pt x="6007" y="1641"/>
                    <a:pt x="5952" y="1581"/>
                  </a:cubicBezTo>
                  <a:cubicBezTo>
                    <a:pt x="5933" y="1581"/>
                    <a:pt x="5933" y="1563"/>
                    <a:pt x="5910" y="1563"/>
                  </a:cubicBezTo>
                  <a:cubicBezTo>
                    <a:pt x="5873" y="1526"/>
                    <a:pt x="5836" y="1484"/>
                    <a:pt x="5776" y="1466"/>
                  </a:cubicBezTo>
                  <a:cubicBezTo>
                    <a:pt x="5776" y="1447"/>
                    <a:pt x="5758" y="1447"/>
                    <a:pt x="5739" y="1429"/>
                  </a:cubicBezTo>
                  <a:cubicBezTo>
                    <a:pt x="5721" y="1410"/>
                    <a:pt x="5702" y="1387"/>
                    <a:pt x="5661" y="1368"/>
                  </a:cubicBezTo>
                  <a:cubicBezTo>
                    <a:pt x="5642" y="1350"/>
                    <a:pt x="5624" y="1332"/>
                    <a:pt x="5605" y="1332"/>
                  </a:cubicBezTo>
                  <a:cubicBezTo>
                    <a:pt x="5564" y="1295"/>
                    <a:pt x="5527" y="1271"/>
                    <a:pt x="5490" y="1234"/>
                  </a:cubicBezTo>
                  <a:cubicBezTo>
                    <a:pt x="5102" y="948"/>
                    <a:pt x="4566" y="541"/>
                    <a:pt x="387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40"/>
            <p:cNvSpPr/>
            <p:nvPr/>
          </p:nvSpPr>
          <p:spPr>
            <a:xfrm>
              <a:off x="5949541" y="1369955"/>
              <a:ext cx="780018" cy="364687"/>
            </a:xfrm>
            <a:custGeom>
              <a:avLst/>
              <a:gdLst/>
              <a:ahLst/>
              <a:cxnLst/>
              <a:rect l="l" t="t" r="r" b="b"/>
              <a:pathLst>
                <a:path w="4737" h="2219" extrusionOk="0">
                  <a:moveTo>
                    <a:pt x="1848" y="1"/>
                  </a:moveTo>
                  <a:cubicBezTo>
                    <a:pt x="1271" y="310"/>
                    <a:pt x="652" y="657"/>
                    <a:pt x="0" y="1082"/>
                  </a:cubicBezTo>
                  <a:lnTo>
                    <a:pt x="1904" y="347"/>
                  </a:lnTo>
                  <a:lnTo>
                    <a:pt x="4736" y="2219"/>
                  </a:lnTo>
                  <a:cubicBezTo>
                    <a:pt x="4718" y="2196"/>
                    <a:pt x="4464" y="2006"/>
                    <a:pt x="1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40"/>
            <p:cNvSpPr/>
            <p:nvPr/>
          </p:nvSpPr>
          <p:spPr>
            <a:xfrm>
              <a:off x="7328113" y="1294026"/>
              <a:ext cx="1303488" cy="373891"/>
            </a:xfrm>
            <a:custGeom>
              <a:avLst/>
              <a:gdLst/>
              <a:ahLst/>
              <a:cxnLst/>
              <a:rect l="l" t="t" r="r" b="b"/>
              <a:pathLst>
                <a:path w="7916" h="2275" extrusionOk="0">
                  <a:moveTo>
                    <a:pt x="4889" y="0"/>
                  </a:moveTo>
                  <a:cubicBezTo>
                    <a:pt x="3871" y="0"/>
                    <a:pt x="1842" y="647"/>
                    <a:pt x="1" y="1295"/>
                  </a:cubicBezTo>
                  <a:lnTo>
                    <a:pt x="3508" y="809"/>
                  </a:lnTo>
                  <a:lnTo>
                    <a:pt x="3642" y="1562"/>
                  </a:lnTo>
                  <a:lnTo>
                    <a:pt x="4524" y="657"/>
                  </a:lnTo>
                  <a:lnTo>
                    <a:pt x="7916" y="2274"/>
                  </a:lnTo>
                  <a:cubicBezTo>
                    <a:pt x="6835" y="1484"/>
                    <a:pt x="5758" y="657"/>
                    <a:pt x="4931" y="1"/>
                  </a:cubicBezTo>
                  <a:cubicBezTo>
                    <a:pt x="4917" y="0"/>
                    <a:pt x="4903" y="0"/>
                    <a:pt x="48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40"/>
            <p:cNvSpPr/>
            <p:nvPr/>
          </p:nvSpPr>
          <p:spPr>
            <a:xfrm>
              <a:off x="-7204" y="2126724"/>
              <a:ext cx="9161631" cy="1396954"/>
            </a:xfrm>
            <a:custGeom>
              <a:avLst/>
              <a:gdLst/>
              <a:ahLst/>
              <a:cxnLst/>
              <a:rect l="l" t="t" r="r" b="b"/>
              <a:pathLst>
                <a:path w="55638" h="8500" extrusionOk="0">
                  <a:moveTo>
                    <a:pt x="43178" y="1"/>
                  </a:moveTo>
                  <a:cubicBezTo>
                    <a:pt x="40955" y="1"/>
                    <a:pt x="38383" y="81"/>
                    <a:pt x="35422" y="280"/>
                  </a:cubicBezTo>
                  <a:cubicBezTo>
                    <a:pt x="34577" y="335"/>
                    <a:pt x="33731" y="395"/>
                    <a:pt x="32862" y="474"/>
                  </a:cubicBezTo>
                  <a:cubicBezTo>
                    <a:pt x="28339" y="876"/>
                    <a:pt x="23658" y="1491"/>
                    <a:pt x="19310" y="2207"/>
                  </a:cubicBezTo>
                  <a:cubicBezTo>
                    <a:pt x="8701" y="3898"/>
                    <a:pt x="1" y="5996"/>
                    <a:pt x="1" y="5996"/>
                  </a:cubicBezTo>
                  <a:lnTo>
                    <a:pt x="1" y="8500"/>
                  </a:lnTo>
                  <a:lnTo>
                    <a:pt x="55637" y="8500"/>
                  </a:lnTo>
                  <a:lnTo>
                    <a:pt x="55637" y="1514"/>
                  </a:lnTo>
                  <a:lnTo>
                    <a:pt x="55637" y="1398"/>
                  </a:lnTo>
                  <a:cubicBezTo>
                    <a:pt x="55637" y="1398"/>
                    <a:pt x="55600" y="1375"/>
                    <a:pt x="55485" y="1338"/>
                  </a:cubicBezTo>
                  <a:cubicBezTo>
                    <a:pt x="54745" y="1066"/>
                    <a:pt x="51278" y="1"/>
                    <a:pt x="4317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40"/>
            <p:cNvSpPr/>
            <p:nvPr/>
          </p:nvSpPr>
          <p:spPr>
            <a:xfrm>
              <a:off x="6212675" y="2147596"/>
              <a:ext cx="47424" cy="164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28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40"/>
            <p:cNvSpPr/>
            <p:nvPr/>
          </p:nvSpPr>
          <p:spPr>
            <a:xfrm>
              <a:off x="-7204" y="2565206"/>
              <a:ext cx="7712909" cy="711789"/>
            </a:xfrm>
            <a:custGeom>
              <a:avLst/>
              <a:gdLst/>
              <a:ahLst/>
              <a:cxnLst/>
              <a:rect l="l" t="t" r="r" b="b"/>
              <a:pathLst>
                <a:path w="46840" h="4331" extrusionOk="0">
                  <a:moveTo>
                    <a:pt x="46493" y="306"/>
                  </a:moveTo>
                  <a:cubicBezTo>
                    <a:pt x="46608" y="306"/>
                    <a:pt x="46724" y="324"/>
                    <a:pt x="46840" y="324"/>
                  </a:cubicBezTo>
                  <a:cubicBezTo>
                    <a:pt x="46724" y="324"/>
                    <a:pt x="46608" y="306"/>
                    <a:pt x="46493" y="306"/>
                  </a:cubicBezTo>
                  <a:close/>
                  <a:moveTo>
                    <a:pt x="38042" y="1"/>
                  </a:moveTo>
                  <a:cubicBezTo>
                    <a:pt x="18575" y="1"/>
                    <a:pt x="1" y="4330"/>
                    <a:pt x="1" y="4330"/>
                  </a:cubicBezTo>
                  <a:lnTo>
                    <a:pt x="1" y="3328"/>
                  </a:lnTo>
                  <a:lnTo>
                    <a:pt x="1" y="3328"/>
                  </a:lnTo>
                  <a:lnTo>
                    <a:pt x="1" y="4330"/>
                  </a:lnTo>
                  <a:cubicBezTo>
                    <a:pt x="1" y="4330"/>
                    <a:pt x="18575" y="1"/>
                    <a:pt x="38042" y="1"/>
                  </a:cubicBezTo>
                  <a:cubicBezTo>
                    <a:pt x="40851" y="1"/>
                    <a:pt x="43684" y="93"/>
                    <a:pt x="46493" y="306"/>
                  </a:cubicBezTo>
                  <a:cubicBezTo>
                    <a:pt x="43684" y="93"/>
                    <a:pt x="40851" y="1"/>
                    <a:pt x="3804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40"/>
            <p:cNvSpPr/>
            <p:nvPr/>
          </p:nvSpPr>
          <p:spPr>
            <a:xfrm>
              <a:off x="7096924" y="2124752"/>
              <a:ext cx="2032295" cy="222033"/>
            </a:xfrm>
            <a:custGeom>
              <a:avLst/>
              <a:gdLst/>
              <a:ahLst/>
              <a:cxnLst/>
              <a:rect l="l" t="t" r="r" b="b"/>
              <a:pathLst>
                <a:path w="12342" h="1351" extrusionOk="0">
                  <a:moveTo>
                    <a:pt x="12323" y="1332"/>
                  </a:moveTo>
                  <a:cubicBezTo>
                    <a:pt x="12323" y="1332"/>
                    <a:pt x="12342" y="1332"/>
                    <a:pt x="12342" y="1350"/>
                  </a:cubicBezTo>
                  <a:cubicBezTo>
                    <a:pt x="12342" y="1332"/>
                    <a:pt x="12323" y="1332"/>
                    <a:pt x="12323" y="1332"/>
                  </a:cubicBezTo>
                  <a:close/>
                  <a:moveTo>
                    <a:pt x="12323" y="1332"/>
                  </a:moveTo>
                  <a:lnTo>
                    <a:pt x="12323" y="1332"/>
                  </a:lnTo>
                  <a:lnTo>
                    <a:pt x="12323" y="1332"/>
                  </a:lnTo>
                  <a:close/>
                  <a:moveTo>
                    <a:pt x="37" y="1"/>
                  </a:moveTo>
                  <a:lnTo>
                    <a:pt x="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40"/>
            <p:cNvSpPr/>
            <p:nvPr/>
          </p:nvSpPr>
          <p:spPr>
            <a:xfrm>
              <a:off x="-7204" y="2996785"/>
              <a:ext cx="9161631" cy="2146707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40"/>
            <p:cNvSpPr/>
            <p:nvPr/>
          </p:nvSpPr>
          <p:spPr>
            <a:xfrm>
              <a:off x="-7204" y="3548667"/>
              <a:ext cx="9161631" cy="1594828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40"/>
            <p:cNvSpPr/>
            <p:nvPr/>
          </p:nvSpPr>
          <p:spPr>
            <a:xfrm>
              <a:off x="-7204" y="3906782"/>
              <a:ext cx="9161631" cy="1236715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1"/>
                  </a:moveTo>
                  <a:cubicBezTo>
                    <a:pt x="5843" y="1"/>
                    <a:pt x="1" y="478"/>
                    <a:pt x="1" y="478"/>
                  </a:cubicBezTo>
                  <a:lnTo>
                    <a:pt x="1" y="7525"/>
                  </a:lnTo>
                  <a:lnTo>
                    <a:pt x="55637" y="7525"/>
                  </a:lnTo>
                  <a:lnTo>
                    <a:pt x="55637" y="5676"/>
                  </a:lnTo>
                  <a:cubicBezTo>
                    <a:pt x="43136" y="971"/>
                    <a:pt x="26114" y="1"/>
                    <a:pt x="1420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7211212" y="3868495"/>
              <a:ext cx="1464860" cy="199189"/>
            </a:xfrm>
            <a:custGeom>
              <a:avLst/>
              <a:gdLst/>
              <a:ahLst/>
              <a:cxnLst/>
              <a:rect l="l" t="t" r="r" b="b"/>
              <a:pathLst>
                <a:path w="8896" h="1212" extrusionOk="0">
                  <a:moveTo>
                    <a:pt x="4450" y="1"/>
                  </a:moveTo>
                  <a:cubicBezTo>
                    <a:pt x="1983" y="1"/>
                    <a:pt x="1" y="287"/>
                    <a:pt x="1" y="615"/>
                  </a:cubicBezTo>
                  <a:cubicBezTo>
                    <a:pt x="1" y="943"/>
                    <a:pt x="1983" y="1211"/>
                    <a:pt x="4450" y="1211"/>
                  </a:cubicBezTo>
                  <a:cubicBezTo>
                    <a:pt x="6913" y="1211"/>
                    <a:pt x="8895" y="943"/>
                    <a:pt x="8895" y="615"/>
                  </a:cubicBezTo>
                  <a:cubicBezTo>
                    <a:pt x="8895" y="287"/>
                    <a:pt x="6913" y="1"/>
                    <a:pt x="445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1200282" y="4548727"/>
              <a:ext cx="7954143" cy="385888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1"/>
                  </a:moveTo>
                  <a:cubicBezTo>
                    <a:pt x="10822" y="1"/>
                    <a:pt x="1" y="523"/>
                    <a:pt x="1" y="1174"/>
                  </a:cubicBezTo>
                  <a:cubicBezTo>
                    <a:pt x="1" y="1830"/>
                    <a:pt x="10822" y="2348"/>
                    <a:pt x="24162" y="2348"/>
                  </a:cubicBezTo>
                  <a:cubicBezTo>
                    <a:pt x="37506" y="2348"/>
                    <a:pt x="48304" y="1830"/>
                    <a:pt x="48304" y="1174"/>
                  </a:cubicBezTo>
                  <a:cubicBezTo>
                    <a:pt x="48304" y="523"/>
                    <a:pt x="37506" y="1"/>
                    <a:pt x="2416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-7204" y="1876586"/>
              <a:ext cx="3179846" cy="1235565"/>
            </a:xfrm>
            <a:custGeom>
              <a:avLst/>
              <a:gdLst/>
              <a:ahLst/>
              <a:cxnLst/>
              <a:rect l="l" t="t" r="r" b="b"/>
              <a:pathLst>
                <a:path w="19311" h="7518" extrusionOk="0">
                  <a:moveTo>
                    <a:pt x="2368" y="1"/>
                  </a:moveTo>
                  <a:cubicBezTo>
                    <a:pt x="1773" y="1"/>
                    <a:pt x="1171" y="149"/>
                    <a:pt x="634" y="416"/>
                  </a:cubicBezTo>
                  <a:cubicBezTo>
                    <a:pt x="421" y="531"/>
                    <a:pt x="209" y="665"/>
                    <a:pt x="1" y="799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9"/>
                  </a:cubicBezTo>
                  <a:cubicBezTo>
                    <a:pt x="19116" y="3170"/>
                    <a:pt x="18575" y="2726"/>
                    <a:pt x="18021" y="2477"/>
                  </a:cubicBezTo>
                  <a:cubicBezTo>
                    <a:pt x="17539" y="2269"/>
                    <a:pt x="17017" y="2170"/>
                    <a:pt x="16494" y="2170"/>
                  </a:cubicBezTo>
                  <a:cubicBezTo>
                    <a:pt x="15363" y="2170"/>
                    <a:pt x="14226" y="2634"/>
                    <a:pt x="13474" y="3475"/>
                  </a:cubicBezTo>
                  <a:cubicBezTo>
                    <a:pt x="13105" y="2052"/>
                    <a:pt x="11578" y="1160"/>
                    <a:pt x="10088" y="1160"/>
                  </a:cubicBezTo>
                  <a:cubicBezTo>
                    <a:pt x="10029" y="1160"/>
                    <a:pt x="9971" y="1162"/>
                    <a:pt x="9912" y="1164"/>
                  </a:cubicBezTo>
                  <a:cubicBezTo>
                    <a:pt x="8392" y="1243"/>
                    <a:pt x="7006" y="2112"/>
                    <a:pt x="5892" y="3151"/>
                  </a:cubicBezTo>
                  <a:cubicBezTo>
                    <a:pt x="5698" y="1705"/>
                    <a:pt x="4561" y="434"/>
                    <a:pt x="3138" y="88"/>
                  </a:cubicBezTo>
                  <a:cubicBezTo>
                    <a:pt x="2887" y="29"/>
                    <a:pt x="2628" y="1"/>
                    <a:pt x="23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-7204" y="2750427"/>
              <a:ext cx="9161631" cy="555330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40"/>
            <p:cNvSpPr/>
            <p:nvPr/>
          </p:nvSpPr>
          <p:spPr>
            <a:xfrm>
              <a:off x="3533745" y="4564669"/>
              <a:ext cx="5383228" cy="300920"/>
            </a:xfrm>
            <a:custGeom>
              <a:avLst/>
              <a:gdLst/>
              <a:ahLst/>
              <a:cxnLst/>
              <a:rect l="l" t="t" r="r" b="b"/>
              <a:pathLst>
                <a:path w="32692" h="1831" extrusionOk="0">
                  <a:moveTo>
                    <a:pt x="16344" y="1"/>
                  </a:moveTo>
                  <a:cubicBezTo>
                    <a:pt x="7315" y="1"/>
                    <a:pt x="1" y="426"/>
                    <a:pt x="1" y="925"/>
                  </a:cubicBezTo>
                  <a:cubicBezTo>
                    <a:pt x="1" y="1424"/>
                    <a:pt x="7315" y="1830"/>
                    <a:pt x="16344" y="1830"/>
                  </a:cubicBezTo>
                  <a:cubicBezTo>
                    <a:pt x="25372" y="1830"/>
                    <a:pt x="32691" y="1424"/>
                    <a:pt x="32691" y="925"/>
                  </a:cubicBezTo>
                  <a:cubicBezTo>
                    <a:pt x="32691" y="426"/>
                    <a:pt x="25372" y="1"/>
                    <a:pt x="1634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40"/>
            <p:cNvSpPr/>
            <p:nvPr/>
          </p:nvSpPr>
          <p:spPr>
            <a:xfrm>
              <a:off x="5569001" y="4336882"/>
              <a:ext cx="3071826" cy="199189"/>
            </a:xfrm>
            <a:custGeom>
              <a:avLst/>
              <a:gdLst/>
              <a:ahLst/>
              <a:cxnLst/>
              <a:rect l="l" t="t" r="r" b="b"/>
              <a:pathLst>
                <a:path w="18655" h="1212" extrusionOk="0">
                  <a:moveTo>
                    <a:pt x="9339" y="1"/>
                  </a:moveTo>
                  <a:cubicBezTo>
                    <a:pt x="4178" y="1"/>
                    <a:pt x="1" y="269"/>
                    <a:pt x="1" y="615"/>
                  </a:cubicBezTo>
                  <a:cubicBezTo>
                    <a:pt x="1" y="943"/>
                    <a:pt x="4178" y="1211"/>
                    <a:pt x="9339" y="1211"/>
                  </a:cubicBezTo>
                  <a:cubicBezTo>
                    <a:pt x="14477" y="1211"/>
                    <a:pt x="18654" y="943"/>
                    <a:pt x="18654" y="615"/>
                  </a:cubicBezTo>
                  <a:cubicBezTo>
                    <a:pt x="18654" y="269"/>
                    <a:pt x="14477" y="1"/>
                    <a:pt x="933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3469855" y="3837263"/>
              <a:ext cx="146223" cy="31226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4313762" y="4362028"/>
              <a:ext cx="133214" cy="35006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5200810" y="3491638"/>
              <a:ext cx="140130" cy="32048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1520555" y="3422612"/>
              <a:ext cx="101434" cy="28268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3583968" y="3232789"/>
              <a:ext cx="76240" cy="25145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40"/>
            <p:cNvSpPr/>
            <p:nvPr/>
          </p:nvSpPr>
          <p:spPr>
            <a:xfrm>
              <a:off x="7068767" y="4336882"/>
              <a:ext cx="79204" cy="13148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40"/>
            <p:cNvSpPr/>
            <p:nvPr/>
          </p:nvSpPr>
          <p:spPr>
            <a:xfrm>
              <a:off x="7109768" y="5004466"/>
              <a:ext cx="101434" cy="28925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06" y="0"/>
                  </a:moveTo>
                  <a:cubicBezTo>
                    <a:pt x="135" y="0"/>
                    <a:pt x="1" y="37"/>
                    <a:pt x="1" y="79"/>
                  </a:cubicBezTo>
                  <a:cubicBezTo>
                    <a:pt x="1" y="134"/>
                    <a:pt x="135" y="176"/>
                    <a:pt x="306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5261736" y="5055249"/>
              <a:ext cx="120370" cy="44209"/>
            </a:xfrm>
            <a:custGeom>
              <a:avLst/>
              <a:gdLst/>
              <a:ahLst/>
              <a:cxnLst/>
              <a:rect l="l" t="t" r="r" b="b"/>
              <a:pathLst>
                <a:path w="731" h="269" extrusionOk="0">
                  <a:moveTo>
                    <a:pt x="365" y="1"/>
                  </a:moveTo>
                  <a:cubicBezTo>
                    <a:pt x="171" y="1"/>
                    <a:pt x="0" y="56"/>
                    <a:pt x="0" y="135"/>
                  </a:cubicBezTo>
                  <a:cubicBezTo>
                    <a:pt x="0" y="213"/>
                    <a:pt x="171" y="269"/>
                    <a:pt x="365" y="269"/>
                  </a:cubicBezTo>
                  <a:cubicBezTo>
                    <a:pt x="578" y="269"/>
                    <a:pt x="730" y="213"/>
                    <a:pt x="730" y="135"/>
                  </a:cubicBezTo>
                  <a:cubicBezTo>
                    <a:pt x="730" y="56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5200810" y="4090031"/>
              <a:ext cx="99128" cy="32048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4449940" y="3441512"/>
              <a:ext cx="89084" cy="28268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1609639" y="3143877"/>
              <a:ext cx="50387" cy="22187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7087703" y="3830360"/>
              <a:ext cx="101434" cy="29090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887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EBAB10-B027-41FD-8CFB-FF64C98C4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A1E2-6AA4-489F-BAE7-FCD2823C58E8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E13BB1F-06B5-4DD4-9D4C-4DD7438B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595871-7204-4E44-8F1C-C8BF4072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20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6B41E9-E98E-4E4E-A72C-AED5FBB4A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3452C0-4C6C-4AD3-B8B8-F68089F9E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1B0359B-8C08-449E-9C26-02C49403F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3D632D-D64D-4C23-9499-F5E950836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A1E2-6AA4-489F-BAE7-FCD2823C58E8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FFD505-EAEB-4DB8-A638-91439194A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D3DA4-CF7F-4FC6-AC62-189313F2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17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542D8-89B4-4157-BFA6-14FAE4F0F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D693EAC-918E-45DE-9942-2026DB997B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8D4059-9166-483C-92CB-BC9BEF27F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AC09E-DA8D-4D92-99FA-193DA2A15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A1E2-6AA4-489F-BAE7-FCD2823C58E8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60F293-F17D-434A-8D3F-2F7C73506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2CE7D1-68FF-4759-BE7C-7EECF0C28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71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86F814D0-7C20-4EFD-8509-C5A5E8A350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2B3FF55-A995-4442-93E0-6FAAF417A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B0978D-D5A2-46CA-BBC0-244AF98F4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EE2E2D-562C-4F69-BBB8-B265E709D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3A1E2-6AA4-489F-BAE7-FCD2823C58E8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816D8-B8ED-4EC0-AAC4-B8104ADF1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C9945C-2CD4-42D1-AC1A-C48BD8A46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5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6D080669-6AEA-41B6-A989-C6B86D92AA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2C888A-6049-AA40-0F24-D65BCD20C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E03F3-D300-B36E-ABC5-40C4D7AD9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5A07-7A05-66B1-95B8-A39B30419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FF456-D169-4FDB-B4A8-061FDBD9A2BC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297D1-E02B-E4E6-7604-AD69F6B91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E7950-F50B-A4BF-DE26-A6933C2F9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67F54-6E7C-4520-BD45-F894B5F2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8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C9346CF5-2E3E-4FC7-A183-2F45C640A5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44029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  <p:sldLayoutId id="2147483709" r:id="rId30"/>
    <p:sldLayoutId id="2147483710" r:id="rId31"/>
    <p:sldLayoutId id="2147483711" r:id="rId32"/>
    <p:sldLayoutId id="2147483712" r:id="rId33"/>
    <p:sldLayoutId id="2147483713" r:id="rId34"/>
    <p:sldLayoutId id="2147483714" r:id="rId35"/>
    <p:sldLayoutId id="2147483715" r:id="rId36"/>
    <p:sldLayoutId id="2147483716" r:id="rId37"/>
    <p:sldLayoutId id="2147483717" r:id="rId38"/>
    <p:sldLayoutId id="2147483718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5.png"/><Relationship Id="rId7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audio" Target="../media/audio2.wav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52.png"/><Relationship Id="rId3" Type="http://schemas.openxmlformats.org/officeDocument/2006/relationships/audio" Target="NULL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5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3.png"/><Relationship Id="rId10" Type="http://schemas.openxmlformats.org/officeDocument/2006/relationships/image" Target="../media/image38.png"/><Relationship Id="rId4" Type="http://schemas.microsoft.com/office/2007/relationships/media" Target="../media/media4.mp3"/><Relationship Id="rId9" Type="http://schemas.openxmlformats.org/officeDocument/2006/relationships/image" Target="../media/image49.jpg"/><Relationship Id="rId1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png"/><Relationship Id="rId3" Type="http://schemas.openxmlformats.org/officeDocument/2006/relationships/audio" Target="NULL" TargetMode="External"/><Relationship Id="rId7" Type="http://schemas.openxmlformats.org/officeDocument/2006/relationships/audio" Target="../media/audio4.wav"/><Relationship Id="rId12" Type="http://schemas.openxmlformats.org/officeDocument/2006/relationships/image" Target="../media/image5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4" Type="http://schemas.microsoft.com/office/2007/relationships/media" Target="../media/media4.mp3"/><Relationship Id="rId9" Type="http://schemas.openxmlformats.org/officeDocument/2006/relationships/image" Target="../media/image38.png"/><Relationship Id="rId1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0.png"/><Relationship Id="rId7" Type="http://schemas.openxmlformats.org/officeDocument/2006/relationships/image" Target="../media/image3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558BBC01-6B3B-C7F6-BFAA-AEDC67C1DB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69" y="3358020"/>
            <a:ext cx="7684714" cy="360167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B64DEA9-027C-52E2-F36C-F5D90E4FCBC0}"/>
              </a:ext>
            </a:extLst>
          </p:cNvPr>
          <p:cNvGrpSpPr/>
          <p:nvPr/>
        </p:nvGrpSpPr>
        <p:grpSpPr>
          <a:xfrm>
            <a:off x="-7330859" y="1"/>
            <a:ext cx="6451226" cy="2790910"/>
            <a:chOff x="810245" y="-20123"/>
            <a:chExt cx="4670892" cy="189885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C997B27-39E9-55DB-C96B-E4106CB5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65098" flipH="1">
              <a:off x="3807729" y="28632"/>
              <a:ext cx="1673408" cy="1850096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3F9B53-15CE-5F13-FCBB-31ABB6F730E9}"/>
                </a:ext>
              </a:extLst>
            </p:cNvPr>
            <p:cNvSpPr/>
            <p:nvPr/>
          </p:nvSpPr>
          <p:spPr>
            <a:xfrm>
              <a:off x="898694" y="788395"/>
              <a:ext cx="2855269" cy="830997"/>
            </a:xfrm>
            <a:prstGeom prst="rect">
              <a:avLst/>
            </a:prstGeom>
            <a:noFill/>
          </p:spPr>
          <p:txBody>
            <a:bodyPr wrap="none" lIns="120949" tIns="60475" rIns="120949" bIns="60475" numCol="1">
              <a:prstTxWarp prst="textChevron">
                <a:avLst/>
              </a:prstTxWarp>
              <a:spAutoFit/>
            </a:bodyPr>
            <a:lstStyle/>
            <a:p>
              <a:pPr algn="ctr"/>
              <a:endParaRPr lang="en-US" sz="6349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B158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C82963E-BF55-93B1-F16D-2436C4278078}"/>
                </a:ext>
              </a:extLst>
            </p:cNvPr>
            <p:cNvSpPr/>
            <p:nvPr/>
          </p:nvSpPr>
          <p:spPr>
            <a:xfrm>
              <a:off x="810245" y="417302"/>
              <a:ext cx="176899" cy="637049"/>
            </a:xfrm>
            <a:prstGeom prst="rect">
              <a:avLst/>
            </a:prstGeom>
            <a:noFill/>
          </p:spPr>
          <p:txBody>
            <a:bodyPr wrap="none" lIns="120949" tIns="60475" rIns="120949" bIns="60475">
              <a:spAutoFit/>
            </a:bodyPr>
            <a:lstStyle/>
            <a:p>
              <a:pPr algn="ctr"/>
              <a:endParaRPr lang="en-US" sz="529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Alina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E80D7E-260E-F8F6-C876-C73CA8807F02}"/>
                </a:ext>
              </a:extLst>
            </p:cNvPr>
            <p:cNvSpPr/>
            <p:nvPr/>
          </p:nvSpPr>
          <p:spPr>
            <a:xfrm>
              <a:off x="3014194" y="-20123"/>
              <a:ext cx="176899" cy="692454"/>
            </a:xfrm>
            <a:prstGeom prst="rect">
              <a:avLst/>
            </a:prstGeom>
            <a:noFill/>
          </p:spPr>
          <p:txBody>
            <a:bodyPr wrap="none" lIns="120949" tIns="60475" rIns="120949" bIns="60475">
              <a:spAutoFit/>
            </a:bodyPr>
            <a:lstStyle/>
            <a:p>
              <a:pPr algn="ctr"/>
              <a:endParaRPr lang="en-US" sz="5820" dirty="0">
                <a:ln w="19050">
                  <a:solidFill>
                    <a:schemeClr val="bg1"/>
                  </a:solidFill>
                </a:ln>
                <a:solidFill>
                  <a:schemeClr val="accent2"/>
                </a:solidFill>
                <a:latin typeface="UVN Banh Mi" pitchFamily="2" charset="0"/>
              </a:endParaRPr>
            </a:p>
          </p:txBody>
        </p:sp>
      </p:grpSp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id="{21F10E65-AC46-1846-82AB-97D45B8F8F63}"/>
              </a:ext>
            </a:extLst>
          </p:cNvPr>
          <p:cNvSpPr/>
          <p:nvPr/>
        </p:nvSpPr>
        <p:spPr>
          <a:xfrm>
            <a:off x="1963221" y="1"/>
            <a:ext cx="8492984" cy="303264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12700" cmpd="sng">
            <a:solidFill>
              <a:schemeClr val="bg2">
                <a:lumMod val="9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6420853"/>
                      <a:gd name="connsiteY0" fmla="*/ 536084 h 3216441"/>
                      <a:gd name="connsiteX1" fmla="*/ 536084 w 6420853"/>
                      <a:gd name="connsiteY1" fmla="*/ 0 h 3216441"/>
                      <a:gd name="connsiteX2" fmla="*/ 5884769 w 6420853"/>
                      <a:gd name="connsiteY2" fmla="*/ 0 h 3216441"/>
                      <a:gd name="connsiteX3" fmla="*/ 6420853 w 6420853"/>
                      <a:gd name="connsiteY3" fmla="*/ 536084 h 3216441"/>
                      <a:gd name="connsiteX4" fmla="*/ 6420853 w 6420853"/>
                      <a:gd name="connsiteY4" fmla="*/ 2680357 h 3216441"/>
                      <a:gd name="connsiteX5" fmla="*/ 5884769 w 6420853"/>
                      <a:gd name="connsiteY5" fmla="*/ 3216441 h 3216441"/>
                      <a:gd name="connsiteX6" fmla="*/ 536084 w 6420853"/>
                      <a:gd name="connsiteY6" fmla="*/ 3216441 h 3216441"/>
                      <a:gd name="connsiteX7" fmla="*/ 0 w 6420853"/>
                      <a:gd name="connsiteY7" fmla="*/ 2680357 h 3216441"/>
                      <a:gd name="connsiteX8" fmla="*/ 0 w 6420853"/>
                      <a:gd name="connsiteY8" fmla="*/ 536084 h 32164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420853" h="3216441" fill="none" extrusionOk="0">
                        <a:moveTo>
                          <a:pt x="0" y="536084"/>
                        </a:moveTo>
                        <a:cubicBezTo>
                          <a:pt x="1452" y="279309"/>
                          <a:pt x="248730" y="14629"/>
                          <a:pt x="536084" y="0"/>
                        </a:cubicBezTo>
                        <a:cubicBezTo>
                          <a:pt x="2566924" y="72427"/>
                          <a:pt x="4417150" y="61419"/>
                          <a:pt x="5884769" y="0"/>
                        </a:cubicBezTo>
                        <a:cubicBezTo>
                          <a:pt x="6173665" y="-49388"/>
                          <a:pt x="6395923" y="232472"/>
                          <a:pt x="6420853" y="536084"/>
                        </a:cubicBezTo>
                        <a:cubicBezTo>
                          <a:pt x="6521729" y="1516251"/>
                          <a:pt x="6313540" y="1989756"/>
                          <a:pt x="6420853" y="2680357"/>
                        </a:cubicBezTo>
                        <a:cubicBezTo>
                          <a:pt x="6428912" y="2935525"/>
                          <a:pt x="6174587" y="3209432"/>
                          <a:pt x="5884769" y="3216441"/>
                        </a:cubicBezTo>
                        <a:cubicBezTo>
                          <a:pt x="5274596" y="3246268"/>
                          <a:pt x="2366525" y="3137135"/>
                          <a:pt x="536084" y="3216441"/>
                        </a:cubicBezTo>
                        <a:cubicBezTo>
                          <a:pt x="278187" y="3212126"/>
                          <a:pt x="-17207" y="2979831"/>
                          <a:pt x="0" y="2680357"/>
                        </a:cubicBezTo>
                        <a:cubicBezTo>
                          <a:pt x="50037" y="2008314"/>
                          <a:pt x="770" y="1239435"/>
                          <a:pt x="0" y="536084"/>
                        </a:cubicBezTo>
                        <a:close/>
                      </a:path>
                      <a:path w="6420853" h="3216441" stroke="0" extrusionOk="0">
                        <a:moveTo>
                          <a:pt x="0" y="536084"/>
                        </a:moveTo>
                        <a:cubicBezTo>
                          <a:pt x="24060" y="246571"/>
                          <a:pt x="257160" y="35724"/>
                          <a:pt x="536084" y="0"/>
                        </a:cubicBezTo>
                        <a:cubicBezTo>
                          <a:pt x="2571068" y="123000"/>
                          <a:pt x="5083466" y="-96860"/>
                          <a:pt x="5884769" y="0"/>
                        </a:cubicBezTo>
                        <a:cubicBezTo>
                          <a:pt x="6143493" y="-28464"/>
                          <a:pt x="6435990" y="209496"/>
                          <a:pt x="6420853" y="536084"/>
                        </a:cubicBezTo>
                        <a:cubicBezTo>
                          <a:pt x="6424026" y="1180359"/>
                          <a:pt x="6515120" y="1765527"/>
                          <a:pt x="6420853" y="2680357"/>
                        </a:cubicBezTo>
                        <a:cubicBezTo>
                          <a:pt x="6382256" y="2990411"/>
                          <a:pt x="6140557" y="3209848"/>
                          <a:pt x="5884769" y="3216441"/>
                        </a:cubicBezTo>
                        <a:cubicBezTo>
                          <a:pt x="4691989" y="3055734"/>
                          <a:pt x="2357108" y="3256108"/>
                          <a:pt x="536084" y="3216441"/>
                        </a:cubicBezTo>
                        <a:cubicBezTo>
                          <a:pt x="230016" y="3214422"/>
                          <a:pt x="-31825" y="2962010"/>
                          <a:pt x="0" y="2680357"/>
                        </a:cubicBezTo>
                        <a:cubicBezTo>
                          <a:pt x="32216" y="2385334"/>
                          <a:pt x="57206" y="1143640"/>
                          <a:pt x="0" y="5360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7CEE07-5FC4-1BD2-F65A-2E3BE6F5D776}"/>
              </a:ext>
            </a:extLst>
          </p:cNvPr>
          <p:cNvSpPr txBox="1"/>
          <p:nvPr/>
        </p:nvSpPr>
        <p:spPr>
          <a:xfrm>
            <a:off x="2035558" y="258509"/>
            <a:ext cx="8171105" cy="743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33" dirty="0">
                <a:solidFill>
                  <a:srgbClr val="EB1585"/>
                </a:solidFill>
                <a:latin typeface="#9Slide05 SVNClementine" panose="020F0502020204030203" pitchFamily="34" charset="0"/>
              </a:rPr>
              <a:t>Tiếng Việt</a:t>
            </a:r>
            <a:endParaRPr lang="en-US" sz="4233" dirty="0">
              <a:solidFill>
                <a:srgbClr val="EB1585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B102D647-C4A9-26D5-7D37-455010BE2868}"/>
              </a:ext>
            </a:extLst>
          </p:cNvPr>
          <p:cNvSpPr txBox="1"/>
          <p:nvPr/>
        </p:nvSpPr>
        <p:spPr>
          <a:xfrm>
            <a:off x="2035558" y="1077343"/>
            <a:ext cx="8420647" cy="707886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rộng vốn từ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kumimoji="0" lang="vi-VN" sz="4000" b="0" i="0" u="none" strike="noStrike" kern="1200" cap="none" spc="0" normalizeH="0" baseline="0" noProof="0" dirty="0">
              <a:ln>
                <a:solidFill>
                  <a:srgbClr val="4472C4">
                    <a:lumMod val="5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01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451 -0.01072 L 0.43038 -0.09247 C 0.45677 -0.11084 0.49618 -0.11972 0.53733 -0.11972 C 0.5842 -0.11972 0.62153 -0.11084 0.64792 -0.09247 L 0.77413 -0.0107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2" y="-54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71AF17-D2ED-B63E-4D56-2C0E148FBE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5000"/>
                    </a14:imgEffect>
                  </a14:imgLayer>
                </a14:imgProps>
              </a:ext>
            </a:extLst>
          </a:blip>
          <a:srcRect t="8768" b="-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812AB6D-84ED-6546-3BAF-556C9AC4F1A6}"/>
              </a:ext>
            </a:extLst>
          </p:cNvPr>
          <p:cNvSpPr/>
          <p:nvPr/>
        </p:nvSpPr>
        <p:spPr>
          <a:xfrm>
            <a:off x="593689" y="585000"/>
            <a:ext cx="11039856" cy="6138120"/>
          </a:xfrm>
          <a:prstGeom prst="roundRect">
            <a:avLst/>
          </a:prstGeom>
          <a:solidFill>
            <a:schemeClr val="bg1">
              <a:alpha val="96000"/>
            </a:schemeClr>
          </a:solidFill>
          <a:ln w="28575">
            <a:solidFill>
              <a:srgbClr val="0070C0">
                <a:alpha val="8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500E87-21B8-6C98-6059-4F7F25C01B77}"/>
              </a:ext>
            </a:extLst>
          </p:cNvPr>
          <p:cNvSpPr txBox="1"/>
          <p:nvPr/>
        </p:nvSpPr>
        <p:spPr>
          <a:xfrm>
            <a:off x="923244" y="656756"/>
            <a:ext cx="7696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380130-A28C-F1AD-1620-3F4EBED87991}"/>
              </a:ext>
            </a:extLst>
          </p:cNvPr>
          <p:cNvGrpSpPr/>
          <p:nvPr/>
        </p:nvGrpSpPr>
        <p:grpSpPr>
          <a:xfrm>
            <a:off x="1089623" y="1328662"/>
            <a:ext cx="2843333" cy="1330347"/>
            <a:chOff x="3806042" y="2317634"/>
            <a:chExt cx="2843333" cy="133034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C57B48A-92D0-624C-6432-E360C577D16F}"/>
                </a:ext>
              </a:extLst>
            </p:cNvPr>
            <p:cNvGrpSpPr/>
            <p:nvPr/>
          </p:nvGrpSpPr>
          <p:grpSpPr>
            <a:xfrm>
              <a:off x="3806042" y="2317634"/>
              <a:ext cx="2843333" cy="1330347"/>
              <a:chOff x="3806042" y="1881601"/>
              <a:chExt cx="3387602" cy="1766381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71DA31F-111C-B37B-B144-F5F23C076EBE}"/>
                  </a:ext>
                </a:extLst>
              </p:cNvPr>
              <p:cNvSpPr/>
              <p:nvPr/>
            </p:nvSpPr>
            <p:spPr>
              <a:xfrm>
                <a:off x="3962172" y="1881601"/>
                <a:ext cx="3231472" cy="1751873"/>
              </a:xfrm>
              <a:custGeom>
                <a:avLst/>
                <a:gdLst>
                  <a:gd name="connsiteX0" fmla="*/ 1615736 w 3231472"/>
                  <a:gd name="connsiteY0" fmla="*/ 0 h 2060715"/>
                  <a:gd name="connsiteX1" fmla="*/ 3231472 w 3231472"/>
                  <a:gd name="connsiteY1" fmla="*/ 991529 h 2060715"/>
                  <a:gd name="connsiteX2" fmla="*/ 3040602 w 3231472"/>
                  <a:gd name="connsiteY2" fmla="*/ 991529 h 2060715"/>
                  <a:gd name="connsiteX3" fmla="*/ 3040602 w 3231472"/>
                  <a:gd name="connsiteY3" fmla="*/ 2060715 h 2060715"/>
                  <a:gd name="connsiteX4" fmla="*/ 190870 w 3231472"/>
                  <a:gd name="connsiteY4" fmla="*/ 2060715 h 2060715"/>
                  <a:gd name="connsiteX5" fmla="*/ 190870 w 3231472"/>
                  <a:gd name="connsiteY5" fmla="*/ 991529 h 2060715"/>
                  <a:gd name="connsiteX6" fmla="*/ 0 w 3231472"/>
                  <a:gd name="connsiteY6" fmla="*/ 991529 h 2060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1472" h="2060715">
                    <a:moveTo>
                      <a:pt x="1615736" y="0"/>
                    </a:moveTo>
                    <a:lnTo>
                      <a:pt x="3231472" y="991529"/>
                    </a:lnTo>
                    <a:lnTo>
                      <a:pt x="3040602" y="991529"/>
                    </a:lnTo>
                    <a:lnTo>
                      <a:pt x="3040602" y="2060715"/>
                    </a:lnTo>
                    <a:lnTo>
                      <a:pt x="190870" y="2060715"/>
                    </a:lnTo>
                    <a:lnTo>
                      <a:pt x="190870" y="991529"/>
                    </a:lnTo>
                    <a:lnTo>
                      <a:pt x="0" y="991529"/>
                    </a:lnTo>
                    <a:close/>
                  </a:path>
                </a:pathLst>
              </a:custGeom>
              <a:solidFill>
                <a:srgbClr val="FFDDFF"/>
              </a:solidFill>
              <a:ln w="19050"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vi-VN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2881B5C2-AFDB-C7A8-D600-3D3259D3AA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83573">
                <a:off x="3806042" y="2929631"/>
                <a:ext cx="718351" cy="7183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466F2A7-973B-51E4-5FB7-171BFF34A102}"/>
                </a:ext>
              </a:extLst>
            </p:cNvPr>
            <p:cNvSpPr txBox="1"/>
            <p:nvPr/>
          </p:nvSpPr>
          <p:spPr>
            <a:xfrm>
              <a:off x="4456354" y="2839786"/>
              <a:ext cx="1928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mong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đợi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65BD63-5F5F-3C95-5678-40F207572BEF}"/>
              </a:ext>
            </a:extLst>
          </p:cNvPr>
          <p:cNvGrpSpPr/>
          <p:nvPr/>
        </p:nvGrpSpPr>
        <p:grpSpPr>
          <a:xfrm>
            <a:off x="4610876" y="1317736"/>
            <a:ext cx="2843333" cy="1330347"/>
            <a:chOff x="6960093" y="2282275"/>
            <a:chExt cx="2843333" cy="133034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9D076F8-9589-A5C9-0529-C4AEEB932915}"/>
                </a:ext>
              </a:extLst>
            </p:cNvPr>
            <p:cNvGrpSpPr/>
            <p:nvPr/>
          </p:nvGrpSpPr>
          <p:grpSpPr>
            <a:xfrm>
              <a:off x="6960093" y="2282275"/>
              <a:ext cx="2843333" cy="1330347"/>
              <a:chOff x="3806042" y="1881601"/>
              <a:chExt cx="3387602" cy="1766381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9B4BE71-F50C-583B-F646-5935815DDC4E}"/>
                  </a:ext>
                </a:extLst>
              </p:cNvPr>
              <p:cNvSpPr/>
              <p:nvPr/>
            </p:nvSpPr>
            <p:spPr>
              <a:xfrm>
                <a:off x="3962172" y="1881601"/>
                <a:ext cx="3231472" cy="1751873"/>
              </a:xfrm>
              <a:custGeom>
                <a:avLst/>
                <a:gdLst>
                  <a:gd name="connsiteX0" fmla="*/ 1615736 w 3231472"/>
                  <a:gd name="connsiteY0" fmla="*/ 0 h 2060715"/>
                  <a:gd name="connsiteX1" fmla="*/ 3231472 w 3231472"/>
                  <a:gd name="connsiteY1" fmla="*/ 991529 h 2060715"/>
                  <a:gd name="connsiteX2" fmla="*/ 3040602 w 3231472"/>
                  <a:gd name="connsiteY2" fmla="*/ 991529 h 2060715"/>
                  <a:gd name="connsiteX3" fmla="*/ 3040602 w 3231472"/>
                  <a:gd name="connsiteY3" fmla="*/ 2060715 h 2060715"/>
                  <a:gd name="connsiteX4" fmla="*/ 190870 w 3231472"/>
                  <a:gd name="connsiteY4" fmla="*/ 2060715 h 2060715"/>
                  <a:gd name="connsiteX5" fmla="*/ 190870 w 3231472"/>
                  <a:gd name="connsiteY5" fmla="*/ 991529 h 2060715"/>
                  <a:gd name="connsiteX6" fmla="*/ 0 w 3231472"/>
                  <a:gd name="connsiteY6" fmla="*/ 991529 h 2060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1472" h="2060715">
                    <a:moveTo>
                      <a:pt x="1615736" y="0"/>
                    </a:moveTo>
                    <a:lnTo>
                      <a:pt x="3231472" y="991529"/>
                    </a:lnTo>
                    <a:lnTo>
                      <a:pt x="3040602" y="991529"/>
                    </a:lnTo>
                    <a:lnTo>
                      <a:pt x="3040602" y="2060715"/>
                    </a:lnTo>
                    <a:lnTo>
                      <a:pt x="190870" y="2060715"/>
                    </a:lnTo>
                    <a:lnTo>
                      <a:pt x="190870" y="991529"/>
                    </a:lnTo>
                    <a:lnTo>
                      <a:pt x="0" y="991529"/>
                    </a:lnTo>
                    <a:close/>
                  </a:path>
                </a:pathLst>
              </a:custGeom>
              <a:solidFill>
                <a:srgbClr val="FFDDFF"/>
              </a:solidFill>
              <a:ln w="19050"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vi-VN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CDE56C0F-3395-1C64-ECDB-C0B2EBD088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83573">
                <a:off x="3806042" y="2929631"/>
                <a:ext cx="718351" cy="7183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9AFAAA-DDCD-882F-831D-51387FE3D6B1}"/>
                </a:ext>
              </a:extLst>
            </p:cNvPr>
            <p:cNvSpPr txBox="1"/>
            <p:nvPr/>
          </p:nvSpPr>
          <p:spPr>
            <a:xfrm>
              <a:off x="7395645" y="2839786"/>
              <a:ext cx="2315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thương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9FA293B-98CF-3161-5FA8-6863DC0A4438}"/>
              </a:ext>
            </a:extLst>
          </p:cNvPr>
          <p:cNvGrpSpPr/>
          <p:nvPr/>
        </p:nvGrpSpPr>
        <p:grpSpPr>
          <a:xfrm>
            <a:off x="7890086" y="1325783"/>
            <a:ext cx="2956037" cy="1330347"/>
            <a:chOff x="4135101" y="3581438"/>
            <a:chExt cx="2956037" cy="133034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8BFDB2D-EA59-9A4B-C711-7B9B6DCA06D2}"/>
                </a:ext>
              </a:extLst>
            </p:cNvPr>
            <p:cNvGrpSpPr/>
            <p:nvPr/>
          </p:nvGrpSpPr>
          <p:grpSpPr>
            <a:xfrm>
              <a:off x="4135101" y="3581438"/>
              <a:ext cx="2843333" cy="1330347"/>
              <a:chOff x="3806042" y="1881601"/>
              <a:chExt cx="3387602" cy="1766381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FB50818-3FD2-947F-B0E0-E64F2EA80624}"/>
                  </a:ext>
                </a:extLst>
              </p:cNvPr>
              <p:cNvSpPr/>
              <p:nvPr/>
            </p:nvSpPr>
            <p:spPr>
              <a:xfrm>
                <a:off x="3962172" y="1881601"/>
                <a:ext cx="3231472" cy="1751873"/>
              </a:xfrm>
              <a:custGeom>
                <a:avLst/>
                <a:gdLst>
                  <a:gd name="connsiteX0" fmla="*/ 1615736 w 3231472"/>
                  <a:gd name="connsiteY0" fmla="*/ 0 h 2060715"/>
                  <a:gd name="connsiteX1" fmla="*/ 3231472 w 3231472"/>
                  <a:gd name="connsiteY1" fmla="*/ 991529 h 2060715"/>
                  <a:gd name="connsiteX2" fmla="*/ 3040602 w 3231472"/>
                  <a:gd name="connsiteY2" fmla="*/ 991529 h 2060715"/>
                  <a:gd name="connsiteX3" fmla="*/ 3040602 w 3231472"/>
                  <a:gd name="connsiteY3" fmla="*/ 2060715 h 2060715"/>
                  <a:gd name="connsiteX4" fmla="*/ 190870 w 3231472"/>
                  <a:gd name="connsiteY4" fmla="*/ 2060715 h 2060715"/>
                  <a:gd name="connsiteX5" fmla="*/ 190870 w 3231472"/>
                  <a:gd name="connsiteY5" fmla="*/ 991529 h 2060715"/>
                  <a:gd name="connsiteX6" fmla="*/ 0 w 3231472"/>
                  <a:gd name="connsiteY6" fmla="*/ 991529 h 2060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1472" h="2060715">
                    <a:moveTo>
                      <a:pt x="1615736" y="0"/>
                    </a:moveTo>
                    <a:lnTo>
                      <a:pt x="3231472" y="991529"/>
                    </a:lnTo>
                    <a:lnTo>
                      <a:pt x="3040602" y="991529"/>
                    </a:lnTo>
                    <a:lnTo>
                      <a:pt x="3040602" y="2060715"/>
                    </a:lnTo>
                    <a:lnTo>
                      <a:pt x="190870" y="2060715"/>
                    </a:lnTo>
                    <a:lnTo>
                      <a:pt x="190870" y="991529"/>
                    </a:lnTo>
                    <a:lnTo>
                      <a:pt x="0" y="991529"/>
                    </a:lnTo>
                    <a:close/>
                  </a:path>
                </a:pathLst>
              </a:custGeom>
              <a:solidFill>
                <a:srgbClr val="FFDDFF"/>
              </a:solidFill>
              <a:ln w="19050"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vi-VN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F87EDD24-F2F4-CAB8-58BA-EE2ADB7C02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83573">
                <a:off x="3806042" y="2929631"/>
                <a:ext cx="718351" cy="7183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FF5264-2687-A103-D86E-82C0F76641F8}"/>
                </a:ext>
              </a:extLst>
            </p:cNvPr>
            <p:cNvSpPr txBox="1"/>
            <p:nvPr/>
          </p:nvSpPr>
          <p:spPr>
            <a:xfrm>
              <a:off x="4775298" y="4130300"/>
              <a:ext cx="2315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chăm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sóc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5EA74BE3-1C7E-9318-844E-513C726069DD}"/>
              </a:ext>
            </a:extLst>
          </p:cNvPr>
          <p:cNvGrpSpPr/>
          <p:nvPr/>
        </p:nvGrpSpPr>
        <p:grpSpPr>
          <a:xfrm>
            <a:off x="1209379" y="2903539"/>
            <a:ext cx="2725005" cy="886756"/>
            <a:chOff x="1358113" y="3323164"/>
            <a:chExt cx="2725005" cy="88675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A7BB690-8D2C-EC17-DE83-E7AF0FD7878C}"/>
                </a:ext>
              </a:extLst>
            </p:cNvPr>
            <p:cNvGrpSpPr/>
            <p:nvPr/>
          </p:nvGrpSpPr>
          <p:grpSpPr>
            <a:xfrm>
              <a:off x="1747737" y="3428999"/>
              <a:ext cx="2335381" cy="780921"/>
              <a:chOff x="1747738" y="3428999"/>
              <a:chExt cx="2185216" cy="780921"/>
            </a:xfrm>
          </p:grpSpPr>
          <p:sp>
            <p:nvSpPr>
              <p:cNvPr id="26" name="Rectangle: Diagonal Corners Snipped 25">
                <a:extLst>
                  <a:ext uri="{FF2B5EF4-FFF2-40B4-BE49-F238E27FC236}">
                    <a16:creationId xmlns:a16="http://schemas.microsoft.com/office/drawing/2014/main" id="{9DB681FF-9152-6576-16B3-F0FCBC331B9F}"/>
                  </a:ext>
                </a:extLst>
              </p:cNvPr>
              <p:cNvSpPr/>
              <p:nvPr/>
            </p:nvSpPr>
            <p:spPr>
              <a:xfrm>
                <a:off x="1747738" y="3428999"/>
                <a:ext cx="2185216" cy="780921"/>
              </a:xfrm>
              <a:prstGeom prst="snip2DiagRect">
                <a:avLst/>
              </a:prstGeom>
              <a:solidFill>
                <a:srgbClr val="C9FAB8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3823F9A-3B2E-DC9D-3881-E1062ED03826}"/>
                  </a:ext>
                </a:extLst>
              </p:cNvPr>
              <p:cNvSpPr txBox="1"/>
              <p:nvPr/>
            </p:nvSpPr>
            <p:spPr>
              <a:xfrm>
                <a:off x="1941726" y="3488910"/>
                <a:ext cx="19287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chăm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chút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046" name="Picture 4">
              <a:extLst>
                <a:ext uri="{FF2B5EF4-FFF2-40B4-BE49-F238E27FC236}">
                  <a16:creationId xmlns:a16="http://schemas.microsoft.com/office/drawing/2014/main" id="{01DBD7C4-AB26-ADC4-D365-3BAB3C03B6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113" y="3323164"/>
              <a:ext cx="751590" cy="751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CA119095-01DD-385C-ABC9-7E76AEDF639B}"/>
              </a:ext>
            </a:extLst>
          </p:cNvPr>
          <p:cNvGrpSpPr/>
          <p:nvPr/>
        </p:nvGrpSpPr>
        <p:grpSpPr>
          <a:xfrm>
            <a:off x="1349588" y="4105019"/>
            <a:ext cx="2759333" cy="802338"/>
            <a:chOff x="1611694" y="4525177"/>
            <a:chExt cx="2759333" cy="802338"/>
          </a:xfrm>
        </p:grpSpPr>
        <p:grpSp>
          <p:nvGrpSpPr>
            <p:cNvPr id="1028" name="Group 1027">
              <a:extLst>
                <a:ext uri="{FF2B5EF4-FFF2-40B4-BE49-F238E27FC236}">
                  <a16:creationId xmlns:a16="http://schemas.microsoft.com/office/drawing/2014/main" id="{63C035AD-D813-4FBA-F765-711CD198D03F}"/>
                </a:ext>
              </a:extLst>
            </p:cNvPr>
            <p:cNvGrpSpPr/>
            <p:nvPr/>
          </p:nvGrpSpPr>
          <p:grpSpPr>
            <a:xfrm>
              <a:off x="1611694" y="4525177"/>
              <a:ext cx="2435044" cy="780921"/>
              <a:chOff x="1747738" y="3428999"/>
              <a:chExt cx="2221736" cy="780921"/>
            </a:xfrm>
          </p:grpSpPr>
          <p:sp>
            <p:nvSpPr>
              <p:cNvPr id="1029" name="Rectangle: Diagonal Corners Snipped 1028">
                <a:extLst>
                  <a:ext uri="{FF2B5EF4-FFF2-40B4-BE49-F238E27FC236}">
                    <a16:creationId xmlns:a16="http://schemas.microsoft.com/office/drawing/2014/main" id="{E3C624E7-7E67-E1C7-3CD5-0C53B75878E8}"/>
                  </a:ext>
                </a:extLst>
              </p:cNvPr>
              <p:cNvSpPr/>
              <p:nvPr/>
            </p:nvSpPr>
            <p:spPr>
              <a:xfrm>
                <a:off x="1747738" y="3428999"/>
                <a:ext cx="2185216" cy="780921"/>
              </a:xfrm>
              <a:prstGeom prst="snip2DiagRect">
                <a:avLst/>
              </a:prstGeom>
              <a:solidFill>
                <a:srgbClr val="C9FAB8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30" name="TextBox 1029">
                <a:extLst>
                  <a:ext uri="{FF2B5EF4-FFF2-40B4-BE49-F238E27FC236}">
                    <a16:creationId xmlns:a16="http://schemas.microsoft.com/office/drawing/2014/main" id="{58C09D15-6804-BCAA-D281-8427B1403277}"/>
                  </a:ext>
                </a:extLst>
              </p:cNvPr>
              <p:cNvSpPr txBox="1"/>
              <p:nvPr/>
            </p:nvSpPr>
            <p:spPr>
              <a:xfrm>
                <a:off x="1776452" y="3510799"/>
                <a:ext cx="21930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yêu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thương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047" name="Picture 4">
              <a:extLst>
                <a:ext uri="{FF2B5EF4-FFF2-40B4-BE49-F238E27FC236}">
                  <a16:creationId xmlns:a16="http://schemas.microsoft.com/office/drawing/2014/main" id="{C7FC2F76-94F1-5D08-38D6-4EBD87992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437" y="4575925"/>
              <a:ext cx="751590" cy="751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29B2FE0C-8604-0435-AABE-526BDDF0FEFD}"/>
              </a:ext>
            </a:extLst>
          </p:cNvPr>
          <p:cNvGrpSpPr/>
          <p:nvPr/>
        </p:nvGrpSpPr>
        <p:grpSpPr>
          <a:xfrm>
            <a:off x="929019" y="5106855"/>
            <a:ext cx="2855613" cy="902566"/>
            <a:chOff x="994566" y="5317221"/>
            <a:chExt cx="2855612" cy="902566"/>
          </a:xfrm>
        </p:grpSpPr>
        <p:grpSp>
          <p:nvGrpSpPr>
            <p:cNvPr id="1037" name="Group 1036">
              <a:extLst>
                <a:ext uri="{FF2B5EF4-FFF2-40B4-BE49-F238E27FC236}">
                  <a16:creationId xmlns:a16="http://schemas.microsoft.com/office/drawing/2014/main" id="{AAF120D9-37FF-8888-6749-8C5443FE7331}"/>
                </a:ext>
              </a:extLst>
            </p:cNvPr>
            <p:cNvGrpSpPr/>
            <p:nvPr/>
          </p:nvGrpSpPr>
          <p:grpSpPr>
            <a:xfrm>
              <a:off x="1664962" y="5438866"/>
              <a:ext cx="2185216" cy="780921"/>
              <a:chOff x="1747738" y="3428999"/>
              <a:chExt cx="2185216" cy="780921"/>
            </a:xfrm>
          </p:grpSpPr>
          <p:sp>
            <p:nvSpPr>
              <p:cNvPr id="1038" name="Rectangle: Diagonal Corners Snipped 1037">
                <a:extLst>
                  <a:ext uri="{FF2B5EF4-FFF2-40B4-BE49-F238E27FC236}">
                    <a16:creationId xmlns:a16="http://schemas.microsoft.com/office/drawing/2014/main" id="{198D00CD-81DA-534B-8D39-0347B82CFEEF}"/>
                  </a:ext>
                </a:extLst>
              </p:cNvPr>
              <p:cNvSpPr/>
              <p:nvPr/>
            </p:nvSpPr>
            <p:spPr>
              <a:xfrm>
                <a:off x="1747738" y="3428999"/>
                <a:ext cx="2185216" cy="780921"/>
              </a:xfrm>
              <a:prstGeom prst="snip2DiagRect">
                <a:avLst/>
              </a:prstGeom>
              <a:solidFill>
                <a:srgbClr val="C9FAB8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39" name="TextBox 1038">
                <a:extLst>
                  <a:ext uri="{FF2B5EF4-FFF2-40B4-BE49-F238E27FC236}">
                    <a16:creationId xmlns:a16="http://schemas.microsoft.com/office/drawing/2014/main" id="{311DB261-71BD-CCA4-BBAD-7B1416D2ED19}"/>
                  </a:ext>
                </a:extLst>
              </p:cNvPr>
              <p:cNvSpPr txBox="1"/>
              <p:nvPr/>
            </p:nvSpPr>
            <p:spPr>
              <a:xfrm>
                <a:off x="2083766" y="3491625"/>
                <a:ext cx="16192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chờ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đợi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048" name="Picture 4">
              <a:extLst>
                <a:ext uri="{FF2B5EF4-FFF2-40B4-BE49-F238E27FC236}">
                  <a16:creationId xmlns:a16="http://schemas.microsoft.com/office/drawing/2014/main" id="{EB7C73FA-F3C0-4157-E794-8455B7A9DA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566" y="5317221"/>
              <a:ext cx="751590" cy="751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39BF9C74-A02E-3EB8-0D0D-4D0C4B33E34B}"/>
              </a:ext>
            </a:extLst>
          </p:cNvPr>
          <p:cNvGrpSpPr/>
          <p:nvPr/>
        </p:nvGrpSpPr>
        <p:grpSpPr>
          <a:xfrm>
            <a:off x="4528189" y="2986266"/>
            <a:ext cx="2915832" cy="899058"/>
            <a:chOff x="4149925" y="3311261"/>
            <a:chExt cx="2915832" cy="89905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95489F0-868F-B6CF-013B-D564302D1266}"/>
                </a:ext>
              </a:extLst>
            </p:cNvPr>
            <p:cNvGrpSpPr/>
            <p:nvPr/>
          </p:nvGrpSpPr>
          <p:grpSpPr>
            <a:xfrm>
              <a:off x="4525720" y="3429398"/>
              <a:ext cx="2540037" cy="780921"/>
              <a:chOff x="1747738" y="3428999"/>
              <a:chExt cx="2339083" cy="780921"/>
            </a:xfrm>
          </p:grpSpPr>
          <p:sp>
            <p:nvSpPr>
              <p:cNvPr id="30" name="Rectangle: Diagonal Corners Snipped 29">
                <a:extLst>
                  <a:ext uri="{FF2B5EF4-FFF2-40B4-BE49-F238E27FC236}">
                    <a16:creationId xmlns:a16="http://schemas.microsoft.com/office/drawing/2014/main" id="{3C88CEE7-9A5E-9FE4-3968-BFC789285E55}"/>
                  </a:ext>
                </a:extLst>
              </p:cNvPr>
              <p:cNvSpPr/>
              <p:nvPr/>
            </p:nvSpPr>
            <p:spPr>
              <a:xfrm>
                <a:off x="1747738" y="3428999"/>
                <a:ext cx="2185216" cy="780921"/>
              </a:xfrm>
              <a:prstGeom prst="snip2DiagRect">
                <a:avLst/>
              </a:prstGeom>
              <a:solidFill>
                <a:srgbClr val="C9FAB8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021396A-264D-4077-7136-A8FF55D20AA8}"/>
                  </a:ext>
                </a:extLst>
              </p:cNvPr>
              <p:cNvSpPr txBox="1"/>
              <p:nvPr/>
            </p:nvSpPr>
            <p:spPr>
              <a:xfrm>
                <a:off x="2029844" y="3489937"/>
                <a:ext cx="20569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chăm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nom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049" name="Picture 4">
              <a:extLst>
                <a:ext uri="{FF2B5EF4-FFF2-40B4-BE49-F238E27FC236}">
                  <a16:creationId xmlns:a16="http://schemas.microsoft.com/office/drawing/2014/main" id="{F06291AF-01CA-A587-86CC-90A80F3A8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925" y="3311261"/>
              <a:ext cx="751590" cy="751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9" name="Group 1058">
            <a:extLst>
              <a:ext uri="{FF2B5EF4-FFF2-40B4-BE49-F238E27FC236}">
                <a16:creationId xmlns:a16="http://schemas.microsoft.com/office/drawing/2014/main" id="{6895483B-6034-0722-E1E6-B71C9246E1ED}"/>
              </a:ext>
            </a:extLst>
          </p:cNvPr>
          <p:cNvGrpSpPr/>
          <p:nvPr/>
        </p:nvGrpSpPr>
        <p:grpSpPr>
          <a:xfrm>
            <a:off x="4926444" y="4201264"/>
            <a:ext cx="2553585" cy="797593"/>
            <a:chOff x="4232086" y="4473089"/>
            <a:chExt cx="2553585" cy="797593"/>
          </a:xfrm>
        </p:grpSpPr>
        <p:grpSp>
          <p:nvGrpSpPr>
            <p:cNvPr id="1031" name="Group 1030">
              <a:extLst>
                <a:ext uri="{FF2B5EF4-FFF2-40B4-BE49-F238E27FC236}">
                  <a16:creationId xmlns:a16="http://schemas.microsoft.com/office/drawing/2014/main" id="{2ADD1BE2-752A-5A8B-9A30-5A4E31B97F20}"/>
                </a:ext>
              </a:extLst>
            </p:cNvPr>
            <p:cNvGrpSpPr/>
            <p:nvPr/>
          </p:nvGrpSpPr>
          <p:grpSpPr>
            <a:xfrm>
              <a:off x="4232086" y="4473089"/>
              <a:ext cx="2508625" cy="780921"/>
              <a:chOff x="1747738" y="3428999"/>
              <a:chExt cx="2508625" cy="780921"/>
            </a:xfrm>
          </p:grpSpPr>
          <p:sp>
            <p:nvSpPr>
              <p:cNvPr id="1032" name="Rectangle: Diagonal Corners Snipped 1031">
                <a:extLst>
                  <a:ext uri="{FF2B5EF4-FFF2-40B4-BE49-F238E27FC236}">
                    <a16:creationId xmlns:a16="http://schemas.microsoft.com/office/drawing/2014/main" id="{2151F008-1C68-5EAB-F954-6893CF946050}"/>
                  </a:ext>
                </a:extLst>
              </p:cNvPr>
              <p:cNvSpPr/>
              <p:nvPr/>
            </p:nvSpPr>
            <p:spPr>
              <a:xfrm>
                <a:off x="1747738" y="3428999"/>
                <a:ext cx="2185216" cy="780921"/>
              </a:xfrm>
              <a:prstGeom prst="snip2DiagRect">
                <a:avLst/>
              </a:prstGeom>
              <a:solidFill>
                <a:srgbClr val="C9FAB8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33" name="TextBox 1032">
                <a:extLst>
                  <a:ext uri="{FF2B5EF4-FFF2-40B4-BE49-F238E27FC236}">
                    <a16:creationId xmlns:a16="http://schemas.microsoft.com/office/drawing/2014/main" id="{D202CD43-93C9-E1C5-0F69-C5106AA14697}"/>
                  </a:ext>
                </a:extLst>
              </p:cNvPr>
              <p:cNvSpPr txBox="1"/>
              <p:nvPr/>
            </p:nvSpPr>
            <p:spPr>
              <a:xfrm>
                <a:off x="2063341" y="3475002"/>
                <a:ext cx="21930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săn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sóc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050" name="Picture 4">
              <a:extLst>
                <a:ext uri="{FF2B5EF4-FFF2-40B4-BE49-F238E27FC236}">
                  <a16:creationId xmlns:a16="http://schemas.microsoft.com/office/drawing/2014/main" id="{76F0EDD8-F727-9DC5-D089-D891DF181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4081" y="4519092"/>
              <a:ext cx="751590" cy="751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2" name="Group 1061">
            <a:extLst>
              <a:ext uri="{FF2B5EF4-FFF2-40B4-BE49-F238E27FC236}">
                <a16:creationId xmlns:a16="http://schemas.microsoft.com/office/drawing/2014/main" id="{560D3AE7-4513-8903-8C7A-6F6E55EFA1D7}"/>
              </a:ext>
            </a:extLst>
          </p:cNvPr>
          <p:cNvGrpSpPr/>
          <p:nvPr/>
        </p:nvGrpSpPr>
        <p:grpSpPr>
          <a:xfrm>
            <a:off x="4395919" y="5150603"/>
            <a:ext cx="3476893" cy="878248"/>
            <a:chOff x="3849752" y="5254410"/>
            <a:chExt cx="3476893" cy="878248"/>
          </a:xfrm>
        </p:grpSpPr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978A86EF-474C-A95B-2DB7-A5D49D8C69F0}"/>
                </a:ext>
              </a:extLst>
            </p:cNvPr>
            <p:cNvGrpSpPr/>
            <p:nvPr/>
          </p:nvGrpSpPr>
          <p:grpSpPr>
            <a:xfrm>
              <a:off x="4227750" y="5351737"/>
              <a:ext cx="3098895" cy="780921"/>
              <a:chOff x="1747738" y="3428999"/>
              <a:chExt cx="2527340" cy="780921"/>
            </a:xfrm>
          </p:grpSpPr>
          <p:sp>
            <p:nvSpPr>
              <p:cNvPr id="1041" name="Rectangle: Diagonal Corners Snipped 1040">
                <a:extLst>
                  <a:ext uri="{FF2B5EF4-FFF2-40B4-BE49-F238E27FC236}">
                    <a16:creationId xmlns:a16="http://schemas.microsoft.com/office/drawing/2014/main" id="{A4B32771-5DCA-C13E-B5FD-1F36F4B28477}"/>
                  </a:ext>
                </a:extLst>
              </p:cNvPr>
              <p:cNvSpPr/>
              <p:nvPr/>
            </p:nvSpPr>
            <p:spPr>
              <a:xfrm>
                <a:off x="1747738" y="3428999"/>
                <a:ext cx="2185216" cy="780921"/>
              </a:xfrm>
              <a:prstGeom prst="snip2DiagRect">
                <a:avLst/>
              </a:prstGeom>
              <a:solidFill>
                <a:srgbClr val="C9FAB8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42" name="TextBox 1041">
                <a:extLst>
                  <a:ext uri="{FF2B5EF4-FFF2-40B4-BE49-F238E27FC236}">
                    <a16:creationId xmlns:a16="http://schemas.microsoft.com/office/drawing/2014/main" id="{3B7FFD2E-3864-D4EA-758E-AC0BE4758E5A}"/>
                  </a:ext>
                </a:extLst>
              </p:cNvPr>
              <p:cNvSpPr txBox="1"/>
              <p:nvPr/>
            </p:nvSpPr>
            <p:spPr>
              <a:xfrm>
                <a:off x="1974473" y="3529036"/>
                <a:ext cx="23006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thương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mến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051" name="Picture 4">
              <a:extLst>
                <a:ext uri="{FF2B5EF4-FFF2-40B4-BE49-F238E27FC236}">
                  <a16:creationId xmlns:a16="http://schemas.microsoft.com/office/drawing/2014/main" id="{C8222323-D522-BAEB-E412-B9E405333C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752" y="5254410"/>
              <a:ext cx="751590" cy="751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61EB3424-9E07-FE30-DDDA-86C5DEE79A2B}"/>
              </a:ext>
            </a:extLst>
          </p:cNvPr>
          <p:cNvGrpSpPr/>
          <p:nvPr/>
        </p:nvGrpSpPr>
        <p:grpSpPr>
          <a:xfrm>
            <a:off x="8037156" y="4121061"/>
            <a:ext cx="2559319" cy="780921"/>
            <a:chOff x="7166658" y="4338280"/>
            <a:chExt cx="2559318" cy="780921"/>
          </a:xfrm>
        </p:grpSpPr>
        <p:grpSp>
          <p:nvGrpSpPr>
            <p:cNvPr id="1034" name="Group 1033">
              <a:extLst>
                <a:ext uri="{FF2B5EF4-FFF2-40B4-BE49-F238E27FC236}">
                  <a16:creationId xmlns:a16="http://schemas.microsoft.com/office/drawing/2014/main" id="{F6345663-B904-D666-3B7B-2E31FC7765BB}"/>
                </a:ext>
              </a:extLst>
            </p:cNvPr>
            <p:cNvGrpSpPr/>
            <p:nvPr/>
          </p:nvGrpSpPr>
          <p:grpSpPr>
            <a:xfrm>
              <a:off x="7166658" y="4338280"/>
              <a:ext cx="2559318" cy="780921"/>
              <a:chOff x="1747738" y="3428999"/>
              <a:chExt cx="2559318" cy="780921"/>
            </a:xfrm>
          </p:grpSpPr>
          <p:sp>
            <p:nvSpPr>
              <p:cNvPr id="1035" name="Rectangle: Diagonal Corners Snipped 1034">
                <a:extLst>
                  <a:ext uri="{FF2B5EF4-FFF2-40B4-BE49-F238E27FC236}">
                    <a16:creationId xmlns:a16="http://schemas.microsoft.com/office/drawing/2014/main" id="{5684B4CA-B5A6-6D28-0817-923B7722F7F8}"/>
                  </a:ext>
                </a:extLst>
              </p:cNvPr>
              <p:cNvSpPr/>
              <p:nvPr/>
            </p:nvSpPr>
            <p:spPr>
              <a:xfrm>
                <a:off x="1747738" y="3428999"/>
                <a:ext cx="2395017" cy="780921"/>
              </a:xfrm>
              <a:prstGeom prst="snip2DiagRect">
                <a:avLst/>
              </a:prstGeom>
              <a:solidFill>
                <a:srgbClr val="C9FAB8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36" name="TextBox 1035">
                <a:extLst>
                  <a:ext uri="{FF2B5EF4-FFF2-40B4-BE49-F238E27FC236}">
                    <a16:creationId xmlns:a16="http://schemas.microsoft.com/office/drawing/2014/main" id="{3DD6B92F-095C-47D8-A4AB-589243C35181}"/>
                  </a:ext>
                </a:extLst>
              </p:cNvPr>
              <p:cNvSpPr txBox="1"/>
              <p:nvPr/>
            </p:nvSpPr>
            <p:spPr>
              <a:xfrm>
                <a:off x="2114034" y="3481540"/>
                <a:ext cx="21930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yêu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quý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052" name="Picture 4">
              <a:extLst>
                <a:ext uri="{FF2B5EF4-FFF2-40B4-BE49-F238E27FC236}">
                  <a16:creationId xmlns:a16="http://schemas.microsoft.com/office/drawing/2014/main" id="{C49A05C4-221E-7CA9-5AC4-B1E66E2D77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3521" y="4361109"/>
              <a:ext cx="751590" cy="751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30D6F269-5681-6D5A-A751-32B9E9C336AB}"/>
              </a:ext>
            </a:extLst>
          </p:cNvPr>
          <p:cNvGrpSpPr/>
          <p:nvPr/>
        </p:nvGrpSpPr>
        <p:grpSpPr>
          <a:xfrm>
            <a:off x="7719923" y="2955216"/>
            <a:ext cx="3126199" cy="879287"/>
            <a:chOff x="6965478" y="3295861"/>
            <a:chExt cx="2936816" cy="879287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663EC4A6-0031-EB12-5BCE-1A0F62AEF740}"/>
                </a:ext>
              </a:extLst>
            </p:cNvPr>
            <p:cNvGrpSpPr/>
            <p:nvPr/>
          </p:nvGrpSpPr>
          <p:grpSpPr>
            <a:xfrm>
              <a:off x="7341274" y="3394227"/>
              <a:ext cx="2561020" cy="780921"/>
              <a:chOff x="1747738" y="3428999"/>
              <a:chExt cx="2346785" cy="780921"/>
            </a:xfrm>
          </p:grpSpPr>
          <p:sp>
            <p:nvSpPr>
              <p:cNvPr id="1025" name="Rectangle: Diagonal Corners Snipped 1024">
                <a:extLst>
                  <a:ext uri="{FF2B5EF4-FFF2-40B4-BE49-F238E27FC236}">
                    <a16:creationId xmlns:a16="http://schemas.microsoft.com/office/drawing/2014/main" id="{A5E79CD2-21D4-47B7-C2AE-A6A9A659741B}"/>
                  </a:ext>
                </a:extLst>
              </p:cNvPr>
              <p:cNvSpPr/>
              <p:nvPr/>
            </p:nvSpPr>
            <p:spPr>
              <a:xfrm>
                <a:off x="1747738" y="3428999"/>
                <a:ext cx="2185216" cy="780921"/>
              </a:xfrm>
              <a:prstGeom prst="snip2DiagRect">
                <a:avLst/>
              </a:prstGeom>
              <a:solidFill>
                <a:srgbClr val="C9FAB8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DAA53194-2E69-2940-D8AF-CA80AFA85F34}"/>
                  </a:ext>
                </a:extLst>
              </p:cNvPr>
              <p:cNvSpPr txBox="1"/>
              <p:nvPr/>
            </p:nvSpPr>
            <p:spPr>
              <a:xfrm>
                <a:off x="2037546" y="3490336"/>
                <a:ext cx="20569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mong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chờ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053" name="Picture 4">
              <a:extLst>
                <a:ext uri="{FF2B5EF4-FFF2-40B4-BE49-F238E27FC236}">
                  <a16:creationId xmlns:a16="http://schemas.microsoft.com/office/drawing/2014/main" id="{DF852766-6D17-C991-BCC4-AB0AFF72C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5478" y="3295861"/>
              <a:ext cx="751590" cy="751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882E5F8C-93ED-9841-7A25-39191307DB2A}"/>
              </a:ext>
            </a:extLst>
          </p:cNvPr>
          <p:cNvGrpSpPr/>
          <p:nvPr/>
        </p:nvGrpSpPr>
        <p:grpSpPr>
          <a:xfrm>
            <a:off x="7781730" y="5139166"/>
            <a:ext cx="3266644" cy="865632"/>
            <a:chOff x="6732748" y="5214032"/>
            <a:chExt cx="3266644" cy="865632"/>
          </a:xfrm>
        </p:grpSpPr>
        <p:grpSp>
          <p:nvGrpSpPr>
            <p:cNvPr id="1043" name="Group 1042">
              <a:extLst>
                <a:ext uri="{FF2B5EF4-FFF2-40B4-BE49-F238E27FC236}">
                  <a16:creationId xmlns:a16="http://schemas.microsoft.com/office/drawing/2014/main" id="{1473CE2C-B7F8-19DA-04A4-F3D84889C574}"/>
                </a:ext>
              </a:extLst>
            </p:cNvPr>
            <p:cNvGrpSpPr/>
            <p:nvPr/>
          </p:nvGrpSpPr>
          <p:grpSpPr>
            <a:xfrm>
              <a:off x="7114015" y="5298743"/>
              <a:ext cx="2885377" cy="780921"/>
              <a:chOff x="1747738" y="3428999"/>
              <a:chExt cx="2561043" cy="780921"/>
            </a:xfrm>
          </p:grpSpPr>
          <p:sp>
            <p:nvSpPr>
              <p:cNvPr id="1044" name="Rectangle: Diagonal Corners Snipped 1043">
                <a:extLst>
                  <a:ext uri="{FF2B5EF4-FFF2-40B4-BE49-F238E27FC236}">
                    <a16:creationId xmlns:a16="http://schemas.microsoft.com/office/drawing/2014/main" id="{CFAF528E-E6C2-59E3-B85A-E4E32542E90B}"/>
                  </a:ext>
                </a:extLst>
              </p:cNvPr>
              <p:cNvSpPr/>
              <p:nvPr/>
            </p:nvSpPr>
            <p:spPr>
              <a:xfrm>
                <a:off x="1747738" y="3428999"/>
                <a:ext cx="2185216" cy="780921"/>
              </a:xfrm>
              <a:prstGeom prst="snip2DiagRect">
                <a:avLst/>
              </a:prstGeom>
              <a:solidFill>
                <a:srgbClr val="C9FAB8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45" name="TextBox 1044">
                <a:extLst>
                  <a:ext uri="{FF2B5EF4-FFF2-40B4-BE49-F238E27FC236}">
                    <a16:creationId xmlns:a16="http://schemas.microsoft.com/office/drawing/2014/main" id="{8E435133-9632-AD5F-7C52-D151CB11A510}"/>
                  </a:ext>
                </a:extLst>
              </p:cNvPr>
              <p:cNvSpPr txBox="1"/>
              <p:nvPr/>
            </p:nvSpPr>
            <p:spPr>
              <a:xfrm>
                <a:off x="2008176" y="3513121"/>
                <a:ext cx="23006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trông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mong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054" name="Picture 4">
              <a:extLst>
                <a:ext uri="{FF2B5EF4-FFF2-40B4-BE49-F238E27FC236}">
                  <a16:creationId xmlns:a16="http://schemas.microsoft.com/office/drawing/2014/main" id="{ECE463B0-A0F6-243F-53D6-4CCED5864C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748" y="5214032"/>
              <a:ext cx="751590" cy="751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CB70E476-E0EA-9344-0CE7-1722F29A1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4853" y="-6884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398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-0.55013 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13" y="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74 0.00023 L 0.53672 -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-3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00694 L 0.28671 0.147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703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27799 -0.15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-784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33959 0.161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80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3.54167E-6 4.44444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04076 0.000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" y="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-0.54375 -0.1555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-77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-0.21133 0.002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3" y="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903DAA22-6D45-3C57-CDEB-91BEAF396622}"/>
              </a:ext>
            </a:extLst>
          </p:cNvPr>
          <p:cNvSpPr/>
          <p:nvPr/>
        </p:nvSpPr>
        <p:spPr>
          <a:xfrm>
            <a:off x="485307" y="446594"/>
            <a:ext cx="11221386" cy="6116674"/>
          </a:xfrm>
          <a:custGeom>
            <a:avLst/>
            <a:gdLst>
              <a:gd name="csX0" fmla="*/ 0 w 11221386"/>
              <a:gd name="csY0" fmla="*/ 612278 h 6116674"/>
              <a:gd name="csX1" fmla="*/ 480828 w 11221386"/>
              <a:gd name="csY1" fmla="*/ 0 h 6116674"/>
              <a:gd name="csX2" fmla="*/ 10740557 w 11221386"/>
              <a:gd name="csY2" fmla="*/ 0 h 6116674"/>
              <a:gd name="csX3" fmla="*/ 11221386 w 11221386"/>
              <a:gd name="csY3" fmla="*/ 612278 h 6116674"/>
              <a:gd name="csX4" fmla="*/ 11221386 w 11221386"/>
              <a:gd name="csY4" fmla="*/ 5504395 h 6116674"/>
              <a:gd name="csX5" fmla="*/ 10740557 w 11221386"/>
              <a:gd name="csY5" fmla="*/ 6116674 h 6116674"/>
              <a:gd name="csX6" fmla="*/ 480828 w 11221386"/>
              <a:gd name="csY6" fmla="*/ 6116674 h 6116674"/>
              <a:gd name="csX7" fmla="*/ 0 w 11221386"/>
              <a:gd name="csY7" fmla="*/ 5504395 h 6116674"/>
              <a:gd name="csX8" fmla="*/ 0 w 11221386"/>
              <a:gd name="csY8" fmla="*/ 612278 h 6116674"/>
              <a:gd name="csX0" fmla="*/ 0 w 11221386"/>
              <a:gd name="csY0" fmla="*/ 612278 h 6116674"/>
              <a:gd name="csX1" fmla="*/ 480828 w 11221386"/>
              <a:gd name="csY1" fmla="*/ 0 h 6116674"/>
              <a:gd name="csX2" fmla="*/ 10740557 w 11221386"/>
              <a:gd name="csY2" fmla="*/ 0 h 6116674"/>
              <a:gd name="csX3" fmla="*/ 11221386 w 11221386"/>
              <a:gd name="csY3" fmla="*/ 612278 h 6116674"/>
              <a:gd name="csX4" fmla="*/ 11221386 w 11221386"/>
              <a:gd name="csY4" fmla="*/ 5504395 h 6116674"/>
              <a:gd name="csX5" fmla="*/ 10740557 w 11221386"/>
              <a:gd name="csY5" fmla="*/ 6116674 h 6116674"/>
              <a:gd name="csX6" fmla="*/ 480828 w 11221386"/>
              <a:gd name="csY6" fmla="*/ 6116674 h 6116674"/>
              <a:gd name="csX7" fmla="*/ 0 w 11221386"/>
              <a:gd name="csY7" fmla="*/ 5504395 h 6116674"/>
              <a:gd name="csX8" fmla="*/ 0 w 11221386"/>
              <a:gd name="csY8" fmla="*/ 612278 h 6116674"/>
              <a:gd name="csX0" fmla="*/ 0 w 11221386"/>
              <a:gd name="csY0" fmla="*/ 612278 h 6116674"/>
              <a:gd name="csX1" fmla="*/ 480828 w 11221386"/>
              <a:gd name="csY1" fmla="*/ 0 h 6116674"/>
              <a:gd name="csX2" fmla="*/ 10740557 w 11221386"/>
              <a:gd name="csY2" fmla="*/ 0 h 6116674"/>
              <a:gd name="csX3" fmla="*/ 11221386 w 11221386"/>
              <a:gd name="csY3" fmla="*/ 612278 h 6116674"/>
              <a:gd name="csX4" fmla="*/ 11221386 w 11221386"/>
              <a:gd name="csY4" fmla="*/ 5504395 h 6116674"/>
              <a:gd name="csX5" fmla="*/ 10740557 w 11221386"/>
              <a:gd name="csY5" fmla="*/ 6116674 h 6116674"/>
              <a:gd name="csX6" fmla="*/ 480828 w 11221386"/>
              <a:gd name="csY6" fmla="*/ 6116674 h 6116674"/>
              <a:gd name="csX7" fmla="*/ 0 w 11221386"/>
              <a:gd name="csY7" fmla="*/ 5504395 h 6116674"/>
              <a:gd name="csX8" fmla="*/ 0 w 11221386"/>
              <a:gd name="csY8" fmla="*/ 612278 h 61166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4E103A-2254-50EB-829B-309E7890DBC6}"/>
              </a:ext>
            </a:extLst>
          </p:cNvPr>
          <p:cNvGrpSpPr/>
          <p:nvPr/>
        </p:nvGrpSpPr>
        <p:grpSpPr>
          <a:xfrm flipH="1">
            <a:off x="11011844" y="-340302"/>
            <a:ext cx="1193690" cy="2010076"/>
            <a:chOff x="842963" y="730250"/>
            <a:chExt cx="1490663" cy="2714625"/>
          </a:xfrm>
        </p:grpSpPr>
        <p:sp>
          <p:nvSpPr>
            <p:cNvPr id="20" name="Freeform 688">
              <a:extLst>
                <a:ext uri="{FF2B5EF4-FFF2-40B4-BE49-F238E27FC236}">
                  <a16:creationId xmlns:a16="http://schemas.microsoft.com/office/drawing/2014/main" id="{BB27D869-2C66-CDD0-488C-08C477590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3" y="2236788"/>
              <a:ext cx="966788" cy="439738"/>
            </a:xfrm>
            <a:custGeom>
              <a:avLst/>
              <a:gdLst>
                <a:gd name="T0" fmla="*/ 5286 w 5286"/>
                <a:gd name="T1" fmla="*/ 60 h 2403"/>
                <a:gd name="T2" fmla="*/ 2643 w 5286"/>
                <a:gd name="T3" fmla="*/ 2403 h 2403"/>
                <a:gd name="T4" fmla="*/ 2043 w 5286"/>
                <a:gd name="T5" fmla="*/ 2343 h 2403"/>
                <a:gd name="T6" fmla="*/ 0 w 5286"/>
                <a:gd name="T7" fmla="*/ 60 h 2403"/>
                <a:gd name="T8" fmla="*/ 1 w 5286"/>
                <a:gd name="T9" fmla="*/ 0 h 2403"/>
                <a:gd name="T10" fmla="*/ 5285 w 5286"/>
                <a:gd name="T11" fmla="*/ 0 h 2403"/>
                <a:gd name="T12" fmla="*/ 5286 w 5286"/>
                <a:gd name="T13" fmla="*/ 60 h 2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86" h="2403">
                  <a:moveTo>
                    <a:pt x="5286" y="60"/>
                  </a:moveTo>
                  <a:cubicBezTo>
                    <a:pt x="5286" y="1354"/>
                    <a:pt x="4103" y="2403"/>
                    <a:pt x="2643" y="2403"/>
                  </a:cubicBezTo>
                  <a:cubicBezTo>
                    <a:pt x="2436" y="2403"/>
                    <a:pt x="2236" y="2382"/>
                    <a:pt x="2043" y="2343"/>
                  </a:cubicBezTo>
                  <a:cubicBezTo>
                    <a:pt x="873" y="2102"/>
                    <a:pt x="0" y="1171"/>
                    <a:pt x="0" y="60"/>
                  </a:cubicBezTo>
                  <a:cubicBezTo>
                    <a:pt x="0" y="40"/>
                    <a:pt x="1" y="20"/>
                    <a:pt x="1" y="0"/>
                  </a:cubicBezTo>
                  <a:lnTo>
                    <a:pt x="5285" y="0"/>
                  </a:lnTo>
                  <a:cubicBezTo>
                    <a:pt x="5285" y="20"/>
                    <a:pt x="5286" y="40"/>
                    <a:pt x="5286" y="60"/>
                  </a:cubicBezTo>
                  <a:close/>
                </a:path>
              </a:pathLst>
            </a:custGeom>
            <a:solidFill>
              <a:srgbClr val="777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1" name="Freeform 689">
              <a:extLst>
                <a:ext uri="{FF2B5EF4-FFF2-40B4-BE49-F238E27FC236}">
                  <a16:creationId xmlns:a16="http://schemas.microsoft.com/office/drawing/2014/main" id="{E63F2ED5-F102-9F90-9EA5-3CEE38747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3" y="2236788"/>
              <a:ext cx="746125" cy="428625"/>
            </a:xfrm>
            <a:custGeom>
              <a:avLst/>
              <a:gdLst>
                <a:gd name="T0" fmla="*/ 4079 w 4079"/>
                <a:gd name="T1" fmla="*/ 254 h 2343"/>
                <a:gd name="T2" fmla="*/ 2043 w 4079"/>
                <a:gd name="T3" fmla="*/ 2343 h 2343"/>
                <a:gd name="T4" fmla="*/ 0 w 4079"/>
                <a:gd name="T5" fmla="*/ 60 h 2343"/>
                <a:gd name="T6" fmla="*/ 1 w 4079"/>
                <a:gd name="T7" fmla="*/ 0 h 2343"/>
                <a:gd name="T8" fmla="*/ 4060 w 4079"/>
                <a:gd name="T9" fmla="*/ 0 h 2343"/>
                <a:gd name="T10" fmla="*/ 4079 w 4079"/>
                <a:gd name="T11" fmla="*/ 254 h 2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9" h="2343">
                  <a:moveTo>
                    <a:pt x="4079" y="254"/>
                  </a:moveTo>
                  <a:cubicBezTo>
                    <a:pt x="4079" y="1266"/>
                    <a:pt x="3211" y="2114"/>
                    <a:pt x="2043" y="2343"/>
                  </a:cubicBezTo>
                  <a:cubicBezTo>
                    <a:pt x="873" y="2102"/>
                    <a:pt x="0" y="1171"/>
                    <a:pt x="0" y="60"/>
                  </a:cubicBezTo>
                  <a:cubicBezTo>
                    <a:pt x="0" y="40"/>
                    <a:pt x="1" y="20"/>
                    <a:pt x="1" y="0"/>
                  </a:cubicBezTo>
                  <a:lnTo>
                    <a:pt x="4060" y="0"/>
                  </a:lnTo>
                  <a:cubicBezTo>
                    <a:pt x="4072" y="83"/>
                    <a:pt x="4079" y="168"/>
                    <a:pt x="4079" y="254"/>
                  </a:cubicBezTo>
                </a:path>
              </a:pathLst>
            </a:custGeom>
            <a:solidFill>
              <a:srgbClr val="A097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2" name="Oval 690">
              <a:extLst>
                <a:ext uri="{FF2B5EF4-FFF2-40B4-BE49-F238E27FC236}">
                  <a16:creationId xmlns:a16="http://schemas.microsoft.com/office/drawing/2014/main" id="{022EFFC6-296D-1CEF-3B92-07AFFFF5A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3" y="2103438"/>
              <a:ext cx="966788" cy="271463"/>
            </a:xfrm>
            <a:prstGeom prst="ellipse">
              <a:avLst/>
            </a:prstGeom>
            <a:solidFill>
              <a:srgbClr val="D1C6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3" name="Freeform 691">
              <a:extLst>
                <a:ext uri="{FF2B5EF4-FFF2-40B4-BE49-F238E27FC236}">
                  <a16:creationId xmlns:a16="http://schemas.microsoft.com/office/drawing/2014/main" id="{659FA7A8-2DE4-1981-EF26-FAAC1B814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288" y="1127125"/>
              <a:ext cx="960438" cy="1127125"/>
            </a:xfrm>
            <a:custGeom>
              <a:avLst/>
              <a:gdLst>
                <a:gd name="T0" fmla="*/ 605 w 605"/>
                <a:gd name="T1" fmla="*/ 710 h 710"/>
                <a:gd name="T2" fmla="*/ 583 w 605"/>
                <a:gd name="T3" fmla="*/ 710 h 710"/>
                <a:gd name="T4" fmla="*/ 400 w 605"/>
                <a:gd name="T5" fmla="*/ 281 h 710"/>
                <a:gd name="T6" fmla="*/ 302 w 605"/>
                <a:gd name="T7" fmla="*/ 52 h 710"/>
                <a:gd name="T8" fmla="*/ 127 w 605"/>
                <a:gd name="T9" fmla="*/ 463 h 710"/>
                <a:gd name="T10" fmla="*/ 22 w 605"/>
                <a:gd name="T11" fmla="*/ 710 h 710"/>
                <a:gd name="T12" fmla="*/ 0 w 605"/>
                <a:gd name="T13" fmla="*/ 710 h 710"/>
                <a:gd name="T14" fmla="*/ 104 w 605"/>
                <a:gd name="T15" fmla="*/ 466 h 710"/>
                <a:gd name="T16" fmla="*/ 302 w 605"/>
                <a:gd name="T17" fmla="*/ 0 h 710"/>
                <a:gd name="T18" fmla="*/ 412 w 605"/>
                <a:gd name="T19" fmla="*/ 258 h 710"/>
                <a:gd name="T20" fmla="*/ 605 w 605"/>
                <a:gd name="T21" fmla="*/ 71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5" h="710">
                  <a:moveTo>
                    <a:pt x="605" y="710"/>
                  </a:moveTo>
                  <a:lnTo>
                    <a:pt x="583" y="710"/>
                  </a:lnTo>
                  <a:lnTo>
                    <a:pt x="400" y="281"/>
                  </a:lnTo>
                  <a:lnTo>
                    <a:pt x="302" y="52"/>
                  </a:lnTo>
                  <a:lnTo>
                    <a:pt x="127" y="463"/>
                  </a:lnTo>
                  <a:lnTo>
                    <a:pt x="22" y="710"/>
                  </a:lnTo>
                  <a:lnTo>
                    <a:pt x="0" y="710"/>
                  </a:lnTo>
                  <a:lnTo>
                    <a:pt x="104" y="466"/>
                  </a:lnTo>
                  <a:lnTo>
                    <a:pt x="302" y="0"/>
                  </a:lnTo>
                  <a:lnTo>
                    <a:pt x="412" y="258"/>
                  </a:lnTo>
                  <a:lnTo>
                    <a:pt x="605" y="710"/>
                  </a:lnTo>
                  <a:close/>
                </a:path>
              </a:pathLst>
            </a:custGeom>
            <a:solidFill>
              <a:srgbClr val="443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4" name="Freeform 692">
              <a:extLst>
                <a:ext uri="{FF2B5EF4-FFF2-40B4-BE49-F238E27FC236}">
                  <a16:creationId xmlns:a16="http://schemas.microsoft.com/office/drawing/2014/main" id="{80EC0202-7C1C-B690-A6CD-C50A82577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963" y="1831975"/>
              <a:ext cx="1025525" cy="639763"/>
            </a:xfrm>
            <a:custGeom>
              <a:avLst/>
              <a:gdLst>
                <a:gd name="T0" fmla="*/ 5308 w 5611"/>
                <a:gd name="T1" fmla="*/ 1318 h 3506"/>
                <a:gd name="T2" fmla="*/ 5475 w 5611"/>
                <a:gd name="T3" fmla="*/ 1927 h 3506"/>
                <a:gd name="T4" fmla="*/ 5322 w 5611"/>
                <a:gd name="T5" fmla="*/ 1968 h 3506"/>
                <a:gd name="T6" fmla="*/ 4484 w 5611"/>
                <a:gd name="T7" fmla="*/ 2192 h 3506"/>
                <a:gd name="T8" fmla="*/ 4829 w 5611"/>
                <a:gd name="T9" fmla="*/ 2680 h 3506"/>
                <a:gd name="T10" fmla="*/ 4484 w 5611"/>
                <a:gd name="T11" fmla="*/ 3329 h 3506"/>
                <a:gd name="T12" fmla="*/ 2966 w 5611"/>
                <a:gd name="T13" fmla="*/ 3329 h 3506"/>
                <a:gd name="T14" fmla="*/ 2662 w 5611"/>
                <a:gd name="T15" fmla="*/ 2883 h 3506"/>
                <a:gd name="T16" fmla="*/ 1934 w 5611"/>
                <a:gd name="T17" fmla="*/ 2810 h 3506"/>
                <a:gd name="T18" fmla="*/ 1831 w 5611"/>
                <a:gd name="T19" fmla="*/ 2674 h 3506"/>
                <a:gd name="T20" fmla="*/ 1365 w 5611"/>
                <a:gd name="T21" fmla="*/ 2057 h 3506"/>
                <a:gd name="T22" fmla="*/ 876 w 5611"/>
                <a:gd name="T23" fmla="*/ 2428 h 3506"/>
                <a:gd name="T24" fmla="*/ 0 w 5611"/>
                <a:gd name="T25" fmla="*/ 2344 h 3506"/>
                <a:gd name="T26" fmla="*/ 0 w 5611"/>
                <a:gd name="T27" fmla="*/ 2343 h 3506"/>
                <a:gd name="T28" fmla="*/ 370 w 5611"/>
                <a:gd name="T29" fmla="*/ 1318 h 3506"/>
                <a:gd name="T30" fmla="*/ 1032 w 5611"/>
                <a:gd name="T31" fmla="*/ 1311 h 3506"/>
                <a:gd name="T32" fmla="*/ 1078 w 5611"/>
                <a:gd name="T33" fmla="*/ 1318 h 3506"/>
                <a:gd name="T34" fmla="*/ 522 w 5611"/>
                <a:gd name="T35" fmla="*/ 793 h 3506"/>
                <a:gd name="T36" fmla="*/ 1186 w 5611"/>
                <a:gd name="T37" fmla="*/ 439 h 3506"/>
                <a:gd name="T38" fmla="*/ 2005 w 5611"/>
                <a:gd name="T39" fmla="*/ 675 h 3506"/>
                <a:gd name="T40" fmla="*/ 2494 w 5611"/>
                <a:gd name="T41" fmla="*/ 153 h 3506"/>
                <a:gd name="T42" fmla="*/ 3926 w 5611"/>
                <a:gd name="T43" fmla="*/ 372 h 3506"/>
                <a:gd name="T44" fmla="*/ 4728 w 5611"/>
                <a:gd name="T45" fmla="*/ 51 h 3506"/>
                <a:gd name="T46" fmla="*/ 5611 w 5611"/>
                <a:gd name="T47" fmla="*/ 1080 h 3506"/>
                <a:gd name="T48" fmla="*/ 4907 w 5611"/>
                <a:gd name="T49" fmla="*/ 1046 h 3506"/>
                <a:gd name="T50" fmla="*/ 5308 w 5611"/>
                <a:gd name="T51" fmla="*/ 1318 h 3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11" h="3506">
                  <a:moveTo>
                    <a:pt x="5308" y="1318"/>
                  </a:moveTo>
                  <a:cubicBezTo>
                    <a:pt x="5380" y="1459"/>
                    <a:pt x="5475" y="1927"/>
                    <a:pt x="5475" y="1927"/>
                  </a:cubicBezTo>
                  <a:lnTo>
                    <a:pt x="5322" y="1968"/>
                  </a:lnTo>
                  <a:lnTo>
                    <a:pt x="4484" y="2192"/>
                  </a:lnTo>
                  <a:cubicBezTo>
                    <a:pt x="4484" y="2192"/>
                    <a:pt x="4819" y="2531"/>
                    <a:pt x="4829" y="2680"/>
                  </a:cubicBezTo>
                  <a:cubicBezTo>
                    <a:pt x="4840" y="2864"/>
                    <a:pt x="4484" y="3329"/>
                    <a:pt x="4484" y="3329"/>
                  </a:cubicBezTo>
                  <a:cubicBezTo>
                    <a:pt x="4484" y="3329"/>
                    <a:pt x="3301" y="3506"/>
                    <a:pt x="2966" y="3329"/>
                  </a:cubicBezTo>
                  <a:cubicBezTo>
                    <a:pt x="2846" y="3265"/>
                    <a:pt x="2662" y="2883"/>
                    <a:pt x="2662" y="2883"/>
                  </a:cubicBezTo>
                  <a:lnTo>
                    <a:pt x="1934" y="2810"/>
                  </a:lnTo>
                  <a:lnTo>
                    <a:pt x="1831" y="2674"/>
                  </a:lnTo>
                  <a:lnTo>
                    <a:pt x="1365" y="2057"/>
                  </a:lnTo>
                  <a:cubicBezTo>
                    <a:pt x="1365" y="2057"/>
                    <a:pt x="1024" y="2386"/>
                    <a:pt x="876" y="2428"/>
                  </a:cubicBezTo>
                  <a:cubicBezTo>
                    <a:pt x="664" y="2488"/>
                    <a:pt x="0" y="2344"/>
                    <a:pt x="0" y="2344"/>
                  </a:cubicBezTo>
                  <a:lnTo>
                    <a:pt x="0" y="2343"/>
                  </a:lnTo>
                  <a:cubicBezTo>
                    <a:pt x="2" y="2330"/>
                    <a:pt x="149" y="1474"/>
                    <a:pt x="370" y="1318"/>
                  </a:cubicBezTo>
                  <a:cubicBezTo>
                    <a:pt x="490" y="1235"/>
                    <a:pt x="894" y="1289"/>
                    <a:pt x="1032" y="1311"/>
                  </a:cubicBezTo>
                  <a:cubicBezTo>
                    <a:pt x="1061" y="1315"/>
                    <a:pt x="1078" y="1318"/>
                    <a:pt x="1078" y="1318"/>
                  </a:cubicBezTo>
                  <a:lnTo>
                    <a:pt x="522" y="793"/>
                  </a:lnTo>
                  <a:cubicBezTo>
                    <a:pt x="522" y="793"/>
                    <a:pt x="999" y="459"/>
                    <a:pt x="1186" y="439"/>
                  </a:cubicBezTo>
                  <a:cubicBezTo>
                    <a:pt x="1398" y="417"/>
                    <a:pt x="2005" y="675"/>
                    <a:pt x="2005" y="675"/>
                  </a:cubicBezTo>
                  <a:cubicBezTo>
                    <a:pt x="2005" y="675"/>
                    <a:pt x="2325" y="211"/>
                    <a:pt x="2494" y="153"/>
                  </a:cubicBezTo>
                  <a:cubicBezTo>
                    <a:pt x="2836" y="34"/>
                    <a:pt x="3926" y="372"/>
                    <a:pt x="3926" y="372"/>
                  </a:cubicBezTo>
                  <a:cubicBezTo>
                    <a:pt x="3926" y="372"/>
                    <a:pt x="4518" y="0"/>
                    <a:pt x="4728" y="51"/>
                  </a:cubicBezTo>
                  <a:cubicBezTo>
                    <a:pt x="5057" y="132"/>
                    <a:pt x="5611" y="1080"/>
                    <a:pt x="5611" y="1080"/>
                  </a:cubicBezTo>
                  <a:lnTo>
                    <a:pt x="4907" y="1046"/>
                  </a:lnTo>
                  <a:cubicBezTo>
                    <a:pt x="4937" y="1048"/>
                    <a:pt x="5185" y="1075"/>
                    <a:pt x="5308" y="1318"/>
                  </a:cubicBezTo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5" name="Freeform 693">
              <a:extLst>
                <a:ext uri="{FF2B5EF4-FFF2-40B4-BE49-F238E27FC236}">
                  <a16:creationId xmlns:a16="http://schemas.microsoft.com/office/drawing/2014/main" id="{ADBF707D-E775-E52A-C045-F9CC763A0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963" y="1965325"/>
              <a:ext cx="984250" cy="355600"/>
            </a:xfrm>
            <a:custGeom>
              <a:avLst/>
              <a:gdLst>
                <a:gd name="T0" fmla="*/ 5382 w 5382"/>
                <a:gd name="T1" fmla="*/ 937 h 1942"/>
                <a:gd name="T2" fmla="*/ 5322 w 5382"/>
                <a:gd name="T3" fmla="*/ 1236 h 1942"/>
                <a:gd name="T4" fmla="*/ 5226 w 5382"/>
                <a:gd name="T5" fmla="*/ 1716 h 1942"/>
                <a:gd name="T6" fmla="*/ 4484 w 5382"/>
                <a:gd name="T7" fmla="*/ 1460 h 1942"/>
                <a:gd name="T8" fmla="*/ 3742 w 5382"/>
                <a:gd name="T9" fmla="*/ 1325 h 1942"/>
                <a:gd name="T10" fmla="*/ 3117 w 5382"/>
                <a:gd name="T11" fmla="*/ 1898 h 1942"/>
                <a:gd name="T12" fmla="*/ 2534 w 5382"/>
                <a:gd name="T13" fmla="*/ 1477 h 1942"/>
                <a:gd name="T14" fmla="*/ 1831 w 5382"/>
                <a:gd name="T15" fmla="*/ 1942 h 1942"/>
                <a:gd name="T16" fmla="*/ 1365 w 5382"/>
                <a:gd name="T17" fmla="*/ 1325 h 1942"/>
                <a:gd name="T18" fmla="*/ 876 w 5382"/>
                <a:gd name="T19" fmla="*/ 1696 h 1942"/>
                <a:gd name="T20" fmla="*/ 0 w 5382"/>
                <a:gd name="T21" fmla="*/ 1612 h 1942"/>
                <a:gd name="T22" fmla="*/ 0 w 5382"/>
                <a:gd name="T23" fmla="*/ 1611 h 1942"/>
                <a:gd name="T24" fmla="*/ 674 w 5382"/>
                <a:gd name="T25" fmla="*/ 1125 h 1942"/>
                <a:gd name="T26" fmla="*/ 1601 w 5382"/>
                <a:gd name="T27" fmla="*/ 1157 h 1942"/>
                <a:gd name="T28" fmla="*/ 1032 w 5382"/>
                <a:gd name="T29" fmla="*/ 579 h 1942"/>
                <a:gd name="T30" fmla="*/ 522 w 5382"/>
                <a:gd name="T31" fmla="*/ 61 h 1942"/>
                <a:gd name="T32" fmla="*/ 1186 w 5382"/>
                <a:gd name="T33" fmla="*/ 61 h 1942"/>
                <a:gd name="T34" fmla="*/ 2241 w 5382"/>
                <a:gd name="T35" fmla="*/ 1060 h 1942"/>
                <a:gd name="T36" fmla="*/ 2534 w 5382"/>
                <a:gd name="T37" fmla="*/ 480 h 1942"/>
                <a:gd name="T38" fmla="*/ 3935 w 5382"/>
                <a:gd name="T39" fmla="*/ 836 h 1942"/>
                <a:gd name="T40" fmla="*/ 4484 w 5382"/>
                <a:gd name="T41" fmla="*/ 1195 h 1942"/>
                <a:gd name="T42" fmla="*/ 5382 w 5382"/>
                <a:gd name="T43" fmla="*/ 937 h 1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82" h="1942">
                  <a:moveTo>
                    <a:pt x="5382" y="937"/>
                  </a:moveTo>
                  <a:lnTo>
                    <a:pt x="5322" y="1236"/>
                  </a:lnTo>
                  <a:lnTo>
                    <a:pt x="5226" y="1716"/>
                  </a:lnTo>
                  <a:lnTo>
                    <a:pt x="4484" y="1460"/>
                  </a:lnTo>
                  <a:cubicBezTo>
                    <a:pt x="4484" y="1460"/>
                    <a:pt x="3924" y="1273"/>
                    <a:pt x="3742" y="1325"/>
                  </a:cubicBezTo>
                  <a:cubicBezTo>
                    <a:pt x="3539" y="1384"/>
                    <a:pt x="3117" y="1898"/>
                    <a:pt x="3117" y="1898"/>
                  </a:cubicBezTo>
                  <a:cubicBezTo>
                    <a:pt x="3117" y="1898"/>
                    <a:pt x="2713" y="1467"/>
                    <a:pt x="2534" y="1477"/>
                  </a:cubicBezTo>
                  <a:cubicBezTo>
                    <a:pt x="2345" y="1486"/>
                    <a:pt x="2078" y="1698"/>
                    <a:pt x="1831" y="1942"/>
                  </a:cubicBezTo>
                  <a:lnTo>
                    <a:pt x="1365" y="1325"/>
                  </a:lnTo>
                  <a:cubicBezTo>
                    <a:pt x="1365" y="1325"/>
                    <a:pt x="1024" y="1654"/>
                    <a:pt x="876" y="1696"/>
                  </a:cubicBezTo>
                  <a:cubicBezTo>
                    <a:pt x="664" y="1756"/>
                    <a:pt x="0" y="1612"/>
                    <a:pt x="0" y="1612"/>
                  </a:cubicBezTo>
                  <a:lnTo>
                    <a:pt x="0" y="1611"/>
                  </a:lnTo>
                  <a:cubicBezTo>
                    <a:pt x="14" y="1598"/>
                    <a:pt x="478" y="1183"/>
                    <a:pt x="674" y="1125"/>
                  </a:cubicBezTo>
                  <a:cubicBezTo>
                    <a:pt x="1050" y="1012"/>
                    <a:pt x="1601" y="1157"/>
                    <a:pt x="1601" y="1157"/>
                  </a:cubicBezTo>
                  <a:lnTo>
                    <a:pt x="1032" y="579"/>
                  </a:lnTo>
                  <a:lnTo>
                    <a:pt x="522" y="61"/>
                  </a:lnTo>
                  <a:cubicBezTo>
                    <a:pt x="522" y="61"/>
                    <a:pt x="1032" y="0"/>
                    <a:pt x="1186" y="61"/>
                  </a:cubicBezTo>
                  <a:cubicBezTo>
                    <a:pt x="1523" y="195"/>
                    <a:pt x="2241" y="1060"/>
                    <a:pt x="2241" y="1060"/>
                  </a:cubicBezTo>
                  <a:cubicBezTo>
                    <a:pt x="2241" y="1060"/>
                    <a:pt x="2386" y="548"/>
                    <a:pt x="2534" y="480"/>
                  </a:cubicBezTo>
                  <a:cubicBezTo>
                    <a:pt x="2862" y="330"/>
                    <a:pt x="3604" y="691"/>
                    <a:pt x="3935" y="836"/>
                  </a:cubicBezTo>
                  <a:cubicBezTo>
                    <a:pt x="4085" y="902"/>
                    <a:pt x="4322" y="1171"/>
                    <a:pt x="4484" y="1195"/>
                  </a:cubicBezTo>
                  <a:cubicBezTo>
                    <a:pt x="4715" y="1230"/>
                    <a:pt x="5382" y="937"/>
                    <a:pt x="5382" y="937"/>
                  </a:cubicBezTo>
                </a:path>
              </a:pathLst>
            </a:custGeom>
            <a:solidFill>
              <a:srgbClr val="274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6" name="Freeform 694">
              <a:extLst>
                <a:ext uri="{FF2B5EF4-FFF2-40B4-BE49-F238E27FC236}">
                  <a16:creationId xmlns:a16="http://schemas.microsoft.com/office/drawing/2014/main" id="{05A3D2C2-6ADF-0B02-0DE9-70FF0A172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651" y="2524125"/>
              <a:ext cx="815975" cy="920750"/>
            </a:xfrm>
            <a:custGeom>
              <a:avLst/>
              <a:gdLst>
                <a:gd name="T0" fmla="*/ 0 w 4464"/>
                <a:gd name="T1" fmla="*/ 25 h 5038"/>
                <a:gd name="T2" fmla="*/ 386 w 4464"/>
                <a:gd name="T3" fmla="*/ 987 h 5038"/>
                <a:gd name="T4" fmla="*/ 875 w 4464"/>
                <a:gd name="T5" fmla="*/ 1567 h 5038"/>
                <a:gd name="T6" fmla="*/ 463 w 4464"/>
                <a:gd name="T7" fmla="*/ 3067 h 5038"/>
                <a:gd name="T8" fmla="*/ 1920 w 4464"/>
                <a:gd name="T9" fmla="*/ 4870 h 5038"/>
                <a:gd name="T10" fmla="*/ 4464 w 4464"/>
                <a:gd name="T11" fmla="*/ 3792 h 5038"/>
                <a:gd name="T12" fmla="*/ 1920 w 4464"/>
                <a:gd name="T13" fmla="*/ 4702 h 5038"/>
                <a:gd name="T14" fmla="*/ 639 w 4464"/>
                <a:gd name="T15" fmla="*/ 3050 h 5038"/>
                <a:gd name="T16" fmla="*/ 1036 w 4464"/>
                <a:gd name="T17" fmla="*/ 1484 h 5038"/>
                <a:gd name="T18" fmla="*/ 536 w 4464"/>
                <a:gd name="T19" fmla="*/ 927 h 5038"/>
                <a:gd name="T20" fmla="*/ 143 w 4464"/>
                <a:gd name="T21" fmla="*/ 0 h 5038"/>
                <a:gd name="T22" fmla="*/ 0 w 4464"/>
                <a:gd name="T23" fmla="*/ 25 h 5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64" h="5038">
                  <a:moveTo>
                    <a:pt x="0" y="25"/>
                  </a:moveTo>
                  <a:cubicBezTo>
                    <a:pt x="0" y="25"/>
                    <a:pt x="253" y="765"/>
                    <a:pt x="386" y="987"/>
                  </a:cubicBezTo>
                  <a:cubicBezTo>
                    <a:pt x="484" y="1149"/>
                    <a:pt x="834" y="1382"/>
                    <a:pt x="875" y="1567"/>
                  </a:cubicBezTo>
                  <a:cubicBezTo>
                    <a:pt x="958" y="1947"/>
                    <a:pt x="383" y="2686"/>
                    <a:pt x="463" y="3067"/>
                  </a:cubicBezTo>
                  <a:cubicBezTo>
                    <a:pt x="581" y="3634"/>
                    <a:pt x="1357" y="4730"/>
                    <a:pt x="1920" y="4870"/>
                  </a:cubicBezTo>
                  <a:cubicBezTo>
                    <a:pt x="2590" y="5038"/>
                    <a:pt x="4464" y="3792"/>
                    <a:pt x="4464" y="3792"/>
                  </a:cubicBezTo>
                  <a:cubicBezTo>
                    <a:pt x="4464" y="3792"/>
                    <a:pt x="2568" y="4891"/>
                    <a:pt x="1920" y="4702"/>
                  </a:cubicBezTo>
                  <a:cubicBezTo>
                    <a:pt x="1418" y="4555"/>
                    <a:pt x="746" y="3562"/>
                    <a:pt x="639" y="3050"/>
                  </a:cubicBezTo>
                  <a:cubicBezTo>
                    <a:pt x="556" y="2655"/>
                    <a:pt x="1132" y="1876"/>
                    <a:pt x="1036" y="1484"/>
                  </a:cubicBezTo>
                  <a:cubicBezTo>
                    <a:pt x="991" y="1302"/>
                    <a:pt x="636" y="1085"/>
                    <a:pt x="536" y="927"/>
                  </a:cubicBezTo>
                  <a:cubicBezTo>
                    <a:pt x="401" y="714"/>
                    <a:pt x="143" y="0"/>
                    <a:pt x="143" y="0"/>
                  </a:cubicBezTo>
                  <a:lnTo>
                    <a:pt x="0" y="25"/>
                  </a:lnTo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7" name="Freeform 695">
              <a:extLst>
                <a:ext uri="{FF2B5EF4-FFF2-40B4-BE49-F238E27FC236}">
                  <a16:creationId xmlns:a16="http://schemas.microsoft.com/office/drawing/2014/main" id="{D0BDDC01-72CD-F18C-A995-68BD245CC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626" y="2324100"/>
              <a:ext cx="423863" cy="420688"/>
            </a:xfrm>
            <a:custGeom>
              <a:avLst/>
              <a:gdLst>
                <a:gd name="T0" fmla="*/ 1865 w 2320"/>
                <a:gd name="T1" fmla="*/ 1541 h 2303"/>
                <a:gd name="T2" fmla="*/ 991 w 2320"/>
                <a:gd name="T3" fmla="*/ 2303 h 2303"/>
                <a:gd name="T4" fmla="*/ 313 w 2320"/>
                <a:gd name="T5" fmla="*/ 360 h 2303"/>
                <a:gd name="T6" fmla="*/ 460 w 2320"/>
                <a:gd name="T7" fmla="*/ 154 h 2303"/>
                <a:gd name="T8" fmla="*/ 1345 w 2320"/>
                <a:gd name="T9" fmla="*/ 356 h 2303"/>
                <a:gd name="T10" fmla="*/ 2204 w 2320"/>
                <a:gd name="T11" fmla="*/ 407 h 2303"/>
                <a:gd name="T12" fmla="*/ 1865 w 2320"/>
                <a:gd name="T13" fmla="*/ 1541 h 2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0" h="2303">
                  <a:moveTo>
                    <a:pt x="1865" y="1541"/>
                  </a:moveTo>
                  <a:cubicBezTo>
                    <a:pt x="1497" y="1994"/>
                    <a:pt x="991" y="2303"/>
                    <a:pt x="991" y="2303"/>
                  </a:cubicBezTo>
                  <a:cubicBezTo>
                    <a:pt x="991" y="2303"/>
                    <a:pt x="0" y="1065"/>
                    <a:pt x="313" y="360"/>
                  </a:cubicBezTo>
                  <a:cubicBezTo>
                    <a:pt x="346" y="284"/>
                    <a:pt x="394" y="215"/>
                    <a:pt x="460" y="154"/>
                  </a:cubicBezTo>
                  <a:cubicBezTo>
                    <a:pt x="627" y="0"/>
                    <a:pt x="1345" y="356"/>
                    <a:pt x="1345" y="356"/>
                  </a:cubicBezTo>
                  <a:cubicBezTo>
                    <a:pt x="1345" y="356"/>
                    <a:pt x="2146" y="200"/>
                    <a:pt x="2204" y="407"/>
                  </a:cubicBezTo>
                  <a:cubicBezTo>
                    <a:pt x="2320" y="818"/>
                    <a:pt x="2128" y="1217"/>
                    <a:pt x="1865" y="1541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8" name="Freeform 696">
              <a:extLst>
                <a:ext uri="{FF2B5EF4-FFF2-40B4-BE49-F238E27FC236}">
                  <a16:creationId xmlns:a16="http://schemas.microsoft.com/office/drawing/2014/main" id="{E7154E05-0EBD-329B-AF1D-0E0E80BDB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9376" y="1925638"/>
              <a:ext cx="284163" cy="242888"/>
            </a:xfrm>
            <a:custGeom>
              <a:avLst/>
              <a:gdLst>
                <a:gd name="T0" fmla="*/ 1216 w 1549"/>
                <a:gd name="T1" fmla="*/ 1324 h 1324"/>
                <a:gd name="T2" fmla="*/ 303 w 1549"/>
                <a:gd name="T3" fmla="*/ 958 h 1324"/>
                <a:gd name="T4" fmla="*/ 108 w 1549"/>
                <a:gd name="T5" fmla="*/ 482 h 1324"/>
                <a:gd name="T6" fmla="*/ 728 w 1549"/>
                <a:gd name="T7" fmla="*/ 317 h 1324"/>
                <a:gd name="T8" fmla="*/ 1297 w 1549"/>
                <a:gd name="T9" fmla="*/ 84 h 1324"/>
                <a:gd name="T10" fmla="*/ 1432 w 1549"/>
                <a:gd name="T11" fmla="*/ 319 h 1324"/>
                <a:gd name="T12" fmla="*/ 1216 w 1549"/>
                <a:gd name="T13" fmla="*/ 1324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9" h="1324">
                  <a:moveTo>
                    <a:pt x="1216" y="1324"/>
                  </a:moveTo>
                  <a:cubicBezTo>
                    <a:pt x="1216" y="1324"/>
                    <a:pt x="639" y="1190"/>
                    <a:pt x="303" y="958"/>
                  </a:cubicBezTo>
                  <a:cubicBezTo>
                    <a:pt x="114" y="828"/>
                    <a:pt x="0" y="667"/>
                    <a:pt x="108" y="482"/>
                  </a:cubicBezTo>
                  <a:cubicBezTo>
                    <a:pt x="181" y="357"/>
                    <a:pt x="728" y="317"/>
                    <a:pt x="728" y="317"/>
                  </a:cubicBezTo>
                  <a:cubicBezTo>
                    <a:pt x="728" y="317"/>
                    <a:pt x="1212" y="0"/>
                    <a:pt x="1297" y="84"/>
                  </a:cubicBezTo>
                  <a:cubicBezTo>
                    <a:pt x="1365" y="152"/>
                    <a:pt x="1408" y="232"/>
                    <a:pt x="1432" y="319"/>
                  </a:cubicBezTo>
                  <a:cubicBezTo>
                    <a:pt x="1549" y="745"/>
                    <a:pt x="1216" y="1324"/>
                    <a:pt x="1216" y="1324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9" name="Freeform 697">
              <a:extLst>
                <a:ext uri="{FF2B5EF4-FFF2-40B4-BE49-F238E27FC236}">
                  <a16:creationId xmlns:a16="http://schemas.microsoft.com/office/drawing/2014/main" id="{94C750FB-7015-E5F3-E282-F33E4EDC5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851" y="2439988"/>
              <a:ext cx="282575" cy="265113"/>
            </a:xfrm>
            <a:custGeom>
              <a:avLst/>
              <a:gdLst>
                <a:gd name="T0" fmla="*/ 1244 w 1543"/>
                <a:gd name="T1" fmla="*/ 1453 h 1453"/>
                <a:gd name="T2" fmla="*/ 1012 w 1543"/>
                <a:gd name="T3" fmla="*/ 1407 h 1453"/>
                <a:gd name="T4" fmla="*/ 29 w 1543"/>
                <a:gd name="T5" fmla="*/ 672 h 1453"/>
                <a:gd name="T6" fmla="*/ 539 w 1543"/>
                <a:gd name="T7" fmla="*/ 371 h 1453"/>
                <a:gd name="T8" fmla="*/ 922 w 1543"/>
                <a:gd name="T9" fmla="*/ 3 h 1453"/>
                <a:gd name="T10" fmla="*/ 969 w 1543"/>
                <a:gd name="T11" fmla="*/ 10 h 1453"/>
                <a:gd name="T12" fmla="*/ 1244 w 1543"/>
                <a:gd name="T13" fmla="*/ 1453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3" h="1453">
                  <a:moveTo>
                    <a:pt x="1244" y="1453"/>
                  </a:moveTo>
                  <a:cubicBezTo>
                    <a:pt x="1244" y="1453"/>
                    <a:pt x="1149" y="1440"/>
                    <a:pt x="1012" y="1407"/>
                  </a:cubicBezTo>
                  <a:cubicBezTo>
                    <a:pt x="651" y="1324"/>
                    <a:pt x="0" y="1111"/>
                    <a:pt x="29" y="672"/>
                  </a:cubicBezTo>
                  <a:cubicBezTo>
                    <a:pt x="38" y="524"/>
                    <a:pt x="539" y="371"/>
                    <a:pt x="539" y="371"/>
                  </a:cubicBezTo>
                  <a:cubicBezTo>
                    <a:pt x="539" y="371"/>
                    <a:pt x="783" y="29"/>
                    <a:pt x="922" y="3"/>
                  </a:cubicBezTo>
                  <a:cubicBezTo>
                    <a:pt x="940" y="0"/>
                    <a:pt x="956" y="2"/>
                    <a:pt x="969" y="10"/>
                  </a:cubicBezTo>
                  <a:cubicBezTo>
                    <a:pt x="1543" y="352"/>
                    <a:pt x="1244" y="1453"/>
                    <a:pt x="1244" y="1453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0" name="Freeform 698">
              <a:extLst>
                <a:ext uri="{FF2B5EF4-FFF2-40B4-BE49-F238E27FC236}">
                  <a16:creationId xmlns:a16="http://schemas.microsoft.com/office/drawing/2014/main" id="{1C18DD70-F96D-75C4-5AB9-8FF962980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988" y="2833688"/>
              <a:ext cx="223838" cy="314325"/>
            </a:xfrm>
            <a:custGeom>
              <a:avLst/>
              <a:gdLst>
                <a:gd name="T0" fmla="*/ 370 w 1231"/>
                <a:gd name="T1" fmla="*/ 1721 h 1721"/>
                <a:gd name="T2" fmla="*/ 176 w 1231"/>
                <a:gd name="T3" fmla="*/ 1190 h 1721"/>
                <a:gd name="T4" fmla="*/ 226 w 1231"/>
                <a:gd name="T5" fmla="*/ 106 h 1721"/>
                <a:gd name="T6" fmla="*/ 688 w 1231"/>
                <a:gd name="T7" fmla="*/ 298 h 1721"/>
                <a:gd name="T8" fmla="*/ 1112 w 1231"/>
                <a:gd name="T9" fmla="*/ 320 h 1721"/>
                <a:gd name="T10" fmla="*/ 1147 w 1231"/>
                <a:gd name="T11" fmla="*/ 376 h 1721"/>
                <a:gd name="T12" fmla="*/ 370 w 1231"/>
                <a:gd name="T13" fmla="*/ 1721 h 1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1721">
                  <a:moveTo>
                    <a:pt x="370" y="1721"/>
                  </a:moveTo>
                  <a:cubicBezTo>
                    <a:pt x="370" y="1721"/>
                    <a:pt x="261" y="1488"/>
                    <a:pt x="176" y="1190"/>
                  </a:cubicBezTo>
                  <a:cubicBezTo>
                    <a:pt x="69" y="819"/>
                    <a:pt x="0" y="347"/>
                    <a:pt x="226" y="106"/>
                  </a:cubicBezTo>
                  <a:cubicBezTo>
                    <a:pt x="326" y="0"/>
                    <a:pt x="688" y="298"/>
                    <a:pt x="688" y="298"/>
                  </a:cubicBezTo>
                  <a:cubicBezTo>
                    <a:pt x="688" y="298"/>
                    <a:pt x="1004" y="242"/>
                    <a:pt x="1112" y="320"/>
                  </a:cubicBezTo>
                  <a:cubicBezTo>
                    <a:pt x="1131" y="334"/>
                    <a:pt x="1144" y="352"/>
                    <a:pt x="1147" y="376"/>
                  </a:cubicBezTo>
                  <a:cubicBezTo>
                    <a:pt x="1231" y="1119"/>
                    <a:pt x="370" y="1721"/>
                    <a:pt x="370" y="1721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1" name="Freeform 699">
              <a:extLst>
                <a:ext uri="{FF2B5EF4-FFF2-40B4-BE49-F238E27FC236}">
                  <a16:creationId xmlns:a16="http://schemas.microsoft.com/office/drawing/2014/main" id="{94D3444B-90C4-EA32-70BC-5B7BC7632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0676" y="3170238"/>
              <a:ext cx="233363" cy="227013"/>
            </a:xfrm>
            <a:custGeom>
              <a:avLst/>
              <a:gdLst>
                <a:gd name="T0" fmla="*/ 875 w 1272"/>
                <a:gd name="T1" fmla="*/ 1241 h 1241"/>
                <a:gd name="T2" fmla="*/ 129 w 1272"/>
                <a:gd name="T3" fmla="*/ 341 h 1241"/>
                <a:gd name="T4" fmla="*/ 546 w 1272"/>
                <a:gd name="T5" fmla="*/ 246 h 1241"/>
                <a:gd name="T6" fmla="*/ 915 w 1272"/>
                <a:gd name="T7" fmla="*/ 85 h 1241"/>
                <a:gd name="T8" fmla="*/ 875 w 1272"/>
                <a:gd name="T9" fmla="*/ 12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2" h="1241">
                  <a:moveTo>
                    <a:pt x="875" y="1241"/>
                  </a:moveTo>
                  <a:cubicBezTo>
                    <a:pt x="875" y="1241"/>
                    <a:pt x="0" y="787"/>
                    <a:pt x="129" y="341"/>
                  </a:cubicBezTo>
                  <a:cubicBezTo>
                    <a:pt x="160" y="233"/>
                    <a:pt x="546" y="246"/>
                    <a:pt x="546" y="246"/>
                  </a:cubicBezTo>
                  <a:cubicBezTo>
                    <a:pt x="546" y="246"/>
                    <a:pt x="840" y="0"/>
                    <a:pt x="915" y="85"/>
                  </a:cubicBezTo>
                  <a:cubicBezTo>
                    <a:pt x="1272" y="490"/>
                    <a:pt x="875" y="1241"/>
                    <a:pt x="875" y="1241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2" name="Freeform 700">
              <a:extLst>
                <a:ext uri="{FF2B5EF4-FFF2-40B4-BE49-F238E27FC236}">
                  <a16:creationId xmlns:a16="http://schemas.microsoft.com/office/drawing/2014/main" id="{09C38A9A-8D7B-F2F7-39E6-9E95C2474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01" y="2208213"/>
              <a:ext cx="282575" cy="400050"/>
            </a:xfrm>
            <a:custGeom>
              <a:avLst/>
              <a:gdLst>
                <a:gd name="T0" fmla="*/ 378 w 1553"/>
                <a:gd name="T1" fmla="*/ 2187 h 2187"/>
                <a:gd name="T2" fmla="*/ 183 w 1553"/>
                <a:gd name="T3" fmla="*/ 1422 h 2187"/>
                <a:gd name="T4" fmla="*/ 260 w 1553"/>
                <a:gd name="T5" fmla="*/ 80 h 2187"/>
                <a:gd name="T6" fmla="*/ 800 w 1553"/>
                <a:gd name="T7" fmla="*/ 459 h 2187"/>
                <a:gd name="T8" fmla="*/ 1177 w 1553"/>
                <a:gd name="T9" fmla="*/ 523 h 2187"/>
                <a:gd name="T10" fmla="*/ 1402 w 1553"/>
                <a:gd name="T11" fmla="*/ 653 h 2187"/>
                <a:gd name="T12" fmla="*/ 378 w 1553"/>
                <a:gd name="T13" fmla="*/ 2187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3" h="2187">
                  <a:moveTo>
                    <a:pt x="378" y="2187"/>
                  </a:moveTo>
                  <a:cubicBezTo>
                    <a:pt x="378" y="2187"/>
                    <a:pt x="269" y="1838"/>
                    <a:pt x="183" y="1422"/>
                  </a:cubicBezTo>
                  <a:cubicBezTo>
                    <a:pt x="72" y="880"/>
                    <a:pt x="0" y="225"/>
                    <a:pt x="260" y="80"/>
                  </a:cubicBezTo>
                  <a:cubicBezTo>
                    <a:pt x="404" y="0"/>
                    <a:pt x="800" y="459"/>
                    <a:pt x="800" y="459"/>
                  </a:cubicBezTo>
                  <a:cubicBezTo>
                    <a:pt x="800" y="459"/>
                    <a:pt x="1005" y="476"/>
                    <a:pt x="1177" y="523"/>
                  </a:cubicBezTo>
                  <a:cubicBezTo>
                    <a:pt x="1286" y="553"/>
                    <a:pt x="1381" y="595"/>
                    <a:pt x="1402" y="653"/>
                  </a:cubicBezTo>
                  <a:cubicBezTo>
                    <a:pt x="1553" y="1088"/>
                    <a:pt x="378" y="2187"/>
                    <a:pt x="378" y="2187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3" name="Freeform 701">
              <a:extLst>
                <a:ext uri="{FF2B5EF4-FFF2-40B4-BE49-F238E27FC236}">
                  <a16:creationId xmlns:a16="http://schemas.microsoft.com/office/drawing/2014/main" id="{20512843-FD61-9756-1A63-0769E6181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6" y="2012950"/>
              <a:ext cx="284163" cy="309563"/>
            </a:xfrm>
            <a:custGeom>
              <a:avLst/>
              <a:gdLst>
                <a:gd name="T0" fmla="*/ 1449 w 1555"/>
                <a:gd name="T1" fmla="*/ 725 h 1695"/>
                <a:gd name="T2" fmla="*/ 1449 w 1555"/>
                <a:gd name="T3" fmla="*/ 217 h 1695"/>
                <a:gd name="T4" fmla="*/ 0 w 1555"/>
                <a:gd name="T5" fmla="*/ 845 h 1695"/>
                <a:gd name="T6" fmla="*/ 1348 w 1555"/>
                <a:gd name="T7" fmla="*/ 1517 h 1695"/>
                <a:gd name="T8" fmla="*/ 1449 w 1555"/>
                <a:gd name="T9" fmla="*/ 725 h 1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5" h="1695">
                  <a:moveTo>
                    <a:pt x="1449" y="725"/>
                  </a:moveTo>
                  <a:cubicBezTo>
                    <a:pt x="1449" y="725"/>
                    <a:pt x="1555" y="287"/>
                    <a:pt x="1449" y="217"/>
                  </a:cubicBezTo>
                  <a:cubicBezTo>
                    <a:pt x="1119" y="0"/>
                    <a:pt x="0" y="845"/>
                    <a:pt x="0" y="845"/>
                  </a:cubicBezTo>
                  <a:cubicBezTo>
                    <a:pt x="0" y="845"/>
                    <a:pt x="1016" y="1695"/>
                    <a:pt x="1348" y="1517"/>
                  </a:cubicBezTo>
                  <a:cubicBezTo>
                    <a:pt x="1524" y="1423"/>
                    <a:pt x="1449" y="725"/>
                    <a:pt x="1449" y="725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4" name="Freeform 702">
              <a:extLst>
                <a:ext uri="{FF2B5EF4-FFF2-40B4-BE49-F238E27FC236}">
                  <a16:creationId xmlns:a16="http://schemas.microsoft.com/office/drawing/2014/main" id="{62883AC7-BE76-C780-B90A-1D28FCB71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254375"/>
              <a:ext cx="153988" cy="147638"/>
            </a:xfrm>
            <a:custGeom>
              <a:avLst/>
              <a:gdLst>
                <a:gd name="T0" fmla="*/ 840 w 840"/>
                <a:gd name="T1" fmla="*/ 0 h 801"/>
                <a:gd name="T2" fmla="*/ 429 w 840"/>
                <a:gd name="T3" fmla="*/ 775 h 801"/>
                <a:gd name="T4" fmla="*/ 230 w 840"/>
                <a:gd name="T5" fmla="*/ 797 h 801"/>
                <a:gd name="T6" fmla="*/ 17 w 840"/>
                <a:gd name="T7" fmla="*/ 775 h 801"/>
                <a:gd name="T8" fmla="*/ 99 w 840"/>
                <a:gd name="T9" fmla="*/ 188 h 801"/>
                <a:gd name="T10" fmla="*/ 604 w 840"/>
                <a:gd name="T11" fmla="*/ 27 h 801"/>
                <a:gd name="T12" fmla="*/ 840 w 840"/>
                <a:gd name="T13" fmla="*/ 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0" h="801">
                  <a:moveTo>
                    <a:pt x="840" y="0"/>
                  </a:moveTo>
                  <a:cubicBezTo>
                    <a:pt x="840" y="0"/>
                    <a:pt x="617" y="662"/>
                    <a:pt x="429" y="775"/>
                  </a:cubicBezTo>
                  <a:cubicBezTo>
                    <a:pt x="391" y="798"/>
                    <a:pt x="310" y="801"/>
                    <a:pt x="230" y="797"/>
                  </a:cubicBezTo>
                  <a:cubicBezTo>
                    <a:pt x="123" y="793"/>
                    <a:pt x="17" y="775"/>
                    <a:pt x="17" y="775"/>
                  </a:cubicBezTo>
                  <a:cubicBezTo>
                    <a:pt x="17" y="775"/>
                    <a:pt x="0" y="298"/>
                    <a:pt x="99" y="188"/>
                  </a:cubicBezTo>
                  <a:cubicBezTo>
                    <a:pt x="174" y="104"/>
                    <a:pt x="417" y="54"/>
                    <a:pt x="604" y="27"/>
                  </a:cubicBezTo>
                  <a:cubicBezTo>
                    <a:pt x="736" y="8"/>
                    <a:pt x="840" y="0"/>
                    <a:pt x="840" y="0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5" name="Freeform 703">
              <a:extLst>
                <a:ext uri="{FF2B5EF4-FFF2-40B4-BE49-F238E27FC236}">
                  <a16:creationId xmlns:a16="http://schemas.microsoft.com/office/drawing/2014/main" id="{B18C97EC-0A31-578B-85CF-CEFEC2897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4676" y="2439988"/>
              <a:ext cx="117475" cy="265113"/>
            </a:xfrm>
            <a:custGeom>
              <a:avLst/>
              <a:gdLst>
                <a:gd name="T0" fmla="*/ 569 w 647"/>
                <a:gd name="T1" fmla="*/ 1451 h 1451"/>
                <a:gd name="T2" fmla="*/ 337 w 647"/>
                <a:gd name="T3" fmla="*/ 1405 h 1451"/>
                <a:gd name="T4" fmla="*/ 337 w 647"/>
                <a:gd name="T5" fmla="*/ 1405 h 1451"/>
                <a:gd name="T6" fmla="*/ 0 w 647"/>
                <a:gd name="T7" fmla="*/ 655 h 1451"/>
                <a:gd name="T8" fmla="*/ 247 w 647"/>
                <a:gd name="T9" fmla="*/ 1 h 1451"/>
                <a:gd name="T10" fmla="*/ 263 w 647"/>
                <a:gd name="T11" fmla="*/ 0 h 1451"/>
                <a:gd name="T12" fmla="*/ 294 w 647"/>
                <a:gd name="T13" fmla="*/ 8 h 1451"/>
                <a:gd name="T14" fmla="*/ 647 w 647"/>
                <a:gd name="T15" fmla="*/ 839 h 1451"/>
                <a:gd name="T16" fmla="*/ 569 w 647"/>
                <a:gd name="T17" fmla="*/ 1451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1451">
                  <a:moveTo>
                    <a:pt x="569" y="1451"/>
                  </a:moveTo>
                  <a:cubicBezTo>
                    <a:pt x="569" y="1451"/>
                    <a:pt x="474" y="1438"/>
                    <a:pt x="337" y="1405"/>
                  </a:cubicBezTo>
                  <a:lnTo>
                    <a:pt x="337" y="1405"/>
                  </a:lnTo>
                  <a:cubicBezTo>
                    <a:pt x="126" y="1202"/>
                    <a:pt x="0" y="941"/>
                    <a:pt x="0" y="655"/>
                  </a:cubicBezTo>
                  <a:cubicBezTo>
                    <a:pt x="0" y="413"/>
                    <a:pt x="91" y="188"/>
                    <a:pt x="247" y="1"/>
                  </a:cubicBezTo>
                  <a:cubicBezTo>
                    <a:pt x="252" y="0"/>
                    <a:pt x="258" y="0"/>
                    <a:pt x="263" y="0"/>
                  </a:cubicBezTo>
                  <a:cubicBezTo>
                    <a:pt x="274" y="0"/>
                    <a:pt x="285" y="2"/>
                    <a:pt x="294" y="8"/>
                  </a:cubicBezTo>
                  <a:cubicBezTo>
                    <a:pt x="575" y="176"/>
                    <a:pt x="647" y="526"/>
                    <a:pt x="647" y="839"/>
                  </a:cubicBezTo>
                  <a:cubicBezTo>
                    <a:pt x="647" y="1165"/>
                    <a:pt x="569" y="1451"/>
                    <a:pt x="569" y="1451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6" name="Freeform 704">
              <a:extLst>
                <a:ext uri="{FF2B5EF4-FFF2-40B4-BE49-F238E27FC236}">
                  <a16:creationId xmlns:a16="http://schemas.microsoft.com/office/drawing/2014/main" id="{787FB06C-3708-820D-D3E1-ABC49D313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788" y="2147888"/>
              <a:ext cx="239713" cy="23813"/>
            </a:xfrm>
            <a:custGeom>
              <a:avLst/>
              <a:gdLst>
                <a:gd name="T0" fmla="*/ 0 w 1312"/>
                <a:gd name="T1" fmla="*/ 130 h 130"/>
                <a:gd name="T2" fmla="*/ 1312 w 1312"/>
                <a:gd name="T3" fmla="*/ 0 h 130"/>
                <a:gd name="T4" fmla="*/ 1312 w 1312"/>
                <a:gd name="T5" fmla="*/ 130 h 130"/>
                <a:gd name="T6" fmla="*/ 0 w 1312"/>
                <a:gd name="T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2" h="130">
                  <a:moveTo>
                    <a:pt x="0" y="130"/>
                  </a:moveTo>
                  <a:lnTo>
                    <a:pt x="1312" y="0"/>
                  </a:lnTo>
                  <a:lnTo>
                    <a:pt x="1312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274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7" name="Freeform 705">
              <a:extLst>
                <a:ext uri="{FF2B5EF4-FFF2-40B4-BE49-F238E27FC236}">
                  <a16:creationId xmlns:a16="http://schemas.microsoft.com/office/drawing/2014/main" id="{FF47E831-A54D-3BFE-5F98-170F20345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988" y="2254250"/>
              <a:ext cx="82550" cy="304800"/>
            </a:xfrm>
            <a:custGeom>
              <a:avLst/>
              <a:gdLst>
                <a:gd name="T0" fmla="*/ 37 w 52"/>
                <a:gd name="T1" fmla="*/ 0 h 192"/>
                <a:gd name="T2" fmla="*/ 0 w 52"/>
                <a:gd name="T3" fmla="*/ 192 h 192"/>
                <a:gd name="T4" fmla="*/ 52 w 52"/>
                <a:gd name="T5" fmla="*/ 9 h 192"/>
                <a:gd name="T6" fmla="*/ 37 w 52"/>
                <a:gd name="T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192">
                  <a:moveTo>
                    <a:pt x="37" y="0"/>
                  </a:moveTo>
                  <a:lnTo>
                    <a:pt x="0" y="192"/>
                  </a:lnTo>
                  <a:lnTo>
                    <a:pt x="52" y="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8" name="Freeform 706">
              <a:extLst>
                <a:ext uri="{FF2B5EF4-FFF2-40B4-BE49-F238E27FC236}">
                  <a16:creationId xmlns:a16="http://schemas.microsoft.com/office/drawing/2014/main" id="{74532CCF-3ADD-FD9D-4A06-7B2312925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363" y="2344738"/>
              <a:ext cx="79375" cy="360363"/>
            </a:xfrm>
            <a:custGeom>
              <a:avLst/>
              <a:gdLst>
                <a:gd name="T0" fmla="*/ 36 w 50"/>
                <a:gd name="T1" fmla="*/ 0 h 227"/>
                <a:gd name="T2" fmla="*/ 0 w 50"/>
                <a:gd name="T3" fmla="*/ 227 h 227"/>
                <a:gd name="T4" fmla="*/ 50 w 50"/>
                <a:gd name="T5" fmla="*/ 0 h 227"/>
                <a:gd name="T6" fmla="*/ 36 w 50"/>
                <a:gd name="T7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227">
                  <a:moveTo>
                    <a:pt x="36" y="0"/>
                  </a:moveTo>
                  <a:lnTo>
                    <a:pt x="0" y="227"/>
                  </a:lnTo>
                  <a:lnTo>
                    <a:pt x="5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9" name="Freeform 707">
              <a:extLst>
                <a:ext uri="{FF2B5EF4-FFF2-40B4-BE49-F238E27FC236}">
                  <a16:creationId xmlns:a16="http://schemas.microsoft.com/office/drawing/2014/main" id="{5890F10F-4B95-701C-5861-ABA2D1B9D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5263" y="1957388"/>
              <a:ext cx="96838" cy="187325"/>
            </a:xfrm>
            <a:custGeom>
              <a:avLst/>
              <a:gdLst>
                <a:gd name="T0" fmla="*/ 0 w 61"/>
                <a:gd name="T1" fmla="*/ 8 h 118"/>
                <a:gd name="T2" fmla="*/ 61 w 61"/>
                <a:gd name="T3" fmla="*/ 118 h 118"/>
                <a:gd name="T4" fmla="*/ 14 w 61"/>
                <a:gd name="T5" fmla="*/ 0 h 118"/>
                <a:gd name="T6" fmla="*/ 0 w 61"/>
                <a:gd name="T7" fmla="*/ 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118">
                  <a:moveTo>
                    <a:pt x="0" y="8"/>
                  </a:moveTo>
                  <a:lnTo>
                    <a:pt x="61" y="118"/>
                  </a:lnTo>
                  <a:lnTo>
                    <a:pt x="1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0" name="Freeform 708">
              <a:extLst>
                <a:ext uri="{FF2B5EF4-FFF2-40B4-BE49-F238E27FC236}">
                  <a16:creationId xmlns:a16="http://schemas.microsoft.com/office/drawing/2014/main" id="{7B4C7942-5FA6-5537-9615-681AECF72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988" y="2833688"/>
              <a:ext cx="203200" cy="217488"/>
            </a:xfrm>
            <a:custGeom>
              <a:avLst/>
              <a:gdLst>
                <a:gd name="T0" fmla="*/ 1112 w 1112"/>
                <a:gd name="T1" fmla="*/ 320 h 1190"/>
                <a:gd name="T2" fmla="*/ 176 w 1112"/>
                <a:gd name="T3" fmla="*/ 1190 h 1190"/>
                <a:gd name="T4" fmla="*/ 226 w 1112"/>
                <a:gd name="T5" fmla="*/ 106 h 1190"/>
                <a:gd name="T6" fmla="*/ 688 w 1112"/>
                <a:gd name="T7" fmla="*/ 298 h 1190"/>
                <a:gd name="T8" fmla="*/ 1112 w 1112"/>
                <a:gd name="T9" fmla="*/ 320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2" h="1190">
                  <a:moveTo>
                    <a:pt x="1112" y="320"/>
                  </a:moveTo>
                  <a:cubicBezTo>
                    <a:pt x="996" y="701"/>
                    <a:pt x="646" y="1019"/>
                    <a:pt x="176" y="1190"/>
                  </a:cubicBezTo>
                  <a:cubicBezTo>
                    <a:pt x="69" y="819"/>
                    <a:pt x="0" y="347"/>
                    <a:pt x="226" y="106"/>
                  </a:cubicBezTo>
                  <a:cubicBezTo>
                    <a:pt x="326" y="0"/>
                    <a:pt x="688" y="298"/>
                    <a:pt x="688" y="298"/>
                  </a:cubicBezTo>
                  <a:cubicBezTo>
                    <a:pt x="688" y="298"/>
                    <a:pt x="1004" y="242"/>
                    <a:pt x="1112" y="320"/>
                  </a:cubicBez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1" name="Freeform 709">
              <a:extLst>
                <a:ext uri="{FF2B5EF4-FFF2-40B4-BE49-F238E27FC236}">
                  <a16:creationId xmlns:a16="http://schemas.microsoft.com/office/drawing/2014/main" id="{124C9415-4CD9-DF36-A9BF-4900709C2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201" y="2722563"/>
              <a:ext cx="327025" cy="314325"/>
            </a:xfrm>
            <a:custGeom>
              <a:avLst/>
              <a:gdLst>
                <a:gd name="T0" fmla="*/ 1777 w 1782"/>
                <a:gd name="T1" fmla="*/ 597 h 1723"/>
                <a:gd name="T2" fmla="*/ 1203 w 1782"/>
                <a:gd name="T3" fmla="*/ 1420 h 1723"/>
                <a:gd name="T4" fmla="*/ 541 w 1782"/>
                <a:gd name="T5" fmla="*/ 1723 h 1723"/>
                <a:gd name="T6" fmla="*/ 517 w 1782"/>
                <a:gd name="T7" fmla="*/ 114 h 1723"/>
                <a:gd name="T8" fmla="*/ 574 w 1782"/>
                <a:gd name="T9" fmla="*/ 79 h 1723"/>
                <a:gd name="T10" fmla="*/ 1170 w 1782"/>
                <a:gd name="T11" fmla="*/ 395 h 1723"/>
                <a:gd name="T12" fmla="*/ 1777 w 1782"/>
                <a:gd name="T13" fmla="*/ 597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82" h="1723">
                  <a:moveTo>
                    <a:pt x="1777" y="597"/>
                  </a:moveTo>
                  <a:cubicBezTo>
                    <a:pt x="1782" y="960"/>
                    <a:pt x="1499" y="1234"/>
                    <a:pt x="1203" y="1420"/>
                  </a:cubicBezTo>
                  <a:cubicBezTo>
                    <a:pt x="880" y="1623"/>
                    <a:pt x="541" y="1723"/>
                    <a:pt x="541" y="1723"/>
                  </a:cubicBezTo>
                  <a:cubicBezTo>
                    <a:pt x="541" y="1723"/>
                    <a:pt x="0" y="487"/>
                    <a:pt x="517" y="114"/>
                  </a:cubicBezTo>
                  <a:cubicBezTo>
                    <a:pt x="535" y="101"/>
                    <a:pt x="554" y="89"/>
                    <a:pt x="574" y="79"/>
                  </a:cubicBezTo>
                  <a:cubicBezTo>
                    <a:pt x="723" y="0"/>
                    <a:pt x="1170" y="395"/>
                    <a:pt x="1170" y="395"/>
                  </a:cubicBezTo>
                  <a:cubicBezTo>
                    <a:pt x="1170" y="395"/>
                    <a:pt x="1775" y="437"/>
                    <a:pt x="1777" y="597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2" name="Freeform 710">
              <a:extLst>
                <a:ext uri="{FF2B5EF4-FFF2-40B4-BE49-F238E27FC236}">
                  <a16:creationId xmlns:a16="http://schemas.microsoft.com/office/drawing/2014/main" id="{57769783-4313-5B69-E799-B946C2B7F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738" y="2767013"/>
              <a:ext cx="104775" cy="231775"/>
            </a:xfrm>
            <a:custGeom>
              <a:avLst/>
              <a:gdLst>
                <a:gd name="T0" fmla="*/ 59 w 66"/>
                <a:gd name="T1" fmla="*/ 0 h 146"/>
                <a:gd name="T2" fmla="*/ 0 w 66"/>
                <a:gd name="T3" fmla="*/ 146 h 146"/>
                <a:gd name="T4" fmla="*/ 66 w 66"/>
                <a:gd name="T5" fmla="*/ 17 h 146"/>
                <a:gd name="T6" fmla="*/ 59 w 66"/>
                <a:gd name="T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146">
                  <a:moveTo>
                    <a:pt x="59" y="0"/>
                  </a:moveTo>
                  <a:lnTo>
                    <a:pt x="0" y="146"/>
                  </a:lnTo>
                  <a:lnTo>
                    <a:pt x="66" y="1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3" name="Freeform 711">
              <a:extLst>
                <a:ext uri="{FF2B5EF4-FFF2-40B4-BE49-F238E27FC236}">
                  <a16:creationId xmlns:a16="http://schemas.microsoft.com/office/drawing/2014/main" id="{4CF8E924-4C22-5F2E-2780-99EF3B1124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6488" y="2244725"/>
              <a:ext cx="200025" cy="223838"/>
            </a:xfrm>
            <a:custGeom>
              <a:avLst/>
              <a:gdLst>
                <a:gd name="T0" fmla="*/ 101 w 1095"/>
                <a:gd name="T1" fmla="*/ 1225 h 1225"/>
                <a:gd name="T2" fmla="*/ 101 w 1095"/>
                <a:gd name="T3" fmla="*/ 1225 h 1225"/>
                <a:gd name="T4" fmla="*/ 0 w 1095"/>
                <a:gd name="T5" fmla="*/ 411 h 1225"/>
                <a:gd name="T6" fmla="*/ 10 w 1095"/>
                <a:gd name="T7" fmla="*/ 229 h 1225"/>
                <a:gd name="T8" fmla="*/ 236 w 1095"/>
                <a:gd name="T9" fmla="*/ 278 h 1225"/>
                <a:gd name="T10" fmla="*/ 347 w 1095"/>
                <a:gd name="T11" fmla="*/ 254 h 1225"/>
                <a:gd name="T12" fmla="*/ 452 w 1095"/>
                <a:gd name="T13" fmla="*/ 0 h 1225"/>
                <a:gd name="T14" fmla="*/ 642 w 1095"/>
                <a:gd name="T15" fmla="*/ 180 h 1225"/>
                <a:gd name="T16" fmla="*/ 466 w 1095"/>
                <a:gd name="T17" fmla="*/ 1097 h 1225"/>
                <a:gd name="T18" fmla="*/ 101 w 1095"/>
                <a:gd name="T19" fmla="*/ 1225 h 1225"/>
                <a:gd name="T20" fmla="*/ 538 w 1095"/>
                <a:gd name="T21" fmla="*/ 1056 h 1225"/>
                <a:gd name="T22" fmla="*/ 764 w 1095"/>
                <a:gd name="T23" fmla="*/ 267 h 1225"/>
                <a:gd name="T24" fmla="*/ 1095 w 1095"/>
                <a:gd name="T25" fmla="*/ 326 h 1225"/>
                <a:gd name="T26" fmla="*/ 538 w 1095"/>
                <a:gd name="T27" fmla="*/ 1056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5" h="1225">
                  <a:moveTo>
                    <a:pt x="101" y="1225"/>
                  </a:moveTo>
                  <a:lnTo>
                    <a:pt x="101" y="1225"/>
                  </a:lnTo>
                  <a:cubicBezTo>
                    <a:pt x="46" y="956"/>
                    <a:pt x="0" y="659"/>
                    <a:pt x="0" y="411"/>
                  </a:cubicBezTo>
                  <a:cubicBezTo>
                    <a:pt x="0" y="347"/>
                    <a:pt x="3" y="286"/>
                    <a:pt x="10" y="229"/>
                  </a:cubicBezTo>
                  <a:cubicBezTo>
                    <a:pt x="93" y="260"/>
                    <a:pt x="170" y="278"/>
                    <a:pt x="236" y="278"/>
                  </a:cubicBezTo>
                  <a:cubicBezTo>
                    <a:pt x="278" y="278"/>
                    <a:pt x="316" y="271"/>
                    <a:pt x="347" y="254"/>
                  </a:cubicBezTo>
                  <a:cubicBezTo>
                    <a:pt x="407" y="222"/>
                    <a:pt x="438" y="120"/>
                    <a:pt x="452" y="0"/>
                  </a:cubicBezTo>
                  <a:cubicBezTo>
                    <a:pt x="524" y="59"/>
                    <a:pt x="592" y="127"/>
                    <a:pt x="642" y="180"/>
                  </a:cubicBezTo>
                  <a:lnTo>
                    <a:pt x="466" y="1097"/>
                  </a:lnTo>
                  <a:cubicBezTo>
                    <a:pt x="354" y="1156"/>
                    <a:pt x="231" y="1200"/>
                    <a:pt x="101" y="1225"/>
                  </a:cubicBezTo>
                  <a:close/>
                  <a:moveTo>
                    <a:pt x="538" y="1056"/>
                  </a:moveTo>
                  <a:lnTo>
                    <a:pt x="764" y="267"/>
                  </a:lnTo>
                  <a:cubicBezTo>
                    <a:pt x="835" y="275"/>
                    <a:pt x="973" y="293"/>
                    <a:pt x="1095" y="326"/>
                  </a:cubicBezTo>
                  <a:cubicBezTo>
                    <a:pt x="1010" y="632"/>
                    <a:pt x="808" y="891"/>
                    <a:pt x="538" y="1056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4" name="Freeform 712">
              <a:extLst>
                <a:ext uri="{FF2B5EF4-FFF2-40B4-BE49-F238E27FC236}">
                  <a16:creationId xmlns:a16="http://schemas.microsoft.com/office/drawing/2014/main" id="{A88E0C81-3500-C82C-FDB6-C2A1C37E4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076" y="2220913"/>
              <a:ext cx="80963" cy="74613"/>
            </a:xfrm>
            <a:custGeom>
              <a:avLst/>
              <a:gdLst>
                <a:gd name="T0" fmla="*/ 226 w 442"/>
                <a:gd name="T1" fmla="*/ 404 h 404"/>
                <a:gd name="T2" fmla="*/ 0 w 442"/>
                <a:gd name="T3" fmla="*/ 355 h 404"/>
                <a:gd name="T4" fmla="*/ 168 w 442"/>
                <a:gd name="T5" fmla="*/ 9 h 404"/>
                <a:gd name="T6" fmla="*/ 208 w 442"/>
                <a:gd name="T7" fmla="*/ 0 h 404"/>
                <a:gd name="T8" fmla="*/ 442 w 442"/>
                <a:gd name="T9" fmla="*/ 126 h 404"/>
                <a:gd name="T10" fmla="*/ 337 w 442"/>
                <a:gd name="T11" fmla="*/ 380 h 404"/>
                <a:gd name="T12" fmla="*/ 226 w 442"/>
                <a:gd name="T13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2" h="404">
                  <a:moveTo>
                    <a:pt x="226" y="404"/>
                  </a:moveTo>
                  <a:cubicBezTo>
                    <a:pt x="160" y="404"/>
                    <a:pt x="83" y="386"/>
                    <a:pt x="0" y="355"/>
                  </a:cubicBezTo>
                  <a:cubicBezTo>
                    <a:pt x="19" y="190"/>
                    <a:pt x="70" y="64"/>
                    <a:pt x="168" y="9"/>
                  </a:cubicBezTo>
                  <a:cubicBezTo>
                    <a:pt x="180" y="3"/>
                    <a:pt x="193" y="0"/>
                    <a:pt x="208" y="0"/>
                  </a:cubicBezTo>
                  <a:cubicBezTo>
                    <a:pt x="271" y="0"/>
                    <a:pt x="358" y="56"/>
                    <a:pt x="442" y="126"/>
                  </a:cubicBezTo>
                  <a:cubicBezTo>
                    <a:pt x="428" y="246"/>
                    <a:pt x="397" y="348"/>
                    <a:pt x="337" y="380"/>
                  </a:cubicBezTo>
                  <a:cubicBezTo>
                    <a:pt x="306" y="397"/>
                    <a:pt x="268" y="404"/>
                    <a:pt x="226" y="404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5" name="Freeform 713">
              <a:extLst>
                <a:ext uri="{FF2B5EF4-FFF2-40B4-BE49-F238E27FC236}">
                  <a16:creationId xmlns:a16="http://schemas.microsoft.com/office/drawing/2014/main" id="{1ECED7B3-E78B-5CF6-A236-116AE0357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213" y="2276475"/>
              <a:ext cx="53975" cy="168275"/>
            </a:xfrm>
            <a:custGeom>
              <a:avLst/>
              <a:gdLst>
                <a:gd name="T0" fmla="*/ 0 w 298"/>
                <a:gd name="T1" fmla="*/ 917 h 917"/>
                <a:gd name="T2" fmla="*/ 176 w 298"/>
                <a:gd name="T3" fmla="*/ 0 h 917"/>
                <a:gd name="T4" fmla="*/ 252 w 298"/>
                <a:gd name="T5" fmla="*/ 82 h 917"/>
                <a:gd name="T6" fmla="*/ 298 w 298"/>
                <a:gd name="T7" fmla="*/ 87 h 917"/>
                <a:gd name="T8" fmla="*/ 72 w 298"/>
                <a:gd name="T9" fmla="*/ 876 h 917"/>
                <a:gd name="T10" fmla="*/ 0 w 298"/>
                <a:gd name="T11" fmla="*/ 917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917">
                  <a:moveTo>
                    <a:pt x="0" y="917"/>
                  </a:moveTo>
                  <a:lnTo>
                    <a:pt x="176" y="0"/>
                  </a:lnTo>
                  <a:cubicBezTo>
                    <a:pt x="222" y="48"/>
                    <a:pt x="252" y="82"/>
                    <a:pt x="252" y="82"/>
                  </a:cubicBezTo>
                  <a:cubicBezTo>
                    <a:pt x="252" y="82"/>
                    <a:pt x="269" y="84"/>
                    <a:pt x="298" y="87"/>
                  </a:cubicBezTo>
                  <a:lnTo>
                    <a:pt x="72" y="876"/>
                  </a:lnTo>
                  <a:cubicBezTo>
                    <a:pt x="48" y="890"/>
                    <a:pt x="25" y="904"/>
                    <a:pt x="0" y="917"/>
                  </a:cubicBez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6" name="Freeform 714">
              <a:extLst>
                <a:ext uri="{FF2B5EF4-FFF2-40B4-BE49-F238E27FC236}">
                  <a16:creationId xmlns:a16="http://schemas.microsoft.com/office/drawing/2014/main" id="{76953FEB-E09B-4269-34D9-C52C91BC8D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4776" y="2344738"/>
              <a:ext cx="350838" cy="260350"/>
            </a:xfrm>
            <a:custGeom>
              <a:avLst/>
              <a:gdLst>
                <a:gd name="T0" fmla="*/ 1552 w 1926"/>
                <a:gd name="T1" fmla="*/ 1426 h 1426"/>
                <a:gd name="T2" fmla="*/ 870 w 1926"/>
                <a:gd name="T3" fmla="*/ 1221 h 1426"/>
                <a:gd name="T4" fmla="*/ 1088 w 1926"/>
                <a:gd name="T5" fmla="*/ 231 h 1426"/>
                <a:gd name="T6" fmla="*/ 1566 w 1926"/>
                <a:gd name="T7" fmla="*/ 185 h 1426"/>
                <a:gd name="T8" fmla="*/ 1891 w 1926"/>
                <a:gd name="T9" fmla="*/ 292 h 1426"/>
                <a:gd name="T10" fmla="*/ 1926 w 1926"/>
                <a:gd name="T11" fmla="*/ 543 h 1426"/>
                <a:gd name="T12" fmla="*/ 1552 w 1926"/>
                <a:gd name="T13" fmla="*/ 1426 h 1426"/>
                <a:gd name="T14" fmla="*/ 1552 w 1926"/>
                <a:gd name="T15" fmla="*/ 1426 h 1426"/>
                <a:gd name="T16" fmla="*/ 827 w 1926"/>
                <a:gd name="T17" fmla="*/ 1198 h 1426"/>
                <a:gd name="T18" fmla="*/ 0 w 1926"/>
                <a:gd name="T19" fmla="*/ 245 h 1426"/>
                <a:gd name="T20" fmla="*/ 147 w 1926"/>
                <a:gd name="T21" fmla="*/ 39 h 1426"/>
                <a:gd name="T22" fmla="*/ 281 w 1926"/>
                <a:gd name="T23" fmla="*/ 0 h 1426"/>
                <a:gd name="T24" fmla="*/ 982 w 1926"/>
                <a:gd name="T25" fmla="*/ 218 h 1426"/>
                <a:gd name="T26" fmla="*/ 827 w 1926"/>
                <a:gd name="T27" fmla="*/ 119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6" h="1426">
                  <a:moveTo>
                    <a:pt x="1552" y="1426"/>
                  </a:moveTo>
                  <a:cubicBezTo>
                    <a:pt x="1307" y="1399"/>
                    <a:pt x="1077" y="1328"/>
                    <a:pt x="870" y="1221"/>
                  </a:cubicBezTo>
                  <a:lnTo>
                    <a:pt x="1088" y="231"/>
                  </a:lnTo>
                  <a:cubicBezTo>
                    <a:pt x="1184" y="215"/>
                    <a:pt x="1387" y="185"/>
                    <a:pt x="1566" y="185"/>
                  </a:cubicBezTo>
                  <a:cubicBezTo>
                    <a:pt x="1727" y="185"/>
                    <a:pt x="1868" y="209"/>
                    <a:pt x="1891" y="292"/>
                  </a:cubicBezTo>
                  <a:cubicBezTo>
                    <a:pt x="1915" y="376"/>
                    <a:pt x="1926" y="460"/>
                    <a:pt x="1926" y="543"/>
                  </a:cubicBezTo>
                  <a:cubicBezTo>
                    <a:pt x="1925" y="864"/>
                    <a:pt x="1761" y="1168"/>
                    <a:pt x="1552" y="1426"/>
                  </a:cubicBezTo>
                  <a:lnTo>
                    <a:pt x="1552" y="1426"/>
                  </a:lnTo>
                  <a:moveTo>
                    <a:pt x="827" y="1198"/>
                  </a:moveTo>
                  <a:cubicBezTo>
                    <a:pt x="442" y="987"/>
                    <a:pt x="144" y="648"/>
                    <a:pt x="0" y="245"/>
                  </a:cubicBezTo>
                  <a:cubicBezTo>
                    <a:pt x="33" y="169"/>
                    <a:pt x="81" y="100"/>
                    <a:pt x="147" y="39"/>
                  </a:cubicBezTo>
                  <a:cubicBezTo>
                    <a:pt x="177" y="12"/>
                    <a:pt x="224" y="0"/>
                    <a:pt x="281" y="0"/>
                  </a:cubicBezTo>
                  <a:cubicBezTo>
                    <a:pt x="495" y="0"/>
                    <a:pt x="852" y="157"/>
                    <a:pt x="982" y="218"/>
                  </a:cubicBezTo>
                  <a:lnTo>
                    <a:pt x="827" y="1198"/>
                  </a:ln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7" name="Freeform 715">
              <a:extLst>
                <a:ext uri="{FF2B5EF4-FFF2-40B4-BE49-F238E27FC236}">
                  <a16:creationId xmlns:a16="http://schemas.microsoft.com/office/drawing/2014/main" id="{730436D1-1172-3FAB-BA14-199FA412C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5588" y="2384425"/>
              <a:ext cx="47625" cy="184150"/>
            </a:xfrm>
            <a:custGeom>
              <a:avLst/>
              <a:gdLst>
                <a:gd name="T0" fmla="*/ 43 w 261"/>
                <a:gd name="T1" fmla="*/ 1003 h 1003"/>
                <a:gd name="T2" fmla="*/ 0 w 261"/>
                <a:gd name="T3" fmla="*/ 980 h 1003"/>
                <a:gd name="T4" fmla="*/ 155 w 261"/>
                <a:gd name="T5" fmla="*/ 0 h 1003"/>
                <a:gd name="T6" fmla="*/ 205 w 261"/>
                <a:gd name="T7" fmla="*/ 23 h 1003"/>
                <a:gd name="T8" fmla="*/ 261 w 261"/>
                <a:gd name="T9" fmla="*/ 13 h 1003"/>
                <a:gd name="T10" fmla="*/ 43 w 261"/>
                <a:gd name="T11" fmla="*/ 1003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1003">
                  <a:moveTo>
                    <a:pt x="43" y="1003"/>
                  </a:moveTo>
                  <a:cubicBezTo>
                    <a:pt x="29" y="996"/>
                    <a:pt x="14" y="988"/>
                    <a:pt x="0" y="980"/>
                  </a:cubicBezTo>
                  <a:lnTo>
                    <a:pt x="155" y="0"/>
                  </a:lnTo>
                  <a:cubicBezTo>
                    <a:pt x="186" y="14"/>
                    <a:pt x="205" y="23"/>
                    <a:pt x="205" y="23"/>
                  </a:cubicBezTo>
                  <a:cubicBezTo>
                    <a:pt x="205" y="23"/>
                    <a:pt x="226" y="19"/>
                    <a:pt x="261" y="13"/>
                  </a:cubicBezTo>
                  <a:lnTo>
                    <a:pt x="43" y="1003"/>
                  </a:ln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8" name="Freeform 716">
              <a:extLst>
                <a:ext uri="{FF2B5EF4-FFF2-40B4-BE49-F238E27FC236}">
                  <a16:creationId xmlns:a16="http://schemas.microsoft.com/office/drawing/2014/main" id="{F7D69268-6758-A4EF-414C-1EFBC97314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2076" y="1938338"/>
              <a:ext cx="249238" cy="168275"/>
            </a:xfrm>
            <a:custGeom>
              <a:avLst/>
              <a:gdLst>
                <a:gd name="T0" fmla="*/ 479 w 1366"/>
                <a:gd name="T1" fmla="*/ 916 h 916"/>
                <a:gd name="T2" fmla="*/ 237 w 1366"/>
                <a:gd name="T3" fmla="*/ 888 h 916"/>
                <a:gd name="T4" fmla="*/ 237 w 1366"/>
                <a:gd name="T5" fmla="*/ 888 h 916"/>
                <a:gd name="T6" fmla="*/ 0 w 1366"/>
                <a:gd name="T7" fmla="*/ 555 h 916"/>
                <a:gd name="T8" fmla="*/ 42 w 1366"/>
                <a:gd name="T9" fmla="*/ 412 h 916"/>
                <a:gd name="T10" fmla="*/ 610 w 1366"/>
                <a:gd name="T11" fmla="*/ 251 h 916"/>
                <a:gd name="T12" fmla="*/ 925 w 1366"/>
                <a:gd name="T13" fmla="*/ 818 h 916"/>
                <a:gd name="T14" fmla="*/ 479 w 1366"/>
                <a:gd name="T15" fmla="*/ 916 h 916"/>
                <a:gd name="T16" fmla="*/ 964 w 1366"/>
                <a:gd name="T17" fmla="*/ 799 h 916"/>
                <a:gd name="T18" fmla="*/ 724 w 1366"/>
                <a:gd name="T19" fmla="*/ 208 h 916"/>
                <a:gd name="T20" fmla="*/ 1186 w 1366"/>
                <a:gd name="T21" fmla="*/ 0 h 916"/>
                <a:gd name="T22" fmla="*/ 1231 w 1366"/>
                <a:gd name="T23" fmla="*/ 14 h 916"/>
                <a:gd name="T24" fmla="*/ 1366 w 1366"/>
                <a:gd name="T25" fmla="*/ 249 h 916"/>
                <a:gd name="T26" fmla="*/ 964 w 1366"/>
                <a:gd name="T27" fmla="*/ 799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66" h="916">
                  <a:moveTo>
                    <a:pt x="479" y="916"/>
                  </a:moveTo>
                  <a:cubicBezTo>
                    <a:pt x="395" y="916"/>
                    <a:pt x="314" y="906"/>
                    <a:pt x="237" y="888"/>
                  </a:cubicBezTo>
                  <a:lnTo>
                    <a:pt x="237" y="888"/>
                  </a:lnTo>
                  <a:cubicBezTo>
                    <a:pt x="98" y="793"/>
                    <a:pt x="0" y="681"/>
                    <a:pt x="0" y="555"/>
                  </a:cubicBezTo>
                  <a:cubicBezTo>
                    <a:pt x="0" y="509"/>
                    <a:pt x="13" y="462"/>
                    <a:pt x="42" y="412"/>
                  </a:cubicBezTo>
                  <a:cubicBezTo>
                    <a:pt x="101" y="311"/>
                    <a:pt x="471" y="265"/>
                    <a:pt x="610" y="251"/>
                  </a:cubicBezTo>
                  <a:lnTo>
                    <a:pt x="925" y="818"/>
                  </a:lnTo>
                  <a:cubicBezTo>
                    <a:pt x="794" y="880"/>
                    <a:pt x="642" y="916"/>
                    <a:pt x="479" y="916"/>
                  </a:cubicBezTo>
                  <a:moveTo>
                    <a:pt x="964" y="799"/>
                  </a:moveTo>
                  <a:lnTo>
                    <a:pt x="724" y="208"/>
                  </a:lnTo>
                  <a:cubicBezTo>
                    <a:pt x="837" y="138"/>
                    <a:pt x="1076" y="0"/>
                    <a:pt x="1186" y="0"/>
                  </a:cubicBezTo>
                  <a:cubicBezTo>
                    <a:pt x="1205" y="0"/>
                    <a:pt x="1221" y="4"/>
                    <a:pt x="1231" y="14"/>
                  </a:cubicBezTo>
                  <a:cubicBezTo>
                    <a:pt x="1299" y="82"/>
                    <a:pt x="1342" y="162"/>
                    <a:pt x="1366" y="249"/>
                  </a:cubicBezTo>
                  <a:cubicBezTo>
                    <a:pt x="1342" y="479"/>
                    <a:pt x="1188" y="679"/>
                    <a:pt x="964" y="799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9" name="Freeform 717">
              <a:extLst>
                <a:ext uri="{FF2B5EF4-FFF2-40B4-BE49-F238E27FC236}">
                  <a16:creationId xmlns:a16="http://schemas.microsoft.com/office/drawing/2014/main" id="{29E6F3FC-BF42-8C10-1322-C482DAE77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201" y="1976438"/>
              <a:ext cx="65088" cy="111125"/>
            </a:xfrm>
            <a:custGeom>
              <a:avLst/>
              <a:gdLst>
                <a:gd name="T0" fmla="*/ 315 w 354"/>
                <a:gd name="T1" fmla="*/ 610 h 610"/>
                <a:gd name="T2" fmla="*/ 0 w 354"/>
                <a:gd name="T3" fmla="*/ 43 h 610"/>
                <a:gd name="T4" fmla="*/ 52 w 354"/>
                <a:gd name="T5" fmla="*/ 39 h 610"/>
                <a:gd name="T6" fmla="*/ 114 w 354"/>
                <a:gd name="T7" fmla="*/ 0 h 610"/>
                <a:gd name="T8" fmla="*/ 354 w 354"/>
                <a:gd name="T9" fmla="*/ 591 h 610"/>
                <a:gd name="T10" fmla="*/ 315 w 354"/>
                <a:gd name="T11" fmla="*/ 610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4" h="610">
                  <a:moveTo>
                    <a:pt x="315" y="610"/>
                  </a:moveTo>
                  <a:lnTo>
                    <a:pt x="0" y="43"/>
                  </a:lnTo>
                  <a:cubicBezTo>
                    <a:pt x="32" y="40"/>
                    <a:pt x="52" y="39"/>
                    <a:pt x="52" y="39"/>
                  </a:cubicBezTo>
                  <a:cubicBezTo>
                    <a:pt x="52" y="39"/>
                    <a:pt x="76" y="23"/>
                    <a:pt x="114" y="0"/>
                  </a:cubicBezTo>
                  <a:lnTo>
                    <a:pt x="354" y="591"/>
                  </a:lnTo>
                  <a:cubicBezTo>
                    <a:pt x="341" y="597"/>
                    <a:pt x="328" y="604"/>
                    <a:pt x="315" y="610"/>
                  </a:cubicBez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0" name="Freeform 718">
              <a:extLst>
                <a:ext uri="{FF2B5EF4-FFF2-40B4-BE49-F238E27FC236}">
                  <a16:creationId xmlns:a16="http://schemas.microsoft.com/office/drawing/2014/main" id="{8DB5146B-1D32-0E1D-B551-BDB87CFB8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2743200"/>
              <a:ext cx="171450" cy="293688"/>
            </a:xfrm>
            <a:custGeom>
              <a:avLst/>
              <a:gdLst>
                <a:gd name="T0" fmla="*/ 248 w 938"/>
                <a:gd name="T1" fmla="*/ 1609 h 1609"/>
                <a:gd name="T2" fmla="*/ 0 w 938"/>
                <a:gd name="T3" fmla="*/ 561 h 1609"/>
                <a:gd name="T4" fmla="*/ 224 w 938"/>
                <a:gd name="T5" fmla="*/ 0 h 1609"/>
                <a:gd name="T6" fmla="*/ 722 w 938"/>
                <a:gd name="T7" fmla="*/ 370 h 1609"/>
                <a:gd name="T8" fmla="*/ 301 w 938"/>
                <a:gd name="T9" fmla="*/ 1400 h 1609"/>
                <a:gd name="T10" fmla="*/ 783 w 938"/>
                <a:gd name="T11" fmla="*/ 463 h 1609"/>
                <a:gd name="T12" fmla="*/ 938 w 938"/>
                <a:gd name="T13" fmla="*/ 1049 h 1609"/>
                <a:gd name="T14" fmla="*/ 910 w 938"/>
                <a:gd name="T15" fmla="*/ 1306 h 1609"/>
                <a:gd name="T16" fmla="*/ 910 w 938"/>
                <a:gd name="T17" fmla="*/ 1306 h 1609"/>
                <a:gd name="T18" fmla="*/ 645 w 938"/>
                <a:gd name="T19" fmla="*/ 1451 h 1609"/>
                <a:gd name="T20" fmla="*/ 454 w 938"/>
                <a:gd name="T21" fmla="*/ 1535 h 1609"/>
                <a:gd name="T22" fmla="*/ 248 w 938"/>
                <a:gd name="T23" fmla="*/ 1609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8" h="1609">
                  <a:moveTo>
                    <a:pt x="248" y="1609"/>
                  </a:moveTo>
                  <a:cubicBezTo>
                    <a:pt x="248" y="1609"/>
                    <a:pt x="0" y="1043"/>
                    <a:pt x="0" y="561"/>
                  </a:cubicBezTo>
                  <a:cubicBezTo>
                    <a:pt x="0" y="331"/>
                    <a:pt x="57" y="121"/>
                    <a:pt x="224" y="0"/>
                  </a:cubicBezTo>
                  <a:cubicBezTo>
                    <a:pt x="423" y="65"/>
                    <a:pt x="597" y="196"/>
                    <a:pt x="722" y="370"/>
                  </a:cubicBezTo>
                  <a:lnTo>
                    <a:pt x="301" y="1400"/>
                  </a:lnTo>
                  <a:lnTo>
                    <a:pt x="783" y="463"/>
                  </a:lnTo>
                  <a:cubicBezTo>
                    <a:pt x="881" y="633"/>
                    <a:pt x="938" y="834"/>
                    <a:pt x="938" y="1049"/>
                  </a:cubicBezTo>
                  <a:cubicBezTo>
                    <a:pt x="938" y="1137"/>
                    <a:pt x="928" y="1224"/>
                    <a:pt x="910" y="1306"/>
                  </a:cubicBezTo>
                  <a:lnTo>
                    <a:pt x="910" y="1306"/>
                  </a:lnTo>
                  <a:cubicBezTo>
                    <a:pt x="821" y="1362"/>
                    <a:pt x="730" y="1411"/>
                    <a:pt x="645" y="1451"/>
                  </a:cubicBezTo>
                  <a:cubicBezTo>
                    <a:pt x="576" y="1485"/>
                    <a:pt x="511" y="1512"/>
                    <a:pt x="454" y="1535"/>
                  </a:cubicBezTo>
                  <a:cubicBezTo>
                    <a:pt x="331" y="1584"/>
                    <a:pt x="248" y="1609"/>
                    <a:pt x="248" y="1609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1" name="Freeform 719">
              <a:extLst>
                <a:ext uri="{FF2B5EF4-FFF2-40B4-BE49-F238E27FC236}">
                  <a16:creationId xmlns:a16="http://schemas.microsoft.com/office/drawing/2014/main" id="{C0EB331C-4222-177D-89FC-C6B18AE41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738" y="2809875"/>
              <a:ext cx="87313" cy="188913"/>
            </a:xfrm>
            <a:custGeom>
              <a:avLst/>
              <a:gdLst>
                <a:gd name="T0" fmla="*/ 0 w 482"/>
                <a:gd name="T1" fmla="*/ 1030 h 1030"/>
                <a:gd name="T2" fmla="*/ 421 w 482"/>
                <a:gd name="T3" fmla="*/ 0 h 1030"/>
                <a:gd name="T4" fmla="*/ 482 w 482"/>
                <a:gd name="T5" fmla="*/ 93 h 1030"/>
                <a:gd name="T6" fmla="*/ 0 w 482"/>
                <a:gd name="T7" fmla="*/ 103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2" h="1030">
                  <a:moveTo>
                    <a:pt x="0" y="1030"/>
                  </a:moveTo>
                  <a:lnTo>
                    <a:pt x="421" y="0"/>
                  </a:lnTo>
                  <a:cubicBezTo>
                    <a:pt x="443" y="30"/>
                    <a:pt x="463" y="61"/>
                    <a:pt x="482" y="93"/>
                  </a:cubicBezTo>
                  <a:lnTo>
                    <a:pt x="0" y="1030"/>
                  </a:ln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2" name="Freeform 720">
              <a:extLst>
                <a:ext uri="{FF2B5EF4-FFF2-40B4-BE49-F238E27FC236}">
                  <a16:creationId xmlns:a16="http://schemas.microsoft.com/office/drawing/2014/main" id="{4D83CB33-6AD2-4D2B-59B4-1C2824383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801" y="2057400"/>
              <a:ext cx="295275" cy="238125"/>
            </a:xfrm>
            <a:custGeom>
              <a:avLst/>
              <a:gdLst>
                <a:gd name="T0" fmla="*/ 214 w 1615"/>
                <a:gd name="T1" fmla="*/ 1299 h 1299"/>
                <a:gd name="T2" fmla="*/ 78 w 1615"/>
                <a:gd name="T3" fmla="*/ 767 h 1299"/>
                <a:gd name="T4" fmla="*/ 136 w 1615"/>
                <a:gd name="T5" fmla="*/ 95 h 1299"/>
                <a:gd name="T6" fmla="*/ 689 w 1615"/>
                <a:gd name="T7" fmla="*/ 432 h 1299"/>
                <a:gd name="T8" fmla="*/ 1504 w 1615"/>
                <a:gd name="T9" fmla="*/ 566 h 1299"/>
                <a:gd name="T10" fmla="*/ 1525 w 1615"/>
                <a:gd name="T11" fmla="*/ 602 h 1299"/>
                <a:gd name="T12" fmla="*/ 214 w 1615"/>
                <a:gd name="T13" fmla="*/ 1299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5" h="1299">
                  <a:moveTo>
                    <a:pt x="214" y="1299"/>
                  </a:moveTo>
                  <a:cubicBezTo>
                    <a:pt x="214" y="1299"/>
                    <a:pt x="132" y="1044"/>
                    <a:pt x="78" y="767"/>
                  </a:cubicBezTo>
                  <a:cubicBezTo>
                    <a:pt x="23" y="479"/>
                    <a:pt x="0" y="167"/>
                    <a:pt x="136" y="95"/>
                  </a:cubicBezTo>
                  <a:cubicBezTo>
                    <a:pt x="318" y="0"/>
                    <a:pt x="689" y="432"/>
                    <a:pt x="689" y="432"/>
                  </a:cubicBezTo>
                  <a:cubicBezTo>
                    <a:pt x="689" y="432"/>
                    <a:pt x="1370" y="424"/>
                    <a:pt x="1504" y="566"/>
                  </a:cubicBezTo>
                  <a:cubicBezTo>
                    <a:pt x="1515" y="577"/>
                    <a:pt x="1522" y="589"/>
                    <a:pt x="1525" y="602"/>
                  </a:cubicBezTo>
                  <a:cubicBezTo>
                    <a:pt x="1615" y="963"/>
                    <a:pt x="214" y="1299"/>
                    <a:pt x="214" y="1299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3" name="Freeform 721">
              <a:extLst>
                <a:ext uri="{FF2B5EF4-FFF2-40B4-BE49-F238E27FC236}">
                  <a16:creationId xmlns:a16="http://schemas.microsoft.com/office/drawing/2014/main" id="{907B8489-18D0-1F19-E6C6-CA6E50E88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151" y="2073275"/>
              <a:ext cx="268288" cy="134938"/>
            </a:xfrm>
            <a:custGeom>
              <a:avLst/>
              <a:gdLst>
                <a:gd name="T0" fmla="*/ 513 w 1469"/>
                <a:gd name="T1" fmla="*/ 738 h 738"/>
                <a:gd name="T2" fmla="*/ 43 w 1469"/>
                <a:gd name="T3" fmla="*/ 685 h 738"/>
                <a:gd name="T4" fmla="*/ 43 w 1469"/>
                <a:gd name="T5" fmla="*/ 685 h 738"/>
                <a:gd name="T6" fmla="*/ 0 w 1469"/>
                <a:gd name="T7" fmla="*/ 303 h 738"/>
                <a:gd name="T8" fmla="*/ 101 w 1469"/>
                <a:gd name="T9" fmla="*/ 13 h 738"/>
                <a:gd name="T10" fmla="*/ 160 w 1469"/>
                <a:gd name="T11" fmla="*/ 0 h 738"/>
                <a:gd name="T12" fmla="*/ 654 w 1469"/>
                <a:gd name="T13" fmla="*/ 350 h 738"/>
                <a:gd name="T14" fmla="*/ 676 w 1469"/>
                <a:gd name="T15" fmla="*/ 350 h 738"/>
                <a:gd name="T16" fmla="*/ 1469 w 1469"/>
                <a:gd name="T17" fmla="*/ 484 h 738"/>
                <a:gd name="T18" fmla="*/ 513 w 1469"/>
                <a:gd name="T19" fmla="*/ 738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9" h="738">
                  <a:moveTo>
                    <a:pt x="513" y="738"/>
                  </a:moveTo>
                  <a:cubicBezTo>
                    <a:pt x="347" y="738"/>
                    <a:pt x="189" y="719"/>
                    <a:pt x="43" y="685"/>
                  </a:cubicBezTo>
                  <a:lnTo>
                    <a:pt x="43" y="685"/>
                  </a:lnTo>
                  <a:cubicBezTo>
                    <a:pt x="18" y="555"/>
                    <a:pt x="0" y="419"/>
                    <a:pt x="0" y="303"/>
                  </a:cubicBezTo>
                  <a:cubicBezTo>
                    <a:pt x="0" y="164"/>
                    <a:pt x="26" y="53"/>
                    <a:pt x="101" y="13"/>
                  </a:cubicBezTo>
                  <a:cubicBezTo>
                    <a:pt x="119" y="4"/>
                    <a:pt x="139" y="0"/>
                    <a:pt x="160" y="0"/>
                  </a:cubicBezTo>
                  <a:cubicBezTo>
                    <a:pt x="353" y="0"/>
                    <a:pt x="654" y="350"/>
                    <a:pt x="654" y="350"/>
                  </a:cubicBezTo>
                  <a:cubicBezTo>
                    <a:pt x="654" y="350"/>
                    <a:pt x="662" y="350"/>
                    <a:pt x="676" y="350"/>
                  </a:cubicBezTo>
                  <a:cubicBezTo>
                    <a:pt x="794" y="350"/>
                    <a:pt x="1349" y="357"/>
                    <a:pt x="1469" y="484"/>
                  </a:cubicBezTo>
                  <a:cubicBezTo>
                    <a:pt x="1232" y="640"/>
                    <a:pt x="891" y="738"/>
                    <a:pt x="513" y="738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4" name="Freeform 722">
              <a:extLst>
                <a:ext uri="{FF2B5EF4-FFF2-40B4-BE49-F238E27FC236}">
                  <a16:creationId xmlns:a16="http://schemas.microsoft.com/office/drawing/2014/main" id="{DD03D3B1-FD4A-F816-5AB4-AAC4C550A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538" y="3259138"/>
              <a:ext cx="111125" cy="141288"/>
            </a:xfrm>
            <a:custGeom>
              <a:avLst/>
              <a:gdLst>
                <a:gd name="T0" fmla="*/ 214 w 605"/>
                <a:gd name="T1" fmla="*/ 770 h 770"/>
                <a:gd name="T2" fmla="*/ 214 w 605"/>
                <a:gd name="T3" fmla="*/ 770 h 770"/>
                <a:gd name="T4" fmla="*/ 1 w 605"/>
                <a:gd name="T5" fmla="*/ 748 h 770"/>
                <a:gd name="T6" fmla="*/ 0 w 605"/>
                <a:gd name="T7" fmla="*/ 670 h 770"/>
                <a:gd name="T8" fmla="*/ 83 w 605"/>
                <a:gd name="T9" fmla="*/ 161 h 770"/>
                <a:gd name="T10" fmla="*/ 588 w 605"/>
                <a:gd name="T11" fmla="*/ 0 h 770"/>
                <a:gd name="T12" fmla="*/ 605 w 605"/>
                <a:gd name="T13" fmla="*/ 141 h 770"/>
                <a:gd name="T14" fmla="*/ 214 w 605"/>
                <a:gd name="T15" fmla="*/ 77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5" h="770">
                  <a:moveTo>
                    <a:pt x="214" y="770"/>
                  </a:moveTo>
                  <a:lnTo>
                    <a:pt x="214" y="770"/>
                  </a:lnTo>
                  <a:cubicBezTo>
                    <a:pt x="107" y="766"/>
                    <a:pt x="1" y="748"/>
                    <a:pt x="1" y="748"/>
                  </a:cubicBezTo>
                  <a:cubicBezTo>
                    <a:pt x="1" y="748"/>
                    <a:pt x="0" y="717"/>
                    <a:pt x="0" y="670"/>
                  </a:cubicBezTo>
                  <a:cubicBezTo>
                    <a:pt x="0" y="530"/>
                    <a:pt x="9" y="243"/>
                    <a:pt x="83" y="161"/>
                  </a:cubicBezTo>
                  <a:cubicBezTo>
                    <a:pt x="158" y="77"/>
                    <a:pt x="401" y="27"/>
                    <a:pt x="588" y="0"/>
                  </a:cubicBezTo>
                  <a:cubicBezTo>
                    <a:pt x="599" y="46"/>
                    <a:pt x="605" y="93"/>
                    <a:pt x="605" y="141"/>
                  </a:cubicBezTo>
                  <a:cubicBezTo>
                    <a:pt x="605" y="388"/>
                    <a:pt x="455" y="611"/>
                    <a:pt x="214" y="770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5" name="Freeform 723">
              <a:extLst>
                <a:ext uri="{FF2B5EF4-FFF2-40B4-BE49-F238E27FC236}">
                  <a16:creationId xmlns:a16="http://schemas.microsoft.com/office/drawing/2014/main" id="{4765A730-3A0E-1258-46D0-207E5A23F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8" y="1127125"/>
              <a:ext cx="488950" cy="739775"/>
            </a:xfrm>
            <a:custGeom>
              <a:avLst/>
              <a:gdLst>
                <a:gd name="T0" fmla="*/ 2681 w 2681"/>
                <a:gd name="T1" fmla="*/ 2242 h 4052"/>
                <a:gd name="T2" fmla="*/ 2573 w 2681"/>
                <a:gd name="T3" fmla="*/ 2443 h 4052"/>
                <a:gd name="T4" fmla="*/ 1726 w 2681"/>
                <a:gd name="T5" fmla="*/ 455 h 4052"/>
                <a:gd name="T6" fmla="*/ 205 w 2681"/>
                <a:gd name="T7" fmla="*/ 4026 h 4052"/>
                <a:gd name="T8" fmla="*/ 0 w 2681"/>
                <a:gd name="T9" fmla="*/ 4052 h 4052"/>
                <a:gd name="T10" fmla="*/ 1726 w 2681"/>
                <a:gd name="T11" fmla="*/ 0 h 4052"/>
                <a:gd name="T12" fmla="*/ 2681 w 2681"/>
                <a:gd name="T13" fmla="*/ 2242 h 4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81" h="4052">
                  <a:moveTo>
                    <a:pt x="2681" y="2242"/>
                  </a:moveTo>
                  <a:cubicBezTo>
                    <a:pt x="2648" y="2310"/>
                    <a:pt x="2612" y="2377"/>
                    <a:pt x="2573" y="2443"/>
                  </a:cubicBezTo>
                  <a:lnTo>
                    <a:pt x="1726" y="455"/>
                  </a:lnTo>
                  <a:lnTo>
                    <a:pt x="205" y="4026"/>
                  </a:lnTo>
                  <a:cubicBezTo>
                    <a:pt x="137" y="4036"/>
                    <a:pt x="69" y="4045"/>
                    <a:pt x="0" y="4052"/>
                  </a:cubicBezTo>
                  <a:lnTo>
                    <a:pt x="1726" y="0"/>
                  </a:lnTo>
                  <a:lnTo>
                    <a:pt x="2681" y="2242"/>
                  </a:lnTo>
                </a:path>
              </a:pathLst>
            </a:custGeom>
            <a:solidFill>
              <a:srgbClr val="5B52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6" name="Rectangle 724">
              <a:extLst>
                <a:ext uri="{FF2B5EF4-FFF2-40B4-BE49-F238E27FC236}">
                  <a16:creationId xmlns:a16="http://schemas.microsoft.com/office/drawing/2014/main" id="{63F0F9A4-73EF-A3E0-AC87-32CE7D3EC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0013" y="730250"/>
              <a:ext cx="30163" cy="444500"/>
            </a:xfrm>
            <a:prstGeom prst="rect">
              <a:avLst/>
            </a:prstGeom>
            <a:solidFill>
              <a:srgbClr val="5B52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7" name="Freeform 725">
              <a:extLst>
                <a:ext uri="{FF2B5EF4-FFF2-40B4-BE49-F238E27FC236}">
                  <a16:creationId xmlns:a16="http://schemas.microsoft.com/office/drawing/2014/main" id="{726C4957-6DCB-D940-FB1B-E3E78E31F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088" y="1119188"/>
              <a:ext cx="101600" cy="127000"/>
            </a:xfrm>
            <a:custGeom>
              <a:avLst/>
              <a:gdLst>
                <a:gd name="T0" fmla="*/ 556 w 556"/>
                <a:gd name="T1" fmla="*/ 349 h 699"/>
                <a:gd name="T2" fmla="*/ 278 w 556"/>
                <a:gd name="T3" fmla="*/ 699 h 699"/>
                <a:gd name="T4" fmla="*/ 49 w 556"/>
                <a:gd name="T5" fmla="*/ 548 h 699"/>
                <a:gd name="T6" fmla="*/ 0 w 556"/>
                <a:gd name="T7" fmla="*/ 349 h 699"/>
                <a:gd name="T8" fmla="*/ 278 w 556"/>
                <a:gd name="T9" fmla="*/ 0 h 699"/>
                <a:gd name="T10" fmla="*/ 380 w 556"/>
                <a:gd name="T11" fmla="*/ 24 h 699"/>
                <a:gd name="T12" fmla="*/ 556 w 556"/>
                <a:gd name="T13" fmla="*/ 34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6" h="699">
                  <a:moveTo>
                    <a:pt x="556" y="349"/>
                  </a:moveTo>
                  <a:cubicBezTo>
                    <a:pt x="556" y="543"/>
                    <a:pt x="432" y="699"/>
                    <a:pt x="278" y="699"/>
                  </a:cubicBezTo>
                  <a:cubicBezTo>
                    <a:pt x="183" y="699"/>
                    <a:pt x="99" y="639"/>
                    <a:pt x="49" y="548"/>
                  </a:cubicBezTo>
                  <a:cubicBezTo>
                    <a:pt x="18" y="491"/>
                    <a:pt x="0" y="423"/>
                    <a:pt x="0" y="349"/>
                  </a:cubicBezTo>
                  <a:cubicBezTo>
                    <a:pt x="0" y="156"/>
                    <a:pt x="124" y="0"/>
                    <a:pt x="278" y="0"/>
                  </a:cubicBezTo>
                  <a:cubicBezTo>
                    <a:pt x="314" y="0"/>
                    <a:pt x="349" y="8"/>
                    <a:pt x="380" y="24"/>
                  </a:cubicBezTo>
                  <a:cubicBezTo>
                    <a:pt x="483" y="75"/>
                    <a:pt x="556" y="202"/>
                    <a:pt x="556" y="349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8" name="Freeform 726">
              <a:extLst>
                <a:ext uri="{FF2B5EF4-FFF2-40B4-BE49-F238E27FC236}">
                  <a16:creationId xmlns:a16="http://schemas.microsoft.com/office/drawing/2014/main" id="{2D18475D-A01B-8581-555C-5B98709CF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088" y="1119188"/>
              <a:ext cx="79375" cy="104775"/>
            </a:xfrm>
            <a:custGeom>
              <a:avLst/>
              <a:gdLst>
                <a:gd name="T0" fmla="*/ 429 w 429"/>
                <a:gd name="T1" fmla="*/ 223 h 573"/>
                <a:gd name="T2" fmla="*/ 151 w 429"/>
                <a:gd name="T3" fmla="*/ 573 h 573"/>
                <a:gd name="T4" fmla="*/ 49 w 429"/>
                <a:gd name="T5" fmla="*/ 548 h 573"/>
                <a:gd name="T6" fmla="*/ 0 w 429"/>
                <a:gd name="T7" fmla="*/ 349 h 573"/>
                <a:gd name="T8" fmla="*/ 278 w 429"/>
                <a:gd name="T9" fmla="*/ 0 h 573"/>
                <a:gd name="T10" fmla="*/ 380 w 429"/>
                <a:gd name="T11" fmla="*/ 24 h 573"/>
                <a:gd name="T12" fmla="*/ 429 w 429"/>
                <a:gd name="T13" fmla="*/ 223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9" h="573">
                  <a:moveTo>
                    <a:pt x="429" y="223"/>
                  </a:moveTo>
                  <a:cubicBezTo>
                    <a:pt x="429" y="416"/>
                    <a:pt x="305" y="573"/>
                    <a:pt x="151" y="573"/>
                  </a:cubicBezTo>
                  <a:cubicBezTo>
                    <a:pt x="115" y="573"/>
                    <a:pt x="81" y="564"/>
                    <a:pt x="49" y="548"/>
                  </a:cubicBezTo>
                  <a:cubicBezTo>
                    <a:pt x="18" y="491"/>
                    <a:pt x="0" y="423"/>
                    <a:pt x="0" y="349"/>
                  </a:cubicBezTo>
                  <a:cubicBezTo>
                    <a:pt x="0" y="156"/>
                    <a:pt x="124" y="0"/>
                    <a:pt x="278" y="0"/>
                  </a:cubicBezTo>
                  <a:cubicBezTo>
                    <a:pt x="314" y="0"/>
                    <a:pt x="349" y="8"/>
                    <a:pt x="380" y="24"/>
                  </a:cubicBezTo>
                  <a:cubicBezTo>
                    <a:pt x="411" y="81"/>
                    <a:pt x="429" y="149"/>
                    <a:pt x="429" y="223"/>
                  </a:cubicBez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9" name="Oval 727">
              <a:extLst>
                <a:ext uri="{FF2B5EF4-FFF2-40B4-BE49-F238E27FC236}">
                  <a16:creationId xmlns:a16="http://schemas.microsoft.com/office/drawing/2014/main" id="{EEABF97C-DCFB-CC66-0EB1-A40451D87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726" y="1141413"/>
              <a:ext cx="30163" cy="33338"/>
            </a:xfrm>
            <a:prstGeom prst="ellipse">
              <a:avLst/>
            </a:pr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2E92511-7981-51C2-7390-1E1B66B27DD4}"/>
              </a:ext>
            </a:extLst>
          </p:cNvPr>
          <p:cNvGrpSpPr/>
          <p:nvPr/>
        </p:nvGrpSpPr>
        <p:grpSpPr>
          <a:xfrm>
            <a:off x="0" y="-329865"/>
            <a:ext cx="1193690" cy="2010076"/>
            <a:chOff x="842963" y="730250"/>
            <a:chExt cx="1490663" cy="2714625"/>
          </a:xfrm>
        </p:grpSpPr>
        <p:sp>
          <p:nvSpPr>
            <p:cNvPr id="61" name="Freeform 688">
              <a:extLst>
                <a:ext uri="{FF2B5EF4-FFF2-40B4-BE49-F238E27FC236}">
                  <a16:creationId xmlns:a16="http://schemas.microsoft.com/office/drawing/2014/main" id="{E9FC5F53-F097-2552-BA3E-52A591BC3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3" y="2236788"/>
              <a:ext cx="966788" cy="439738"/>
            </a:xfrm>
            <a:custGeom>
              <a:avLst/>
              <a:gdLst>
                <a:gd name="T0" fmla="*/ 5286 w 5286"/>
                <a:gd name="T1" fmla="*/ 60 h 2403"/>
                <a:gd name="T2" fmla="*/ 2643 w 5286"/>
                <a:gd name="T3" fmla="*/ 2403 h 2403"/>
                <a:gd name="T4" fmla="*/ 2043 w 5286"/>
                <a:gd name="T5" fmla="*/ 2343 h 2403"/>
                <a:gd name="T6" fmla="*/ 0 w 5286"/>
                <a:gd name="T7" fmla="*/ 60 h 2403"/>
                <a:gd name="T8" fmla="*/ 1 w 5286"/>
                <a:gd name="T9" fmla="*/ 0 h 2403"/>
                <a:gd name="T10" fmla="*/ 5285 w 5286"/>
                <a:gd name="T11" fmla="*/ 0 h 2403"/>
                <a:gd name="T12" fmla="*/ 5286 w 5286"/>
                <a:gd name="T13" fmla="*/ 60 h 2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86" h="2403">
                  <a:moveTo>
                    <a:pt x="5286" y="60"/>
                  </a:moveTo>
                  <a:cubicBezTo>
                    <a:pt x="5286" y="1354"/>
                    <a:pt x="4103" y="2403"/>
                    <a:pt x="2643" y="2403"/>
                  </a:cubicBezTo>
                  <a:cubicBezTo>
                    <a:pt x="2436" y="2403"/>
                    <a:pt x="2236" y="2382"/>
                    <a:pt x="2043" y="2343"/>
                  </a:cubicBezTo>
                  <a:cubicBezTo>
                    <a:pt x="873" y="2102"/>
                    <a:pt x="0" y="1171"/>
                    <a:pt x="0" y="60"/>
                  </a:cubicBezTo>
                  <a:cubicBezTo>
                    <a:pt x="0" y="40"/>
                    <a:pt x="1" y="20"/>
                    <a:pt x="1" y="0"/>
                  </a:cubicBezTo>
                  <a:lnTo>
                    <a:pt x="5285" y="0"/>
                  </a:lnTo>
                  <a:cubicBezTo>
                    <a:pt x="5285" y="20"/>
                    <a:pt x="5286" y="40"/>
                    <a:pt x="5286" y="60"/>
                  </a:cubicBezTo>
                  <a:close/>
                </a:path>
              </a:pathLst>
            </a:custGeom>
            <a:solidFill>
              <a:srgbClr val="777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2" name="Freeform 689">
              <a:extLst>
                <a:ext uri="{FF2B5EF4-FFF2-40B4-BE49-F238E27FC236}">
                  <a16:creationId xmlns:a16="http://schemas.microsoft.com/office/drawing/2014/main" id="{F51EB9BA-FED4-3687-FBD2-F1FFCBD96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3" y="2236788"/>
              <a:ext cx="746125" cy="428625"/>
            </a:xfrm>
            <a:custGeom>
              <a:avLst/>
              <a:gdLst>
                <a:gd name="T0" fmla="*/ 4079 w 4079"/>
                <a:gd name="T1" fmla="*/ 254 h 2343"/>
                <a:gd name="T2" fmla="*/ 2043 w 4079"/>
                <a:gd name="T3" fmla="*/ 2343 h 2343"/>
                <a:gd name="T4" fmla="*/ 0 w 4079"/>
                <a:gd name="T5" fmla="*/ 60 h 2343"/>
                <a:gd name="T6" fmla="*/ 1 w 4079"/>
                <a:gd name="T7" fmla="*/ 0 h 2343"/>
                <a:gd name="T8" fmla="*/ 4060 w 4079"/>
                <a:gd name="T9" fmla="*/ 0 h 2343"/>
                <a:gd name="T10" fmla="*/ 4079 w 4079"/>
                <a:gd name="T11" fmla="*/ 254 h 2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9" h="2343">
                  <a:moveTo>
                    <a:pt x="4079" y="254"/>
                  </a:moveTo>
                  <a:cubicBezTo>
                    <a:pt x="4079" y="1266"/>
                    <a:pt x="3211" y="2114"/>
                    <a:pt x="2043" y="2343"/>
                  </a:cubicBezTo>
                  <a:cubicBezTo>
                    <a:pt x="873" y="2102"/>
                    <a:pt x="0" y="1171"/>
                    <a:pt x="0" y="60"/>
                  </a:cubicBezTo>
                  <a:cubicBezTo>
                    <a:pt x="0" y="40"/>
                    <a:pt x="1" y="20"/>
                    <a:pt x="1" y="0"/>
                  </a:cubicBezTo>
                  <a:lnTo>
                    <a:pt x="4060" y="0"/>
                  </a:lnTo>
                  <a:cubicBezTo>
                    <a:pt x="4072" y="83"/>
                    <a:pt x="4079" y="168"/>
                    <a:pt x="4079" y="254"/>
                  </a:cubicBezTo>
                </a:path>
              </a:pathLst>
            </a:custGeom>
            <a:solidFill>
              <a:srgbClr val="A097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3" name="Oval 690">
              <a:extLst>
                <a:ext uri="{FF2B5EF4-FFF2-40B4-BE49-F238E27FC236}">
                  <a16:creationId xmlns:a16="http://schemas.microsoft.com/office/drawing/2014/main" id="{69A38B3D-A6D2-310F-94CD-61982A340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3" y="2103438"/>
              <a:ext cx="966788" cy="271463"/>
            </a:xfrm>
            <a:prstGeom prst="ellipse">
              <a:avLst/>
            </a:prstGeom>
            <a:solidFill>
              <a:srgbClr val="D1C6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4" name="Freeform 691">
              <a:extLst>
                <a:ext uri="{FF2B5EF4-FFF2-40B4-BE49-F238E27FC236}">
                  <a16:creationId xmlns:a16="http://schemas.microsoft.com/office/drawing/2014/main" id="{737C3911-EA14-2EEA-5B2D-0118E93B7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288" y="1127125"/>
              <a:ext cx="960438" cy="1127125"/>
            </a:xfrm>
            <a:custGeom>
              <a:avLst/>
              <a:gdLst>
                <a:gd name="T0" fmla="*/ 605 w 605"/>
                <a:gd name="T1" fmla="*/ 710 h 710"/>
                <a:gd name="T2" fmla="*/ 583 w 605"/>
                <a:gd name="T3" fmla="*/ 710 h 710"/>
                <a:gd name="T4" fmla="*/ 400 w 605"/>
                <a:gd name="T5" fmla="*/ 281 h 710"/>
                <a:gd name="T6" fmla="*/ 302 w 605"/>
                <a:gd name="T7" fmla="*/ 52 h 710"/>
                <a:gd name="T8" fmla="*/ 127 w 605"/>
                <a:gd name="T9" fmla="*/ 463 h 710"/>
                <a:gd name="T10" fmla="*/ 22 w 605"/>
                <a:gd name="T11" fmla="*/ 710 h 710"/>
                <a:gd name="T12" fmla="*/ 0 w 605"/>
                <a:gd name="T13" fmla="*/ 710 h 710"/>
                <a:gd name="T14" fmla="*/ 104 w 605"/>
                <a:gd name="T15" fmla="*/ 466 h 710"/>
                <a:gd name="T16" fmla="*/ 302 w 605"/>
                <a:gd name="T17" fmla="*/ 0 h 710"/>
                <a:gd name="T18" fmla="*/ 412 w 605"/>
                <a:gd name="T19" fmla="*/ 258 h 710"/>
                <a:gd name="T20" fmla="*/ 605 w 605"/>
                <a:gd name="T21" fmla="*/ 71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5" h="710">
                  <a:moveTo>
                    <a:pt x="605" y="710"/>
                  </a:moveTo>
                  <a:lnTo>
                    <a:pt x="583" y="710"/>
                  </a:lnTo>
                  <a:lnTo>
                    <a:pt x="400" y="281"/>
                  </a:lnTo>
                  <a:lnTo>
                    <a:pt x="302" y="52"/>
                  </a:lnTo>
                  <a:lnTo>
                    <a:pt x="127" y="463"/>
                  </a:lnTo>
                  <a:lnTo>
                    <a:pt x="22" y="710"/>
                  </a:lnTo>
                  <a:lnTo>
                    <a:pt x="0" y="710"/>
                  </a:lnTo>
                  <a:lnTo>
                    <a:pt x="104" y="466"/>
                  </a:lnTo>
                  <a:lnTo>
                    <a:pt x="302" y="0"/>
                  </a:lnTo>
                  <a:lnTo>
                    <a:pt x="412" y="258"/>
                  </a:lnTo>
                  <a:lnTo>
                    <a:pt x="605" y="710"/>
                  </a:lnTo>
                  <a:close/>
                </a:path>
              </a:pathLst>
            </a:custGeom>
            <a:solidFill>
              <a:srgbClr val="443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5" name="Freeform 692">
              <a:extLst>
                <a:ext uri="{FF2B5EF4-FFF2-40B4-BE49-F238E27FC236}">
                  <a16:creationId xmlns:a16="http://schemas.microsoft.com/office/drawing/2014/main" id="{913CB505-7AD3-7CE4-7150-97DC1D4FF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963" y="1831975"/>
              <a:ext cx="1025525" cy="639763"/>
            </a:xfrm>
            <a:custGeom>
              <a:avLst/>
              <a:gdLst>
                <a:gd name="T0" fmla="*/ 5308 w 5611"/>
                <a:gd name="T1" fmla="*/ 1318 h 3506"/>
                <a:gd name="T2" fmla="*/ 5475 w 5611"/>
                <a:gd name="T3" fmla="*/ 1927 h 3506"/>
                <a:gd name="T4" fmla="*/ 5322 w 5611"/>
                <a:gd name="T5" fmla="*/ 1968 h 3506"/>
                <a:gd name="T6" fmla="*/ 4484 w 5611"/>
                <a:gd name="T7" fmla="*/ 2192 h 3506"/>
                <a:gd name="T8" fmla="*/ 4829 w 5611"/>
                <a:gd name="T9" fmla="*/ 2680 h 3506"/>
                <a:gd name="T10" fmla="*/ 4484 w 5611"/>
                <a:gd name="T11" fmla="*/ 3329 h 3506"/>
                <a:gd name="T12" fmla="*/ 2966 w 5611"/>
                <a:gd name="T13" fmla="*/ 3329 h 3506"/>
                <a:gd name="T14" fmla="*/ 2662 w 5611"/>
                <a:gd name="T15" fmla="*/ 2883 h 3506"/>
                <a:gd name="T16" fmla="*/ 1934 w 5611"/>
                <a:gd name="T17" fmla="*/ 2810 h 3506"/>
                <a:gd name="T18" fmla="*/ 1831 w 5611"/>
                <a:gd name="T19" fmla="*/ 2674 h 3506"/>
                <a:gd name="T20" fmla="*/ 1365 w 5611"/>
                <a:gd name="T21" fmla="*/ 2057 h 3506"/>
                <a:gd name="T22" fmla="*/ 876 w 5611"/>
                <a:gd name="T23" fmla="*/ 2428 h 3506"/>
                <a:gd name="T24" fmla="*/ 0 w 5611"/>
                <a:gd name="T25" fmla="*/ 2344 h 3506"/>
                <a:gd name="T26" fmla="*/ 0 w 5611"/>
                <a:gd name="T27" fmla="*/ 2343 h 3506"/>
                <a:gd name="T28" fmla="*/ 370 w 5611"/>
                <a:gd name="T29" fmla="*/ 1318 h 3506"/>
                <a:gd name="T30" fmla="*/ 1032 w 5611"/>
                <a:gd name="T31" fmla="*/ 1311 h 3506"/>
                <a:gd name="T32" fmla="*/ 1078 w 5611"/>
                <a:gd name="T33" fmla="*/ 1318 h 3506"/>
                <a:gd name="T34" fmla="*/ 522 w 5611"/>
                <a:gd name="T35" fmla="*/ 793 h 3506"/>
                <a:gd name="T36" fmla="*/ 1186 w 5611"/>
                <a:gd name="T37" fmla="*/ 439 h 3506"/>
                <a:gd name="T38" fmla="*/ 2005 w 5611"/>
                <a:gd name="T39" fmla="*/ 675 h 3506"/>
                <a:gd name="T40" fmla="*/ 2494 w 5611"/>
                <a:gd name="T41" fmla="*/ 153 h 3506"/>
                <a:gd name="T42" fmla="*/ 3926 w 5611"/>
                <a:gd name="T43" fmla="*/ 372 h 3506"/>
                <a:gd name="T44" fmla="*/ 4728 w 5611"/>
                <a:gd name="T45" fmla="*/ 51 h 3506"/>
                <a:gd name="T46" fmla="*/ 5611 w 5611"/>
                <a:gd name="T47" fmla="*/ 1080 h 3506"/>
                <a:gd name="T48" fmla="*/ 4907 w 5611"/>
                <a:gd name="T49" fmla="*/ 1046 h 3506"/>
                <a:gd name="T50" fmla="*/ 5308 w 5611"/>
                <a:gd name="T51" fmla="*/ 1318 h 3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11" h="3506">
                  <a:moveTo>
                    <a:pt x="5308" y="1318"/>
                  </a:moveTo>
                  <a:cubicBezTo>
                    <a:pt x="5380" y="1459"/>
                    <a:pt x="5475" y="1927"/>
                    <a:pt x="5475" y="1927"/>
                  </a:cubicBezTo>
                  <a:lnTo>
                    <a:pt x="5322" y="1968"/>
                  </a:lnTo>
                  <a:lnTo>
                    <a:pt x="4484" y="2192"/>
                  </a:lnTo>
                  <a:cubicBezTo>
                    <a:pt x="4484" y="2192"/>
                    <a:pt x="4819" y="2531"/>
                    <a:pt x="4829" y="2680"/>
                  </a:cubicBezTo>
                  <a:cubicBezTo>
                    <a:pt x="4840" y="2864"/>
                    <a:pt x="4484" y="3329"/>
                    <a:pt x="4484" y="3329"/>
                  </a:cubicBezTo>
                  <a:cubicBezTo>
                    <a:pt x="4484" y="3329"/>
                    <a:pt x="3301" y="3506"/>
                    <a:pt x="2966" y="3329"/>
                  </a:cubicBezTo>
                  <a:cubicBezTo>
                    <a:pt x="2846" y="3265"/>
                    <a:pt x="2662" y="2883"/>
                    <a:pt x="2662" y="2883"/>
                  </a:cubicBezTo>
                  <a:lnTo>
                    <a:pt x="1934" y="2810"/>
                  </a:lnTo>
                  <a:lnTo>
                    <a:pt x="1831" y="2674"/>
                  </a:lnTo>
                  <a:lnTo>
                    <a:pt x="1365" y="2057"/>
                  </a:lnTo>
                  <a:cubicBezTo>
                    <a:pt x="1365" y="2057"/>
                    <a:pt x="1024" y="2386"/>
                    <a:pt x="876" y="2428"/>
                  </a:cubicBezTo>
                  <a:cubicBezTo>
                    <a:pt x="664" y="2488"/>
                    <a:pt x="0" y="2344"/>
                    <a:pt x="0" y="2344"/>
                  </a:cubicBezTo>
                  <a:lnTo>
                    <a:pt x="0" y="2343"/>
                  </a:lnTo>
                  <a:cubicBezTo>
                    <a:pt x="2" y="2330"/>
                    <a:pt x="149" y="1474"/>
                    <a:pt x="370" y="1318"/>
                  </a:cubicBezTo>
                  <a:cubicBezTo>
                    <a:pt x="490" y="1235"/>
                    <a:pt x="894" y="1289"/>
                    <a:pt x="1032" y="1311"/>
                  </a:cubicBezTo>
                  <a:cubicBezTo>
                    <a:pt x="1061" y="1315"/>
                    <a:pt x="1078" y="1318"/>
                    <a:pt x="1078" y="1318"/>
                  </a:cubicBezTo>
                  <a:lnTo>
                    <a:pt x="522" y="793"/>
                  </a:lnTo>
                  <a:cubicBezTo>
                    <a:pt x="522" y="793"/>
                    <a:pt x="999" y="459"/>
                    <a:pt x="1186" y="439"/>
                  </a:cubicBezTo>
                  <a:cubicBezTo>
                    <a:pt x="1398" y="417"/>
                    <a:pt x="2005" y="675"/>
                    <a:pt x="2005" y="675"/>
                  </a:cubicBezTo>
                  <a:cubicBezTo>
                    <a:pt x="2005" y="675"/>
                    <a:pt x="2325" y="211"/>
                    <a:pt x="2494" y="153"/>
                  </a:cubicBezTo>
                  <a:cubicBezTo>
                    <a:pt x="2836" y="34"/>
                    <a:pt x="3926" y="372"/>
                    <a:pt x="3926" y="372"/>
                  </a:cubicBezTo>
                  <a:cubicBezTo>
                    <a:pt x="3926" y="372"/>
                    <a:pt x="4518" y="0"/>
                    <a:pt x="4728" y="51"/>
                  </a:cubicBezTo>
                  <a:cubicBezTo>
                    <a:pt x="5057" y="132"/>
                    <a:pt x="5611" y="1080"/>
                    <a:pt x="5611" y="1080"/>
                  </a:cubicBezTo>
                  <a:lnTo>
                    <a:pt x="4907" y="1046"/>
                  </a:lnTo>
                  <a:cubicBezTo>
                    <a:pt x="4937" y="1048"/>
                    <a:pt x="5185" y="1075"/>
                    <a:pt x="5308" y="1318"/>
                  </a:cubicBezTo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6" name="Freeform 693">
              <a:extLst>
                <a:ext uri="{FF2B5EF4-FFF2-40B4-BE49-F238E27FC236}">
                  <a16:creationId xmlns:a16="http://schemas.microsoft.com/office/drawing/2014/main" id="{27876A4F-47AB-0AAC-AA85-BBD88C86A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963" y="1965325"/>
              <a:ext cx="984250" cy="355600"/>
            </a:xfrm>
            <a:custGeom>
              <a:avLst/>
              <a:gdLst>
                <a:gd name="T0" fmla="*/ 5382 w 5382"/>
                <a:gd name="T1" fmla="*/ 937 h 1942"/>
                <a:gd name="T2" fmla="*/ 5322 w 5382"/>
                <a:gd name="T3" fmla="*/ 1236 h 1942"/>
                <a:gd name="T4" fmla="*/ 5226 w 5382"/>
                <a:gd name="T5" fmla="*/ 1716 h 1942"/>
                <a:gd name="T6" fmla="*/ 4484 w 5382"/>
                <a:gd name="T7" fmla="*/ 1460 h 1942"/>
                <a:gd name="T8" fmla="*/ 3742 w 5382"/>
                <a:gd name="T9" fmla="*/ 1325 h 1942"/>
                <a:gd name="T10" fmla="*/ 3117 w 5382"/>
                <a:gd name="T11" fmla="*/ 1898 h 1942"/>
                <a:gd name="T12" fmla="*/ 2534 w 5382"/>
                <a:gd name="T13" fmla="*/ 1477 h 1942"/>
                <a:gd name="T14" fmla="*/ 1831 w 5382"/>
                <a:gd name="T15" fmla="*/ 1942 h 1942"/>
                <a:gd name="T16" fmla="*/ 1365 w 5382"/>
                <a:gd name="T17" fmla="*/ 1325 h 1942"/>
                <a:gd name="T18" fmla="*/ 876 w 5382"/>
                <a:gd name="T19" fmla="*/ 1696 h 1942"/>
                <a:gd name="T20" fmla="*/ 0 w 5382"/>
                <a:gd name="T21" fmla="*/ 1612 h 1942"/>
                <a:gd name="T22" fmla="*/ 0 w 5382"/>
                <a:gd name="T23" fmla="*/ 1611 h 1942"/>
                <a:gd name="T24" fmla="*/ 674 w 5382"/>
                <a:gd name="T25" fmla="*/ 1125 h 1942"/>
                <a:gd name="T26" fmla="*/ 1601 w 5382"/>
                <a:gd name="T27" fmla="*/ 1157 h 1942"/>
                <a:gd name="T28" fmla="*/ 1032 w 5382"/>
                <a:gd name="T29" fmla="*/ 579 h 1942"/>
                <a:gd name="T30" fmla="*/ 522 w 5382"/>
                <a:gd name="T31" fmla="*/ 61 h 1942"/>
                <a:gd name="T32" fmla="*/ 1186 w 5382"/>
                <a:gd name="T33" fmla="*/ 61 h 1942"/>
                <a:gd name="T34" fmla="*/ 2241 w 5382"/>
                <a:gd name="T35" fmla="*/ 1060 h 1942"/>
                <a:gd name="T36" fmla="*/ 2534 w 5382"/>
                <a:gd name="T37" fmla="*/ 480 h 1942"/>
                <a:gd name="T38" fmla="*/ 3935 w 5382"/>
                <a:gd name="T39" fmla="*/ 836 h 1942"/>
                <a:gd name="T40" fmla="*/ 4484 w 5382"/>
                <a:gd name="T41" fmla="*/ 1195 h 1942"/>
                <a:gd name="T42" fmla="*/ 5382 w 5382"/>
                <a:gd name="T43" fmla="*/ 937 h 1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82" h="1942">
                  <a:moveTo>
                    <a:pt x="5382" y="937"/>
                  </a:moveTo>
                  <a:lnTo>
                    <a:pt x="5322" y="1236"/>
                  </a:lnTo>
                  <a:lnTo>
                    <a:pt x="5226" y="1716"/>
                  </a:lnTo>
                  <a:lnTo>
                    <a:pt x="4484" y="1460"/>
                  </a:lnTo>
                  <a:cubicBezTo>
                    <a:pt x="4484" y="1460"/>
                    <a:pt x="3924" y="1273"/>
                    <a:pt x="3742" y="1325"/>
                  </a:cubicBezTo>
                  <a:cubicBezTo>
                    <a:pt x="3539" y="1384"/>
                    <a:pt x="3117" y="1898"/>
                    <a:pt x="3117" y="1898"/>
                  </a:cubicBezTo>
                  <a:cubicBezTo>
                    <a:pt x="3117" y="1898"/>
                    <a:pt x="2713" y="1467"/>
                    <a:pt x="2534" y="1477"/>
                  </a:cubicBezTo>
                  <a:cubicBezTo>
                    <a:pt x="2345" y="1486"/>
                    <a:pt x="2078" y="1698"/>
                    <a:pt x="1831" y="1942"/>
                  </a:cubicBezTo>
                  <a:lnTo>
                    <a:pt x="1365" y="1325"/>
                  </a:lnTo>
                  <a:cubicBezTo>
                    <a:pt x="1365" y="1325"/>
                    <a:pt x="1024" y="1654"/>
                    <a:pt x="876" y="1696"/>
                  </a:cubicBezTo>
                  <a:cubicBezTo>
                    <a:pt x="664" y="1756"/>
                    <a:pt x="0" y="1612"/>
                    <a:pt x="0" y="1612"/>
                  </a:cubicBezTo>
                  <a:lnTo>
                    <a:pt x="0" y="1611"/>
                  </a:lnTo>
                  <a:cubicBezTo>
                    <a:pt x="14" y="1598"/>
                    <a:pt x="478" y="1183"/>
                    <a:pt x="674" y="1125"/>
                  </a:cubicBezTo>
                  <a:cubicBezTo>
                    <a:pt x="1050" y="1012"/>
                    <a:pt x="1601" y="1157"/>
                    <a:pt x="1601" y="1157"/>
                  </a:cubicBezTo>
                  <a:lnTo>
                    <a:pt x="1032" y="579"/>
                  </a:lnTo>
                  <a:lnTo>
                    <a:pt x="522" y="61"/>
                  </a:lnTo>
                  <a:cubicBezTo>
                    <a:pt x="522" y="61"/>
                    <a:pt x="1032" y="0"/>
                    <a:pt x="1186" y="61"/>
                  </a:cubicBezTo>
                  <a:cubicBezTo>
                    <a:pt x="1523" y="195"/>
                    <a:pt x="2241" y="1060"/>
                    <a:pt x="2241" y="1060"/>
                  </a:cubicBezTo>
                  <a:cubicBezTo>
                    <a:pt x="2241" y="1060"/>
                    <a:pt x="2386" y="548"/>
                    <a:pt x="2534" y="480"/>
                  </a:cubicBezTo>
                  <a:cubicBezTo>
                    <a:pt x="2862" y="330"/>
                    <a:pt x="3604" y="691"/>
                    <a:pt x="3935" y="836"/>
                  </a:cubicBezTo>
                  <a:cubicBezTo>
                    <a:pt x="4085" y="902"/>
                    <a:pt x="4322" y="1171"/>
                    <a:pt x="4484" y="1195"/>
                  </a:cubicBezTo>
                  <a:cubicBezTo>
                    <a:pt x="4715" y="1230"/>
                    <a:pt x="5382" y="937"/>
                    <a:pt x="5382" y="937"/>
                  </a:cubicBezTo>
                </a:path>
              </a:pathLst>
            </a:custGeom>
            <a:solidFill>
              <a:srgbClr val="274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7" name="Freeform 694">
              <a:extLst>
                <a:ext uri="{FF2B5EF4-FFF2-40B4-BE49-F238E27FC236}">
                  <a16:creationId xmlns:a16="http://schemas.microsoft.com/office/drawing/2014/main" id="{BFF503FE-FA48-CA12-3D75-A5D901AC5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651" y="2524125"/>
              <a:ext cx="815975" cy="920750"/>
            </a:xfrm>
            <a:custGeom>
              <a:avLst/>
              <a:gdLst>
                <a:gd name="T0" fmla="*/ 0 w 4464"/>
                <a:gd name="T1" fmla="*/ 25 h 5038"/>
                <a:gd name="T2" fmla="*/ 386 w 4464"/>
                <a:gd name="T3" fmla="*/ 987 h 5038"/>
                <a:gd name="T4" fmla="*/ 875 w 4464"/>
                <a:gd name="T5" fmla="*/ 1567 h 5038"/>
                <a:gd name="T6" fmla="*/ 463 w 4464"/>
                <a:gd name="T7" fmla="*/ 3067 h 5038"/>
                <a:gd name="T8" fmla="*/ 1920 w 4464"/>
                <a:gd name="T9" fmla="*/ 4870 h 5038"/>
                <a:gd name="T10" fmla="*/ 4464 w 4464"/>
                <a:gd name="T11" fmla="*/ 3792 h 5038"/>
                <a:gd name="T12" fmla="*/ 1920 w 4464"/>
                <a:gd name="T13" fmla="*/ 4702 h 5038"/>
                <a:gd name="T14" fmla="*/ 639 w 4464"/>
                <a:gd name="T15" fmla="*/ 3050 h 5038"/>
                <a:gd name="T16" fmla="*/ 1036 w 4464"/>
                <a:gd name="T17" fmla="*/ 1484 h 5038"/>
                <a:gd name="T18" fmla="*/ 536 w 4464"/>
                <a:gd name="T19" fmla="*/ 927 h 5038"/>
                <a:gd name="T20" fmla="*/ 143 w 4464"/>
                <a:gd name="T21" fmla="*/ 0 h 5038"/>
                <a:gd name="T22" fmla="*/ 0 w 4464"/>
                <a:gd name="T23" fmla="*/ 25 h 5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64" h="5038">
                  <a:moveTo>
                    <a:pt x="0" y="25"/>
                  </a:moveTo>
                  <a:cubicBezTo>
                    <a:pt x="0" y="25"/>
                    <a:pt x="253" y="765"/>
                    <a:pt x="386" y="987"/>
                  </a:cubicBezTo>
                  <a:cubicBezTo>
                    <a:pt x="484" y="1149"/>
                    <a:pt x="834" y="1382"/>
                    <a:pt x="875" y="1567"/>
                  </a:cubicBezTo>
                  <a:cubicBezTo>
                    <a:pt x="958" y="1947"/>
                    <a:pt x="383" y="2686"/>
                    <a:pt x="463" y="3067"/>
                  </a:cubicBezTo>
                  <a:cubicBezTo>
                    <a:pt x="581" y="3634"/>
                    <a:pt x="1357" y="4730"/>
                    <a:pt x="1920" y="4870"/>
                  </a:cubicBezTo>
                  <a:cubicBezTo>
                    <a:pt x="2590" y="5038"/>
                    <a:pt x="4464" y="3792"/>
                    <a:pt x="4464" y="3792"/>
                  </a:cubicBezTo>
                  <a:cubicBezTo>
                    <a:pt x="4464" y="3792"/>
                    <a:pt x="2568" y="4891"/>
                    <a:pt x="1920" y="4702"/>
                  </a:cubicBezTo>
                  <a:cubicBezTo>
                    <a:pt x="1418" y="4555"/>
                    <a:pt x="746" y="3562"/>
                    <a:pt x="639" y="3050"/>
                  </a:cubicBezTo>
                  <a:cubicBezTo>
                    <a:pt x="556" y="2655"/>
                    <a:pt x="1132" y="1876"/>
                    <a:pt x="1036" y="1484"/>
                  </a:cubicBezTo>
                  <a:cubicBezTo>
                    <a:pt x="991" y="1302"/>
                    <a:pt x="636" y="1085"/>
                    <a:pt x="536" y="927"/>
                  </a:cubicBezTo>
                  <a:cubicBezTo>
                    <a:pt x="401" y="714"/>
                    <a:pt x="143" y="0"/>
                    <a:pt x="143" y="0"/>
                  </a:cubicBezTo>
                  <a:lnTo>
                    <a:pt x="0" y="25"/>
                  </a:lnTo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8" name="Freeform 695">
              <a:extLst>
                <a:ext uri="{FF2B5EF4-FFF2-40B4-BE49-F238E27FC236}">
                  <a16:creationId xmlns:a16="http://schemas.microsoft.com/office/drawing/2014/main" id="{4FF4DC84-CFC7-C74A-1745-7B7BAB62B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626" y="2324100"/>
              <a:ext cx="423863" cy="420688"/>
            </a:xfrm>
            <a:custGeom>
              <a:avLst/>
              <a:gdLst>
                <a:gd name="T0" fmla="*/ 1865 w 2320"/>
                <a:gd name="T1" fmla="*/ 1541 h 2303"/>
                <a:gd name="T2" fmla="*/ 991 w 2320"/>
                <a:gd name="T3" fmla="*/ 2303 h 2303"/>
                <a:gd name="T4" fmla="*/ 313 w 2320"/>
                <a:gd name="T5" fmla="*/ 360 h 2303"/>
                <a:gd name="T6" fmla="*/ 460 w 2320"/>
                <a:gd name="T7" fmla="*/ 154 h 2303"/>
                <a:gd name="T8" fmla="*/ 1345 w 2320"/>
                <a:gd name="T9" fmla="*/ 356 h 2303"/>
                <a:gd name="T10" fmla="*/ 2204 w 2320"/>
                <a:gd name="T11" fmla="*/ 407 h 2303"/>
                <a:gd name="T12" fmla="*/ 1865 w 2320"/>
                <a:gd name="T13" fmla="*/ 1541 h 2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0" h="2303">
                  <a:moveTo>
                    <a:pt x="1865" y="1541"/>
                  </a:moveTo>
                  <a:cubicBezTo>
                    <a:pt x="1497" y="1994"/>
                    <a:pt x="991" y="2303"/>
                    <a:pt x="991" y="2303"/>
                  </a:cubicBezTo>
                  <a:cubicBezTo>
                    <a:pt x="991" y="2303"/>
                    <a:pt x="0" y="1065"/>
                    <a:pt x="313" y="360"/>
                  </a:cubicBezTo>
                  <a:cubicBezTo>
                    <a:pt x="346" y="284"/>
                    <a:pt x="394" y="215"/>
                    <a:pt x="460" y="154"/>
                  </a:cubicBezTo>
                  <a:cubicBezTo>
                    <a:pt x="627" y="0"/>
                    <a:pt x="1345" y="356"/>
                    <a:pt x="1345" y="356"/>
                  </a:cubicBezTo>
                  <a:cubicBezTo>
                    <a:pt x="1345" y="356"/>
                    <a:pt x="2146" y="200"/>
                    <a:pt x="2204" y="407"/>
                  </a:cubicBezTo>
                  <a:cubicBezTo>
                    <a:pt x="2320" y="818"/>
                    <a:pt x="2128" y="1217"/>
                    <a:pt x="1865" y="1541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9" name="Freeform 696">
              <a:extLst>
                <a:ext uri="{FF2B5EF4-FFF2-40B4-BE49-F238E27FC236}">
                  <a16:creationId xmlns:a16="http://schemas.microsoft.com/office/drawing/2014/main" id="{A9DA0A81-02B7-F59C-BC2F-A141B5247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9376" y="1925638"/>
              <a:ext cx="284163" cy="242888"/>
            </a:xfrm>
            <a:custGeom>
              <a:avLst/>
              <a:gdLst>
                <a:gd name="T0" fmla="*/ 1216 w 1549"/>
                <a:gd name="T1" fmla="*/ 1324 h 1324"/>
                <a:gd name="T2" fmla="*/ 303 w 1549"/>
                <a:gd name="T3" fmla="*/ 958 h 1324"/>
                <a:gd name="T4" fmla="*/ 108 w 1549"/>
                <a:gd name="T5" fmla="*/ 482 h 1324"/>
                <a:gd name="T6" fmla="*/ 728 w 1549"/>
                <a:gd name="T7" fmla="*/ 317 h 1324"/>
                <a:gd name="T8" fmla="*/ 1297 w 1549"/>
                <a:gd name="T9" fmla="*/ 84 h 1324"/>
                <a:gd name="T10" fmla="*/ 1432 w 1549"/>
                <a:gd name="T11" fmla="*/ 319 h 1324"/>
                <a:gd name="T12" fmla="*/ 1216 w 1549"/>
                <a:gd name="T13" fmla="*/ 1324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9" h="1324">
                  <a:moveTo>
                    <a:pt x="1216" y="1324"/>
                  </a:moveTo>
                  <a:cubicBezTo>
                    <a:pt x="1216" y="1324"/>
                    <a:pt x="639" y="1190"/>
                    <a:pt x="303" y="958"/>
                  </a:cubicBezTo>
                  <a:cubicBezTo>
                    <a:pt x="114" y="828"/>
                    <a:pt x="0" y="667"/>
                    <a:pt x="108" y="482"/>
                  </a:cubicBezTo>
                  <a:cubicBezTo>
                    <a:pt x="181" y="357"/>
                    <a:pt x="728" y="317"/>
                    <a:pt x="728" y="317"/>
                  </a:cubicBezTo>
                  <a:cubicBezTo>
                    <a:pt x="728" y="317"/>
                    <a:pt x="1212" y="0"/>
                    <a:pt x="1297" y="84"/>
                  </a:cubicBezTo>
                  <a:cubicBezTo>
                    <a:pt x="1365" y="152"/>
                    <a:pt x="1408" y="232"/>
                    <a:pt x="1432" y="319"/>
                  </a:cubicBezTo>
                  <a:cubicBezTo>
                    <a:pt x="1549" y="745"/>
                    <a:pt x="1216" y="1324"/>
                    <a:pt x="1216" y="1324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0" name="Freeform 697">
              <a:extLst>
                <a:ext uri="{FF2B5EF4-FFF2-40B4-BE49-F238E27FC236}">
                  <a16:creationId xmlns:a16="http://schemas.microsoft.com/office/drawing/2014/main" id="{AD95D535-2B49-026B-E14A-FBFAB0421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851" y="2439988"/>
              <a:ext cx="282575" cy="265113"/>
            </a:xfrm>
            <a:custGeom>
              <a:avLst/>
              <a:gdLst>
                <a:gd name="T0" fmla="*/ 1244 w 1543"/>
                <a:gd name="T1" fmla="*/ 1453 h 1453"/>
                <a:gd name="T2" fmla="*/ 1012 w 1543"/>
                <a:gd name="T3" fmla="*/ 1407 h 1453"/>
                <a:gd name="T4" fmla="*/ 29 w 1543"/>
                <a:gd name="T5" fmla="*/ 672 h 1453"/>
                <a:gd name="T6" fmla="*/ 539 w 1543"/>
                <a:gd name="T7" fmla="*/ 371 h 1453"/>
                <a:gd name="T8" fmla="*/ 922 w 1543"/>
                <a:gd name="T9" fmla="*/ 3 h 1453"/>
                <a:gd name="T10" fmla="*/ 969 w 1543"/>
                <a:gd name="T11" fmla="*/ 10 h 1453"/>
                <a:gd name="T12" fmla="*/ 1244 w 1543"/>
                <a:gd name="T13" fmla="*/ 1453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3" h="1453">
                  <a:moveTo>
                    <a:pt x="1244" y="1453"/>
                  </a:moveTo>
                  <a:cubicBezTo>
                    <a:pt x="1244" y="1453"/>
                    <a:pt x="1149" y="1440"/>
                    <a:pt x="1012" y="1407"/>
                  </a:cubicBezTo>
                  <a:cubicBezTo>
                    <a:pt x="651" y="1324"/>
                    <a:pt x="0" y="1111"/>
                    <a:pt x="29" y="672"/>
                  </a:cubicBezTo>
                  <a:cubicBezTo>
                    <a:pt x="38" y="524"/>
                    <a:pt x="539" y="371"/>
                    <a:pt x="539" y="371"/>
                  </a:cubicBezTo>
                  <a:cubicBezTo>
                    <a:pt x="539" y="371"/>
                    <a:pt x="783" y="29"/>
                    <a:pt x="922" y="3"/>
                  </a:cubicBezTo>
                  <a:cubicBezTo>
                    <a:pt x="940" y="0"/>
                    <a:pt x="956" y="2"/>
                    <a:pt x="969" y="10"/>
                  </a:cubicBezTo>
                  <a:cubicBezTo>
                    <a:pt x="1543" y="352"/>
                    <a:pt x="1244" y="1453"/>
                    <a:pt x="1244" y="1453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1" name="Freeform 698">
              <a:extLst>
                <a:ext uri="{FF2B5EF4-FFF2-40B4-BE49-F238E27FC236}">
                  <a16:creationId xmlns:a16="http://schemas.microsoft.com/office/drawing/2014/main" id="{6A42EF69-ED67-4267-578D-F037B844B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988" y="2833688"/>
              <a:ext cx="223838" cy="314325"/>
            </a:xfrm>
            <a:custGeom>
              <a:avLst/>
              <a:gdLst>
                <a:gd name="T0" fmla="*/ 370 w 1231"/>
                <a:gd name="T1" fmla="*/ 1721 h 1721"/>
                <a:gd name="T2" fmla="*/ 176 w 1231"/>
                <a:gd name="T3" fmla="*/ 1190 h 1721"/>
                <a:gd name="T4" fmla="*/ 226 w 1231"/>
                <a:gd name="T5" fmla="*/ 106 h 1721"/>
                <a:gd name="T6" fmla="*/ 688 w 1231"/>
                <a:gd name="T7" fmla="*/ 298 h 1721"/>
                <a:gd name="T8" fmla="*/ 1112 w 1231"/>
                <a:gd name="T9" fmla="*/ 320 h 1721"/>
                <a:gd name="T10" fmla="*/ 1147 w 1231"/>
                <a:gd name="T11" fmla="*/ 376 h 1721"/>
                <a:gd name="T12" fmla="*/ 370 w 1231"/>
                <a:gd name="T13" fmla="*/ 1721 h 1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1721">
                  <a:moveTo>
                    <a:pt x="370" y="1721"/>
                  </a:moveTo>
                  <a:cubicBezTo>
                    <a:pt x="370" y="1721"/>
                    <a:pt x="261" y="1488"/>
                    <a:pt x="176" y="1190"/>
                  </a:cubicBezTo>
                  <a:cubicBezTo>
                    <a:pt x="69" y="819"/>
                    <a:pt x="0" y="347"/>
                    <a:pt x="226" y="106"/>
                  </a:cubicBezTo>
                  <a:cubicBezTo>
                    <a:pt x="326" y="0"/>
                    <a:pt x="688" y="298"/>
                    <a:pt x="688" y="298"/>
                  </a:cubicBezTo>
                  <a:cubicBezTo>
                    <a:pt x="688" y="298"/>
                    <a:pt x="1004" y="242"/>
                    <a:pt x="1112" y="320"/>
                  </a:cubicBezTo>
                  <a:cubicBezTo>
                    <a:pt x="1131" y="334"/>
                    <a:pt x="1144" y="352"/>
                    <a:pt x="1147" y="376"/>
                  </a:cubicBezTo>
                  <a:cubicBezTo>
                    <a:pt x="1231" y="1119"/>
                    <a:pt x="370" y="1721"/>
                    <a:pt x="370" y="1721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2" name="Freeform 699">
              <a:extLst>
                <a:ext uri="{FF2B5EF4-FFF2-40B4-BE49-F238E27FC236}">
                  <a16:creationId xmlns:a16="http://schemas.microsoft.com/office/drawing/2014/main" id="{8EC6B02E-3EEF-B225-3D7E-93BA75048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0676" y="3170238"/>
              <a:ext cx="233363" cy="227013"/>
            </a:xfrm>
            <a:custGeom>
              <a:avLst/>
              <a:gdLst>
                <a:gd name="T0" fmla="*/ 875 w 1272"/>
                <a:gd name="T1" fmla="*/ 1241 h 1241"/>
                <a:gd name="T2" fmla="*/ 129 w 1272"/>
                <a:gd name="T3" fmla="*/ 341 h 1241"/>
                <a:gd name="T4" fmla="*/ 546 w 1272"/>
                <a:gd name="T5" fmla="*/ 246 h 1241"/>
                <a:gd name="T6" fmla="*/ 915 w 1272"/>
                <a:gd name="T7" fmla="*/ 85 h 1241"/>
                <a:gd name="T8" fmla="*/ 875 w 1272"/>
                <a:gd name="T9" fmla="*/ 12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2" h="1241">
                  <a:moveTo>
                    <a:pt x="875" y="1241"/>
                  </a:moveTo>
                  <a:cubicBezTo>
                    <a:pt x="875" y="1241"/>
                    <a:pt x="0" y="787"/>
                    <a:pt x="129" y="341"/>
                  </a:cubicBezTo>
                  <a:cubicBezTo>
                    <a:pt x="160" y="233"/>
                    <a:pt x="546" y="246"/>
                    <a:pt x="546" y="246"/>
                  </a:cubicBezTo>
                  <a:cubicBezTo>
                    <a:pt x="546" y="246"/>
                    <a:pt x="840" y="0"/>
                    <a:pt x="915" y="85"/>
                  </a:cubicBezTo>
                  <a:cubicBezTo>
                    <a:pt x="1272" y="490"/>
                    <a:pt x="875" y="1241"/>
                    <a:pt x="875" y="1241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3" name="Freeform 700">
              <a:extLst>
                <a:ext uri="{FF2B5EF4-FFF2-40B4-BE49-F238E27FC236}">
                  <a16:creationId xmlns:a16="http://schemas.microsoft.com/office/drawing/2014/main" id="{BD2016F5-444C-6A7F-7454-2F2DB5037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01" y="2208213"/>
              <a:ext cx="282575" cy="400050"/>
            </a:xfrm>
            <a:custGeom>
              <a:avLst/>
              <a:gdLst>
                <a:gd name="T0" fmla="*/ 378 w 1553"/>
                <a:gd name="T1" fmla="*/ 2187 h 2187"/>
                <a:gd name="T2" fmla="*/ 183 w 1553"/>
                <a:gd name="T3" fmla="*/ 1422 h 2187"/>
                <a:gd name="T4" fmla="*/ 260 w 1553"/>
                <a:gd name="T5" fmla="*/ 80 h 2187"/>
                <a:gd name="T6" fmla="*/ 800 w 1553"/>
                <a:gd name="T7" fmla="*/ 459 h 2187"/>
                <a:gd name="T8" fmla="*/ 1177 w 1553"/>
                <a:gd name="T9" fmla="*/ 523 h 2187"/>
                <a:gd name="T10" fmla="*/ 1402 w 1553"/>
                <a:gd name="T11" fmla="*/ 653 h 2187"/>
                <a:gd name="T12" fmla="*/ 378 w 1553"/>
                <a:gd name="T13" fmla="*/ 2187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3" h="2187">
                  <a:moveTo>
                    <a:pt x="378" y="2187"/>
                  </a:moveTo>
                  <a:cubicBezTo>
                    <a:pt x="378" y="2187"/>
                    <a:pt x="269" y="1838"/>
                    <a:pt x="183" y="1422"/>
                  </a:cubicBezTo>
                  <a:cubicBezTo>
                    <a:pt x="72" y="880"/>
                    <a:pt x="0" y="225"/>
                    <a:pt x="260" y="80"/>
                  </a:cubicBezTo>
                  <a:cubicBezTo>
                    <a:pt x="404" y="0"/>
                    <a:pt x="800" y="459"/>
                    <a:pt x="800" y="459"/>
                  </a:cubicBezTo>
                  <a:cubicBezTo>
                    <a:pt x="800" y="459"/>
                    <a:pt x="1005" y="476"/>
                    <a:pt x="1177" y="523"/>
                  </a:cubicBezTo>
                  <a:cubicBezTo>
                    <a:pt x="1286" y="553"/>
                    <a:pt x="1381" y="595"/>
                    <a:pt x="1402" y="653"/>
                  </a:cubicBezTo>
                  <a:cubicBezTo>
                    <a:pt x="1553" y="1088"/>
                    <a:pt x="378" y="2187"/>
                    <a:pt x="378" y="2187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4" name="Freeform 701">
              <a:extLst>
                <a:ext uri="{FF2B5EF4-FFF2-40B4-BE49-F238E27FC236}">
                  <a16:creationId xmlns:a16="http://schemas.microsoft.com/office/drawing/2014/main" id="{6D762A48-2976-1D9B-74FC-1A65B3516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6" y="2012950"/>
              <a:ext cx="284163" cy="309563"/>
            </a:xfrm>
            <a:custGeom>
              <a:avLst/>
              <a:gdLst>
                <a:gd name="T0" fmla="*/ 1449 w 1555"/>
                <a:gd name="T1" fmla="*/ 725 h 1695"/>
                <a:gd name="T2" fmla="*/ 1449 w 1555"/>
                <a:gd name="T3" fmla="*/ 217 h 1695"/>
                <a:gd name="T4" fmla="*/ 0 w 1555"/>
                <a:gd name="T5" fmla="*/ 845 h 1695"/>
                <a:gd name="T6" fmla="*/ 1348 w 1555"/>
                <a:gd name="T7" fmla="*/ 1517 h 1695"/>
                <a:gd name="T8" fmla="*/ 1449 w 1555"/>
                <a:gd name="T9" fmla="*/ 725 h 1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5" h="1695">
                  <a:moveTo>
                    <a:pt x="1449" y="725"/>
                  </a:moveTo>
                  <a:cubicBezTo>
                    <a:pt x="1449" y="725"/>
                    <a:pt x="1555" y="287"/>
                    <a:pt x="1449" y="217"/>
                  </a:cubicBezTo>
                  <a:cubicBezTo>
                    <a:pt x="1119" y="0"/>
                    <a:pt x="0" y="845"/>
                    <a:pt x="0" y="845"/>
                  </a:cubicBezTo>
                  <a:cubicBezTo>
                    <a:pt x="0" y="845"/>
                    <a:pt x="1016" y="1695"/>
                    <a:pt x="1348" y="1517"/>
                  </a:cubicBezTo>
                  <a:cubicBezTo>
                    <a:pt x="1524" y="1423"/>
                    <a:pt x="1449" y="725"/>
                    <a:pt x="1449" y="725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5" name="Freeform 702">
              <a:extLst>
                <a:ext uri="{FF2B5EF4-FFF2-40B4-BE49-F238E27FC236}">
                  <a16:creationId xmlns:a16="http://schemas.microsoft.com/office/drawing/2014/main" id="{811A4F48-D0BE-DFBA-FA64-6741E0073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254375"/>
              <a:ext cx="153988" cy="147638"/>
            </a:xfrm>
            <a:custGeom>
              <a:avLst/>
              <a:gdLst>
                <a:gd name="T0" fmla="*/ 840 w 840"/>
                <a:gd name="T1" fmla="*/ 0 h 801"/>
                <a:gd name="T2" fmla="*/ 429 w 840"/>
                <a:gd name="T3" fmla="*/ 775 h 801"/>
                <a:gd name="T4" fmla="*/ 230 w 840"/>
                <a:gd name="T5" fmla="*/ 797 h 801"/>
                <a:gd name="T6" fmla="*/ 17 w 840"/>
                <a:gd name="T7" fmla="*/ 775 h 801"/>
                <a:gd name="T8" fmla="*/ 99 w 840"/>
                <a:gd name="T9" fmla="*/ 188 h 801"/>
                <a:gd name="T10" fmla="*/ 604 w 840"/>
                <a:gd name="T11" fmla="*/ 27 h 801"/>
                <a:gd name="T12" fmla="*/ 840 w 840"/>
                <a:gd name="T13" fmla="*/ 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0" h="801">
                  <a:moveTo>
                    <a:pt x="840" y="0"/>
                  </a:moveTo>
                  <a:cubicBezTo>
                    <a:pt x="840" y="0"/>
                    <a:pt x="617" y="662"/>
                    <a:pt x="429" y="775"/>
                  </a:cubicBezTo>
                  <a:cubicBezTo>
                    <a:pt x="391" y="798"/>
                    <a:pt x="310" y="801"/>
                    <a:pt x="230" y="797"/>
                  </a:cubicBezTo>
                  <a:cubicBezTo>
                    <a:pt x="123" y="793"/>
                    <a:pt x="17" y="775"/>
                    <a:pt x="17" y="775"/>
                  </a:cubicBezTo>
                  <a:cubicBezTo>
                    <a:pt x="17" y="775"/>
                    <a:pt x="0" y="298"/>
                    <a:pt x="99" y="188"/>
                  </a:cubicBezTo>
                  <a:cubicBezTo>
                    <a:pt x="174" y="104"/>
                    <a:pt x="417" y="54"/>
                    <a:pt x="604" y="27"/>
                  </a:cubicBezTo>
                  <a:cubicBezTo>
                    <a:pt x="736" y="8"/>
                    <a:pt x="840" y="0"/>
                    <a:pt x="840" y="0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6" name="Freeform 703">
              <a:extLst>
                <a:ext uri="{FF2B5EF4-FFF2-40B4-BE49-F238E27FC236}">
                  <a16:creationId xmlns:a16="http://schemas.microsoft.com/office/drawing/2014/main" id="{EB207A2F-2F6D-7433-25A5-5F30E431C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4676" y="2439988"/>
              <a:ext cx="117475" cy="265113"/>
            </a:xfrm>
            <a:custGeom>
              <a:avLst/>
              <a:gdLst>
                <a:gd name="T0" fmla="*/ 569 w 647"/>
                <a:gd name="T1" fmla="*/ 1451 h 1451"/>
                <a:gd name="T2" fmla="*/ 337 w 647"/>
                <a:gd name="T3" fmla="*/ 1405 h 1451"/>
                <a:gd name="T4" fmla="*/ 337 w 647"/>
                <a:gd name="T5" fmla="*/ 1405 h 1451"/>
                <a:gd name="T6" fmla="*/ 0 w 647"/>
                <a:gd name="T7" fmla="*/ 655 h 1451"/>
                <a:gd name="T8" fmla="*/ 247 w 647"/>
                <a:gd name="T9" fmla="*/ 1 h 1451"/>
                <a:gd name="T10" fmla="*/ 263 w 647"/>
                <a:gd name="T11" fmla="*/ 0 h 1451"/>
                <a:gd name="T12" fmla="*/ 294 w 647"/>
                <a:gd name="T13" fmla="*/ 8 h 1451"/>
                <a:gd name="T14" fmla="*/ 647 w 647"/>
                <a:gd name="T15" fmla="*/ 839 h 1451"/>
                <a:gd name="T16" fmla="*/ 569 w 647"/>
                <a:gd name="T17" fmla="*/ 1451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1451">
                  <a:moveTo>
                    <a:pt x="569" y="1451"/>
                  </a:moveTo>
                  <a:cubicBezTo>
                    <a:pt x="569" y="1451"/>
                    <a:pt x="474" y="1438"/>
                    <a:pt x="337" y="1405"/>
                  </a:cubicBezTo>
                  <a:lnTo>
                    <a:pt x="337" y="1405"/>
                  </a:lnTo>
                  <a:cubicBezTo>
                    <a:pt x="126" y="1202"/>
                    <a:pt x="0" y="941"/>
                    <a:pt x="0" y="655"/>
                  </a:cubicBezTo>
                  <a:cubicBezTo>
                    <a:pt x="0" y="413"/>
                    <a:pt x="91" y="188"/>
                    <a:pt x="247" y="1"/>
                  </a:cubicBezTo>
                  <a:cubicBezTo>
                    <a:pt x="252" y="0"/>
                    <a:pt x="258" y="0"/>
                    <a:pt x="263" y="0"/>
                  </a:cubicBezTo>
                  <a:cubicBezTo>
                    <a:pt x="274" y="0"/>
                    <a:pt x="285" y="2"/>
                    <a:pt x="294" y="8"/>
                  </a:cubicBezTo>
                  <a:cubicBezTo>
                    <a:pt x="575" y="176"/>
                    <a:pt x="647" y="526"/>
                    <a:pt x="647" y="839"/>
                  </a:cubicBezTo>
                  <a:cubicBezTo>
                    <a:pt x="647" y="1165"/>
                    <a:pt x="569" y="1451"/>
                    <a:pt x="569" y="1451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7" name="Freeform 704">
              <a:extLst>
                <a:ext uri="{FF2B5EF4-FFF2-40B4-BE49-F238E27FC236}">
                  <a16:creationId xmlns:a16="http://schemas.microsoft.com/office/drawing/2014/main" id="{F5FE9D03-FB1E-538E-95C3-5CFE90D88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788" y="2147888"/>
              <a:ext cx="239713" cy="23813"/>
            </a:xfrm>
            <a:custGeom>
              <a:avLst/>
              <a:gdLst>
                <a:gd name="T0" fmla="*/ 0 w 1312"/>
                <a:gd name="T1" fmla="*/ 130 h 130"/>
                <a:gd name="T2" fmla="*/ 1312 w 1312"/>
                <a:gd name="T3" fmla="*/ 0 h 130"/>
                <a:gd name="T4" fmla="*/ 1312 w 1312"/>
                <a:gd name="T5" fmla="*/ 130 h 130"/>
                <a:gd name="T6" fmla="*/ 0 w 1312"/>
                <a:gd name="T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2" h="130">
                  <a:moveTo>
                    <a:pt x="0" y="130"/>
                  </a:moveTo>
                  <a:lnTo>
                    <a:pt x="1312" y="0"/>
                  </a:lnTo>
                  <a:lnTo>
                    <a:pt x="1312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274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8" name="Freeform 705">
              <a:extLst>
                <a:ext uri="{FF2B5EF4-FFF2-40B4-BE49-F238E27FC236}">
                  <a16:creationId xmlns:a16="http://schemas.microsoft.com/office/drawing/2014/main" id="{85D1B516-1557-1DE5-B7A9-8F77DC9F8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988" y="2254250"/>
              <a:ext cx="82550" cy="304800"/>
            </a:xfrm>
            <a:custGeom>
              <a:avLst/>
              <a:gdLst>
                <a:gd name="T0" fmla="*/ 37 w 52"/>
                <a:gd name="T1" fmla="*/ 0 h 192"/>
                <a:gd name="T2" fmla="*/ 0 w 52"/>
                <a:gd name="T3" fmla="*/ 192 h 192"/>
                <a:gd name="T4" fmla="*/ 52 w 52"/>
                <a:gd name="T5" fmla="*/ 9 h 192"/>
                <a:gd name="T6" fmla="*/ 37 w 52"/>
                <a:gd name="T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192">
                  <a:moveTo>
                    <a:pt x="37" y="0"/>
                  </a:moveTo>
                  <a:lnTo>
                    <a:pt x="0" y="192"/>
                  </a:lnTo>
                  <a:lnTo>
                    <a:pt x="52" y="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9" name="Freeform 706">
              <a:extLst>
                <a:ext uri="{FF2B5EF4-FFF2-40B4-BE49-F238E27FC236}">
                  <a16:creationId xmlns:a16="http://schemas.microsoft.com/office/drawing/2014/main" id="{6FDAA850-996F-82CA-852F-2FE2A2E6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363" y="2344738"/>
              <a:ext cx="79375" cy="360363"/>
            </a:xfrm>
            <a:custGeom>
              <a:avLst/>
              <a:gdLst>
                <a:gd name="T0" fmla="*/ 36 w 50"/>
                <a:gd name="T1" fmla="*/ 0 h 227"/>
                <a:gd name="T2" fmla="*/ 0 w 50"/>
                <a:gd name="T3" fmla="*/ 227 h 227"/>
                <a:gd name="T4" fmla="*/ 50 w 50"/>
                <a:gd name="T5" fmla="*/ 0 h 227"/>
                <a:gd name="T6" fmla="*/ 36 w 50"/>
                <a:gd name="T7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227">
                  <a:moveTo>
                    <a:pt x="36" y="0"/>
                  </a:moveTo>
                  <a:lnTo>
                    <a:pt x="0" y="227"/>
                  </a:lnTo>
                  <a:lnTo>
                    <a:pt x="5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0" name="Freeform 707">
              <a:extLst>
                <a:ext uri="{FF2B5EF4-FFF2-40B4-BE49-F238E27FC236}">
                  <a16:creationId xmlns:a16="http://schemas.microsoft.com/office/drawing/2014/main" id="{0DCFBF06-0389-CD0F-D2C9-2A461E56F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5263" y="1957388"/>
              <a:ext cx="96838" cy="187325"/>
            </a:xfrm>
            <a:custGeom>
              <a:avLst/>
              <a:gdLst>
                <a:gd name="T0" fmla="*/ 0 w 61"/>
                <a:gd name="T1" fmla="*/ 8 h 118"/>
                <a:gd name="T2" fmla="*/ 61 w 61"/>
                <a:gd name="T3" fmla="*/ 118 h 118"/>
                <a:gd name="T4" fmla="*/ 14 w 61"/>
                <a:gd name="T5" fmla="*/ 0 h 118"/>
                <a:gd name="T6" fmla="*/ 0 w 61"/>
                <a:gd name="T7" fmla="*/ 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118">
                  <a:moveTo>
                    <a:pt x="0" y="8"/>
                  </a:moveTo>
                  <a:lnTo>
                    <a:pt x="61" y="118"/>
                  </a:lnTo>
                  <a:lnTo>
                    <a:pt x="1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1" name="Freeform 708">
              <a:extLst>
                <a:ext uri="{FF2B5EF4-FFF2-40B4-BE49-F238E27FC236}">
                  <a16:creationId xmlns:a16="http://schemas.microsoft.com/office/drawing/2014/main" id="{4247D94E-20BE-52F9-7168-594FA886A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988" y="2833688"/>
              <a:ext cx="203200" cy="217488"/>
            </a:xfrm>
            <a:custGeom>
              <a:avLst/>
              <a:gdLst>
                <a:gd name="T0" fmla="*/ 1112 w 1112"/>
                <a:gd name="T1" fmla="*/ 320 h 1190"/>
                <a:gd name="T2" fmla="*/ 176 w 1112"/>
                <a:gd name="T3" fmla="*/ 1190 h 1190"/>
                <a:gd name="T4" fmla="*/ 226 w 1112"/>
                <a:gd name="T5" fmla="*/ 106 h 1190"/>
                <a:gd name="T6" fmla="*/ 688 w 1112"/>
                <a:gd name="T7" fmla="*/ 298 h 1190"/>
                <a:gd name="T8" fmla="*/ 1112 w 1112"/>
                <a:gd name="T9" fmla="*/ 320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2" h="1190">
                  <a:moveTo>
                    <a:pt x="1112" y="320"/>
                  </a:moveTo>
                  <a:cubicBezTo>
                    <a:pt x="996" y="701"/>
                    <a:pt x="646" y="1019"/>
                    <a:pt x="176" y="1190"/>
                  </a:cubicBezTo>
                  <a:cubicBezTo>
                    <a:pt x="69" y="819"/>
                    <a:pt x="0" y="347"/>
                    <a:pt x="226" y="106"/>
                  </a:cubicBezTo>
                  <a:cubicBezTo>
                    <a:pt x="326" y="0"/>
                    <a:pt x="688" y="298"/>
                    <a:pt x="688" y="298"/>
                  </a:cubicBezTo>
                  <a:cubicBezTo>
                    <a:pt x="688" y="298"/>
                    <a:pt x="1004" y="242"/>
                    <a:pt x="1112" y="320"/>
                  </a:cubicBez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2" name="Freeform 709">
              <a:extLst>
                <a:ext uri="{FF2B5EF4-FFF2-40B4-BE49-F238E27FC236}">
                  <a16:creationId xmlns:a16="http://schemas.microsoft.com/office/drawing/2014/main" id="{6ACCBBF9-BE48-AFE2-9D40-75C94F0BF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201" y="2722563"/>
              <a:ext cx="327025" cy="314325"/>
            </a:xfrm>
            <a:custGeom>
              <a:avLst/>
              <a:gdLst>
                <a:gd name="T0" fmla="*/ 1777 w 1782"/>
                <a:gd name="T1" fmla="*/ 597 h 1723"/>
                <a:gd name="T2" fmla="*/ 1203 w 1782"/>
                <a:gd name="T3" fmla="*/ 1420 h 1723"/>
                <a:gd name="T4" fmla="*/ 541 w 1782"/>
                <a:gd name="T5" fmla="*/ 1723 h 1723"/>
                <a:gd name="T6" fmla="*/ 517 w 1782"/>
                <a:gd name="T7" fmla="*/ 114 h 1723"/>
                <a:gd name="T8" fmla="*/ 574 w 1782"/>
                <a:gd name="T9" fmla="*/ 79 h 1723"/>
                <a:gd name="T10" fmla="*/ 1170 w 1782"/>
                <a:gd name="T11" fmla="*/ 395 h 1723"/>
                <a:gd name="T12" fmla="*/ 1777 w 1782"/>
                <a:gd name="T13" fmla="*/ 597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82" h="1723">
                  <a:moveTo>
                    <a:pt x="1777" y="597"/>
                  </a:moveTo>
                  <a:cubicBezTo>
                    <a:pt x="1782" y="960"/>
                    <a:pt x="1499" y="1234"/>
                    <a:pt x="1203" y="1420"/>
                  </a:cubicBezTo>
                  <a:cubicBezTo>
                    <a:pt x="880" y="1623"/>
                    <a:pt x="541" y="1723"/>
                    <a:pt x="541" y="1723"/>
                  </a:cubicBezTo>
                  <a:cubicBezTo>
                    <a:pt x="541" y="1723"/>
                    <a:pt x="0" y="487"/>
                    <a:pt x="517" y="114"/>
                  </a:cubicBezTo>
                  <a:cubicBezTo>
                    <a:pt x="535" y="101"/>
                    <a:pt x="554" y="89"/>
                    <a:pt x="574" y="79"/>
                  </a:cubicBezTo>
                  <a:cubicBezTo>
                    <a:pt x="723" y="0"/>
                    <a:pt x="1170" y="395"/>
                    <a:pt x="1170" y="395"/>
                  </a:cubicBezTo>
                  <a:cubicBezTo>
                    <a:pt x="1170" y="395"/>
                    <a:pt x="1775" y="437"/>
                    <a:pt x="1777" y="597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3" name="Freeform 710">
              <a:extLst>
                <a:ext uri="{FF2B5EF4-FFF2-40B4-BE49-F238E27FC236}">
                  <a16:creationId xmlns:a16="http://schemas.microsoft.com/office/drawing/2014/main" id="{EA6A1532-8FE4-0FD4-B4FA-77A3CCFC1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738" y="2767013"/>
              <a:ext cx="104775" cy="231775"/>
            </a:xfrm>
            <a:custGeom>
              <a:avLst/>
              <a:gdLst>
                <a:gd name="T0" fmla="*/ 59 w 66"/>
                <a:gd name="T1" fmla="*/ 0 h 146"/>
                <a:gd name="T2" fmla="*/ 0 w 66"/>
                <a:gd name="T3" fmla="*/ 146 h 146"/>
                <a:gd name="T4" fmla="*/ 66 w 66"/>
                <a:gd name="T5" fmla="*/ 17 h 146"/>
                <a:gd name="T6" fmla="*/ 59 w 66"/>
                <a:gd name="T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146">
                  <a:moveTo>
                    <a:pt x="59" y="0"/>
                  </a:moveTo>
                  <a:lnTo>
                    <a:pt x="0" y="146"/>
                  </a:lnTo>
                  <a:lnTo>
                    <a:pt x="66" y="1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4" name="Freeform 711">
              <a:extLst>
                <a:ext uri="{FF2B5EF4-FFF2-40B4-BE49-F238E27FC236}">
                  <a16:creationId xmlns:a16="http://schemas.microsoft.com/office/drawing/2014/main" id="{ACFA0B3F-41D5-8816-5392-B47F586A8E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6488" y="2244725"/>
              <a:ext cx="200025" cy="223838"/>
            </a:xfrm>
            <a:custGeom>
              <a:avLst/>
              <a:gdLst>
                <a:gd name="T0" fmla="*/ 101 w 1095"/>
                <a:gd name="T1" fmla="*/ 1225 h 1225"/>
                <a:gd name="T2" fmla="*/ 101 w 1095"/>
                <a:gd name="T3" fmla="*/ 1225 h 1225"/>
                <a:gd name="T4" fmla="*/ 0 w 1095"/>
                <a:gd name="T5" fmla="*/ 411 h 1225"/>
                <a:gd name="T6" fmla="*/ 10 w 1095"/>
                <a:gd name="T7" fmla="*/ 229 h 1225"/>
                <a:gd name="T8" fmla="*/ 236 w 1095"/>
                <a:gd name="T9" fmla="*/ 278 h 1225"/>
                <a:gd name="T10" fmla="*/ 347 w 1095"/>
                <a:gd name="T11" fmla="*/ 254 h 1225"/>
                <a:gd name="T12" fmla="*/ 452 w 1095"/>
                <a:gd name="T13" fmla="*/ 0 h 1225"/>
                <a:gd name="T14" fmla="*/ 642 w 1095"/>
                <a:gd name="T15" fmla="*/ 180 h 1225"/>
                <a:gd name="T16" fmla="*/ 466 w 1095"/>
                <a:gd name="T17" fmla="*/ 1097 h 1225"/>
                <a:gd name="T18" fmla="*/ 101 w 1095"/>
                <a:gd name="T19" fmla="*/ 1225 h 1225"/>
                <a:gd name="T20" fmla="*/ 538 w 1095"/>
                <a:gd name="T21" fmla="*/ 1056 h 1225"/>
                <a:gd name="T22" fmla="*/ 764 w 1095"/>
                <a:gd name="T23" fmla="*/ 267 h 1225"/>
                <a:gd name="T24" fmla="*/ 1095 w 1095"/>
                <a:gd name="T25" fmla="*/ 326 h 1225"/>
                <a:gd name="T26" fmla="*/ 538 w 1095"/>
                <a:gd name="T27" fmla="*/ 1056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5" h="1225">
                  <a:moveTo>
                    <a:pt x="101" y="1225"/>
                  </a:moveTo>
                  <a:lnTo>
                    <a:pt x="101" y="1225"/>
                  </a:lnTo>
                  <a:cubicBezTo>
                    <a:pt x="46" y="956"/>
                    <a:pt x="0" y="659"/>
                    <a:pt x="0" y="411"/>
                  </a:cubicBezTo>
                  <a:cubicBezTo>
                    <a:pt x="0" y="347"/>
                    <a:pt x="3" y="286"/>
                    <a:pt x="10" y="229"/>
                  </a:cubicBezTo>
                  <a:cubicBezTo>
                    <a:pt x="93" y="260"/>
                    <a:pt x="170" y="278"/>
                    <a:pt x="236" y="278"/>
                  </a:cubicBezTo>
                  <a:cubicBezTo>
                    <a:pt x="278" y="278"/>
                    <a:pt x="316" y="271"/>
                    <a:pt x="347" y="254"/>
                  </a:cubicBezTo>
                  <a:cubicBezTo>
                    <a:pt x="407" y="222"/>
                    <a:pt x="438" y="120"/>
                    <a:pt x="452" y="0"/>
                  </a:cubicBezTo>
                  <a:cubicBezTo>
                    <a:pt x="524" y="59"/>
                    <a:pt x="592" y="127"/>
                    <a:pt x="642" y="180"/>
                  </a:cubicBezTo>
                  <a:lnTo>
                    <a:pt x="466" y="1097"/>
                  </a:lnTo>
                  <a:cubicBezTo>
                    <a:pt x="354" y="1156"/>
                    <a:pt x="231" y="1200"/>
                    <a:pt x="101" y="1225"/>
                  </a:cubicBezTo>
                  <a:close/>
                  <a:moveTo>
                    <a:pt x="538" y="1056"/>
                  </a:moveTo>
                  <a:lnTo>
                    <a:pt x="764" y="267"/>
                  </a:lnTo>
                  <a:cubicBezTo>
                    <a:pt x="835" y="275"/>
                    <a:pt x="973" y="293"/>
                    <a:pt x="1095" y="326"/>
                  </a:cubicBezTo>
                  <a:cubicBezTo>
                    <a:pt x="1010" y="632"/>
                    <a:pt x="808" y="891"/>
                    <a:pt x="538" y="1056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5" name="Freeform 712">
              <a:extLst>
                <a:ext uri="{FF2B5EF4-FFF2-40B4-BE49-F238E27FC236}">
                  <a16:creationId xmlns:a16="http://schemas.microsoft.com/office/drawing/2014/main" id="{1EB6AB7D-59EF-2AC5-94DD-9921A2E09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076" y="2220913"/>
              <a:ext cx="80963" cy="74613"/>
            </a:xfrm>
            <a:custGeom>
              <a:avLst/>
              <a:gdLst>
                <a:gd name="T0" fmla="*/ 226 w 442"/>
                <a:gd name="T1" fmla="*/ 404 h 404"/>
                <a:gd name="T2" fmla="*/ 0 w 442"/>
                <a:gd name="T3" fmla="*/ 355 h 404"/>
                <a:gd name="T4" fmla="*/ 168 w 442"/>
                <a:gd name="T5" fmla="*/ 9 h 404"/>
                <a:gd name="T6" fmla="*/ 208 w 442"/>
                <a:gd name="T7" fmla="*/ 0 h 404"/>
                <a:gd name="T8" fmla="*/ 442 w 442"/>
                <a:gd name="T9" fmla="*/ 126 h 404"/>
                <a:gd name="T10" fmla="*/ 337 w 442"/>
                <a:gd name="T11" fmla="*/ 380 h 404"/>
                <a:gd name="T12" fmla="*/ 226 w 442"/>
                <a:gd name="T13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2" h="404">
                  <a:moveTo>
                    <a:pt x="226" y="404"/>
                  </a:moveTo>
                  <a:cubicBezTo>
                    <a:pt x="160" y="404"/>
                    <a:pt x="83" y="386"/>
                    <a:pt x="0" y="355"/>
                  </a:cubicBezTo>
                  <a:cubicBezTo>
                    <a:pt x="19" y="190"/>
                    <a:pt x="70" y="64"/>
                    <a:pt x="168" y="9"/>
                  </a:cubicBezTo>
                  <a:cubicBezTo>
                    <a:pt x="180" y="3"/>
                    <a:pt x="193" y="0"/>
                    <a:pt x="208" y="0"/>
                  </a:cubicBezTo>
                  <a:cubicBezTo>
                    <a:pt x="271" y="0"/>
                    <a:pt x="358" y="56"/>
                    <a:pt x="442" y="126"/>
                  </a:cubicBezTo>
                  <a:cubicBezTo>
                    <a:pt x="428" y="246"/>
                    <a:pt x="397" y="348"/>
                    <a:pt x="337" y="380"/>
                  </a:cubicBezTo>
                  <a:cubicBezTo>
                    <a:pt x="306" y="397"/>
                    <a:pt x="268" y="404"/>
                    <a:pt x="226" y="404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6" name="Freeform 713">
              <a:extLst>
                <a:ext uri="{FF2B5EF4-FFF2-40B4-BE49-F238E27FC236}">
                  <a16:creationId xmlns:a16="http://schemas.microsoft.com/office/drawing/2014/main" id="{9E02C243-ECC3-F1FF-37F9-6EF6563A0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213" y="2276475"/>
              <a:ext cx="53975" cy="168275"/>
            </a:xfrm>
            <a:custGeom>
              <a:avLst/>
              <a:gdLst>
                <a:gd name="T0" fmla="*/ 0 w 298"/>
                <a:gd name="T1" fmla="*/ 917 h 917"/>
                <a:gd name="T2" fmla="*/ 176 w 298"/>
                <a:gd name="T3" fmla="*/ 0 h 917"/>
                <a:gd name="T4" fmla="*/ 252 w 298"/>
                <a:gd name="T5" fmla="*/ 82 h 917"/>
                <a:gd name="T6" fmla="*/ 298 w 298"/>
                <a:gd name="T7" fmla="*/ 87 h 917"/>
                <a:gd name="T8" fmla="*/ 72 w 298"/>
                <a:gd name="T9" fmla="*/ 876 h 917"/>
                <a:gd name="T10" fmla="*/ 0 w 298"/>
                <a:gd name="T11" fmla="*/ 917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917">
                  <a:moveTo>
                    <a:pt x="0" y="917"/>
                  </a:moveTo>
                  <a:lnTo>
                    <a:pt x="176" y="0"/>
                  </a:lnTo>
                  <a:cubicBezTo>
                    <a:pt x="222" y="48"/>
                    <a:pt x="252" y="82"/>
                    <a:pt x="252" y="82"/>
                  </a:cubicBezTo>
                  <a:cubicBezTo>
                    <a:pt x="252" y="82"/>
                    <a:pt x="269" y="84"/>
                    <a:pt x="298" y="87"/>
                  </a:cubicBezTo>
                  <a:lnTo>
                    <a:pt x="72" y="876"/>
                  </a:lnTo>
                  <a:cubicBezTo>
                    <a:pt x="48" y="890"/>
                    <a:pt x="25" y="904"/>
                    <a:pt x="0" y="917"/>
                  </a:cubicBez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7" name="Freeform 714">
              <a:extLst>
                <a:ext uri="{FF2B5EF4-FFF2-40B4-BE49-F238E27FC236}">
                  <a16:creationId xmlns:a16="http://schemas.microsoft.com/office/drawing/2014/main" id="{C8440403-EF63-F50A-AE7E-E2E98F79BE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4776" y="2344738"/>
              <a:ext cx="350838" cy="260350"/>
            </a:xfrm>
            <a:custGeom>
              <a:avLst/>
              <a:gdLst>
                <a:gd name="T0" fmla="*/ 1552 w 1926"/>
                <a:gd name="T1" fmla="*/ 1426 h 1426"/>
                <a:gd name="T2" fmla="*/ 870 w 1926"/>
                <a:gd name="T3" fmla="*/ 1221 h 1426"/>
                <a:gd name="T4" fmla="*/ 1088 w 1926"/>
                <a:gd name="T5" fmla="*/ 231 h 1426"/>
                <a:gd name="T6" fmla="*/ 1566 w 1926"/>
                <a:gd name="T7" fmla="*/ 185 h 1426"/>
                <a:gd name="T8" fmla="*/ 1891 w 1926"/>
                <a:gd name="T9" fmla="*/ 292 h 1426"/>
                <a:gd name="T10" fmla="*/ 1926 w 1926"/>
                <a:gd name="T11" fmla="*/ 543 h 1426"/>
                <a:gd name="T12" fmla="*/ 1552 w 1926"/>
                <a:gd name="T13" fmla="*/ 1426 h 1426"/>
                <a:gd name="T14" fmla="*/ 1552 w 1926"/>
                <a:gd name="T15" fmla="*/ 1426 h 1426"/>
                <a:gd name="T16" fmla="*/ 827 w 1926"/>
                <a:gd name="T17" fmla="*/ 1198 h 1426"/>
                <a:gd name="T18" fmla="*/ 0 w 1926"/>
                <a:gd name="T19" fmla="*/ 245 h 1426"/>
                <a:gd name="T20" fmla="*/ 147 w 1926"/>
                <a:gd name="T21" fmla="*/ 39 h 1426"/>
                <a:gd name="T22" fmla="*/ 281 w 1926"/>
                <a:gd name="T23" fmla="*/ 0 h 1426"/>
                <a:gd name="T24" fmla="*/ 982 w 1926"/>
                <a:gd name="T25" fmla="*/ 218 h 1426"/>
                <a:gd name="T26" fmla="*/ 827 w 1926"/>
                <a:gd name="T27" fmla="*/ 119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6" h="1426">
                  <a:moveTo>
                    <a:pt x="1552" y="1426"/>
                  </a:moveTo>
                  <a:cubicBezTo>
                    <a:pt x="1307" y="1399"/>
                    <a:pt x="1077" y="1328"/>
                    <a:pt x="870" y="1221"/>
                  </a:cubicBezTo>
                  <a:lnTo>
                    <a:pt x="1088" y="231"/>
                  </a:lnTo>
                  <a:cubicBezTo>
                    <a:pt x="1184" y="215"/>
                    <a:pt x="1387" y="185"/>
                    <a:pt x="1566" y="185"/>
                  </a:cubicBezTo>
                  <a:cubicBezTo>
                    <a:pt x="1727" y="185"/>
                    <a:pt x="1868" y="209"/>
                    <a:pt x="1891" y="292"/>
                  </a:cubicBezTo>
                  <a:cubicBezTo>
                    <a:pt x="1915" y="376"/>
                    <a:pt x="1926" y="460"/>
                    <a:pt x="1926" y="543"/>
                  </a:cubicBezTo>
                  <a:cubicBezTo>
                    <a:pt x="1925" y="864"/>
                    <a:pt x="1761" y="1168"/>
                    <a:pt x="1552" y="1426"/>
                  </a:cubicBezTo>
                  <a:lnTo>
                    <a:pt x="1552" y="1426"/>
                  </a:lnTo>
                  <a:moveTo>
                    <a:pt x="827" y="1198"/>
                  </a:moveTo>
                  <a:cubicBezTo>
                    <a:pt x="442" y="987"/>
                    <a:pt x="144" y="648"/>
                    <a:pt x="0" y="245"/>
                  </a:cubicBezTo>
                  <a:cubicBezTo>
                    <a:pt x="33" y="169"/>
                    <a:pt x="81" y="100"/>
                    <a:pt x="147" y="39"/>
                  </a:cubicBezTo>
                  <a:cubicBezTo>
                    <a:pt x="177" y="12"/>
                    <a:pt x="224" y="0"/>
                    <a:pt x="281" y="0"/>
                  </a:cubicBezTo>
                  <a:cubicBezTo>
                    <a:pt x="495" y="0"/>
                    <a:pt x="852" y="157"/>
                    <a:pt x="982" y="218"/>
                  </a:cubicBezTo>
                  <a:lnTo>
                    <a:pt x="827" y="1198"/>
                  </a:ln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8" name="Freeform 715">
              <a:extLst>
                <a:ext uri="{FF2B5EF4-FFF2-40B4-BE49-F238E27FC236}">
                  <a16:creationId xmlns:a16="http://schemas.microsoft.com/office/drawing/2014/main" id="{A3F8E2D1-C16D-9574-C8DD-5E6E18600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5588" y="2384425"/>
              <a:ext cx="47625" cy="184150"/>
            </a:xfrm>
            <a:custGeom>
              <a:avLst/>
              <a:gdLst>
                <a:gd name="T0" fmla="*/ 43 w 261"/>
                <a:gd name="T1" fmla="*/ 1003 h 1003"/>
                <a:gd name="T2" fmla="*/ 0 w 261"/>
                <a:gd name="T3" fmla="*/ 980 h 1003"/>
                <a:gd name="T4" fmla="*/ 155 w 261"/>
                <a:gd name="T5" fmla="*/ 0 h 1003"/>
                <a:gd name="T6" fmla="*/ 205 w 261"/>
                <a:gd name="T7" fmla="*/ 23 h 1003"/>
                <a:gd name="T8" fmla="*/ 261 w 261"/>
                <a:gd name="T9" fmla="*/ 13 h 1003"/>
                <a:gd name="T10" fmla="*/ 43 w 261"/>
                <a:gd name="T11" fmla="*/ 1003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1003">
                  <a:moveTo>
                    <a:pt x="43" y="1003"/>
                  </a:moveTo>
                  <a:cubicBezTo>
                    <a:pt x="29" y="996"/>
                    <a:pt x="14" y="988"/>
                    <a:pt x="0" y="980"/>
                  </a:cubicBezTo>
                  <a:lnTo>
                    <a:pt x="155" y="0"/>
                  </a:lnTo>
                  <a:cubicBezTo>
                    <a:pt x="186" y="14"/>
                    <a:pt x="205" y="23"/>
                    <a:pt x="205" y="23"/>
                  </a:cubicBezTo>
                  <a:cubicBezTo>
                    <a:pt x="205" y="23"/>
                    <a:pt x="226" y="19"/>
                    <a:pt x="261" y="13"/>
                  </a:cubicBezTo>
                  <a:lnTo>
                    <a:pt x="43" y="1003"/>
                  </a:ln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9" name="Freeform 716">
              <a:extLst>
                <a:ext uri="{FF2B5EF4-FFF2-40B4-BE49-F238E27FC236}">
                  <a16:creationId xmlns:a16="http://schemas.microsoft.com/office/drawing/2014/main" id="{88BE21F8-37E0-5895-59E4-AC969EDD5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2076" y="1938338"/>
              <a:ext cx="249238" cy="168275"/>
            </a:xfrm>
            <a:custGeom>
              <a:avLst/>
              <a:gdLst>
                <a:gd name="T0" fmla="*/ 479 w 1366"/>
                <a:gd name="T1" fmla="*/ 916 h 916"/>
                <a:gd name="T2" fmla="*/ 237 w 1366"/>
                <a:gd name="T3" fmla="*/ 888 h 916"/>
                <a:gd name="T4" fmla="*/ 237 w 1366"/>
                <a:gd name="T5" fmla="*/ 888 h 916"/>
                <a:gd name="T6" fmla="*/ 0 w 1366"/>
                <a:gd name="T7" fmla="*/ 555 h 916"/>
                <a:gd name="T8" fmla="*/ 42 w 1366"/>
                <a:gd name="T9" fmla="*/ 412 h 916"/>
                <a:gd name="T10" fmla="*/ 610 w 1366"/>
                <a:gd name="T11" fmla="*/ 251 h 916"/>
                <a:gd name="T12" fmla="*/ 925 w 1366"/>
                <a:gd name="T13" fmla="*/ 818 h 916"/>
                <a:gd name="T14" fmla="*/ 479 w 1366"/>
                <a:gd name="T15" fmla="*/ 916 h 916"/>
                <a:gd name="T16" fmla="*/ 964 w 1366"/>
                <a:gd name="T17" fmla="*/ 799 h 916"/>
                <a:gd name="T18" fmla="*/ 724 w 1366"/>
                <a:gd name="T19" fmla="*/ 208 h 916"/>
                <a:gd name="T20" fmla="*/ 1186 w 1366"/>
                <a:gd name="T21" fmla="*/ 0 h 916"/>
                <a:gd name="T22" fmla="*/ 1231 w 1366"/>
                <a:gd name="T23" fmla="*/ 14 h 916"/>
                <a:gd name="T24" fmla="*/ 1366 w 1366"/>
                <a:gd name="T25" fmla="*/ 249 h 916"/>
                <a:gd name="T26" fmla="*/ 964 w 1366"/>
                <a:gd name="T27" fmla="*/ 799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66" h="916">
                  <a:moveTo>
                    <a:pt x="479" y="916"/>
                  </a:moveTo>
                  <a:cubicBezTo>
                    <a:pt x="395" y="916"/>
                    <a:pt x="314" y="906"/>
                    <a:pt x="237" y="888"/>
                  </a:cubicBezTo>
                  <a:lnTo>
                    <a:pt x="237" y="888"/>
                  </a:lnTo>
                  <a:cubicBezTo>
                    <a:pt x="98" y="793"/>
                    <a:pt x="0" y="681"/>
                    <a:pt x="0" y="555"/>
                  </a:cubicBezTo>
                  <a:cubicBezTo>
                    <a:pt x="0" y="509"/>
                    <a:pt x="13" y="462"/>
                    <a:pt x="42" y="412"/>
                  </a:cubicBezTo>
                  <a:cubicBezTo>
                    <a:pt x="101" y="311"/>
                    <a:pt x="471" y="265"/>
                    <a:pt x="610" y="251"/>
                  </a:cubicBezTo>
                  <a:lnTo>
                    <a:pt x="925" y="818"/>
                  </a:lnTo>
                  <a:cubicBezTo>
                    <a:pt x="794" y="880"/>
                    <a:pt x="642" y="916"/>
                    <a:pt x="479" y="916"/>
                  </a:cubicBezTo>
                  <a:moveTo>
                    <a:pt x="964" y="799"/>
                  </a:moveTo>
                  <a:lnTo>
                    <a:pt x="724" y="208"/>
                  </a:lnTo>
                  <a:cubicBezTo>
                    <a:pt x="837" y="138"/>
                    <a:pt x="1076" y="0"/>
                    <a:pt x="1186" y="0"/>
                  </a:cubicBezTo>
                  <a:cubicBezTo>
                    <a:pt x="1205" y="0"/>
                    <a:pt x="1221" y="4"/>
                    <a:pt x="1231" y="14"/>
                  </a:cubicBezTo>
                  <a:cubicBezTo>
                    <a:pt x="1299" y="82"/>
                    <a:pt x="1342" y="162"/>
                    <a:pt x="1366" y="249"/>
                  </a:cubicBezTo>
                  <a:cubicBezTo>
                    <a:pt x="1342" y="479"/>
                    <a:pt x="1188" y="679"/>
                    <a:pt x="964" y="799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0" name="Freeform 717">
              <a:extLst>
                <a:ext uri="{FF2B5EF4-FFF2-40B4-BE49-F238E27FC236}">
                  <a16:creationId xmlns:a16="http://schemas.microsoft.com/office/drawing/2014/main" id="{5FC91D18-4652-1539-D489-968118E79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201" y="1976438"/>
              <a:ext cx="65088" cy="111125"/>
            </a:xfrm>
            <a:custGeom>
              <a:avLst/>
              <a:gdLst>
                <a:gd name="T0" fmla="*/ 315 w 354"/>
                <a:gd name="T1" fmla="*/ 610 h 610"/>
                <a:gd name="T2" fmla="*/ 0 w 354"/>
                <a:gd name="T3" fmla="*/ 43 h 610"/>
                <a:gd name="T4" fmla="*/ 52 w 354"/>
                <a:gd name="T5" fmla="*/ 39 h 610"/>
                <a:gd name="T6" fmla="*/ 114 w 354"/>
                <a:gd name="T7" fmla="*/ 0 h 610"/>
                <a:gd name="T8" fmla="*/ 354 w 354"/>
                <a:gd name="T9" fmla="*/ 591 h 610"/>
                <a:gd name="T10" fmla="*/ 315 w 354"/>
                <a:gd name="T11" fmla="*/ 610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4" h="610">
                  <a:moveTo>
                    <a:pt x="315" y="610"/>
                  </a:moveTo>
                  <a:lnTo>
                    <a:pt x="0" y="43"/>
                  </a:lnTo>
                  <a:cubicBezTo>
                    <a:pt x="32" y="40"/>
                    <a:pt x="52" y="39"/>
                    <a:pt x="52" y="39"/>
                  </a:cubicBezTo>
                  <a:cubicBezTo>
                    <a:pt x="52" y="39"/>
                    <a:pt x="76" y="23"/>
                    <a:pt x="114" y="0"/>
                  </a:cubicBezTo>
                  <a:lnTo>
                    <a:pt x="354" y="591"/>
                  </a:lnTo>
                  <a:cubicBezTo>
                    <a:pt x="341" y="597"/>
                    <a:pt x="328" y="604"/>
                    <a:pt x="315" y="610"/>
                  </a:cubicBez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1" name="Freeform 718">
              <a:extLst>
                <a:ext uri="{FF2B5EF4-FFF2-40B4-BE49-F238E27FC236}">
                  <a16:creationId xmlns:a16="http://schemas.microsoft.com/office/drawing/2014/main" id="{0C414FE0-8C14-A746-B112-E64B89A12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2743200"/>
              <a:ext cx="171450" cy="293688"/>
            </a:xfrm>
            <a:custGeom>
              <a:avLst/>
              <a:gdLst>
                <a:gd name="T0" fmla="*/ 248 w 938"/>
                <a:gd name="T1" fmla="*/ 1609 h 1609"/>
                <a:gd name="T2" fmla="*/ 0 w 938"/>
                <a:gd name="T3" fmla="*/ 561 h 1609"/>
                <a:gd name="T4" fmla="*/ 224 w 938"/>
                <a:gd name="T5" fmla="*/ 0 h 1609"/>
                <a:gd name="T6" fmla="*/ 722 w 938"/>
                <a:gd name="T7" fmla="*/ 370 h 1609"/>
                <a:gd name="T8" fmla="*/ 301 w 938"/>
                <a:gd name="T9" fmla="*/ 1400 h 1609"/>
                <a:gd name="T10" fmla="*/ 783 w 938"/>
                <a:gd name="T11" fmla="*/ 463 h 1609"/>
                <a:gd name="T12" fmla="*/ 938 w 938"/>
                <a:gd name="T13" fmla="*/ 1049 h 1609"/>
                <a:gd name="T14" fmla="*/ 910 w 938"/>
                <a:gd name="T15" fmla="*/ 1306 h 1609"/>
                <a:gd name="T16" fmla="*/ 910 w 938"/>
                <a:gd name="T17" fmla="*/ 1306 h 1609"/>
                <a:gd name="T18" fmla="*/ 645 w 938"/>
                <a:gd name="T19" fmla="*/ 1451 h 1609"/>
                <a:gd name="T20" fmla="*/ 454 w 938"/>
                <a:gd name="T21" fmla="*/ 1535 h 1609"/>
                <a:gd name="T22" fmla="*/ 248 w 938"/>
                <a:gd name="T23" fmla="*/ 1609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8" h="1609">
                  <a:moveTo>
                    <a:pt x="248" y="1609"/>
                  </a:moveTo>
                  <a:cubicBezTo>
                    <a:pt x="248" y="1609"/>
                    <a:pt x="0" y="1043"/>
                    <a:pt x="0" y="561"/>
                  </a:cubicBezTo>
                  <a:cubicBezTo>
                    <a:pt x="0" y="331"/>
                    <a:pt x="57" y="121"/>
                    <a:pt x="224" y="0"/>
                  </a:cubicBezTo>
                  <a:cubicBezTo>
                    <a:pt x="423" y="65"/>
                    <a:pt x="597" y="196"/>
                    <a:pt x="722" y="370"/>
                  </a:cubicBezTo>
                  <a:lnTo>
                    <a:pt x="301" y="1400"/>
                  </a:lnTo>
                  <a:lnTo>
                    <a:pt x="783" y="463"/>
                  </a:lnTo>
                  <a:cubicBezTo>
                    <a:pt x="881" y="633"/>
                    <a:pt x="938" y="834"/>
                    <a:pt x="938" y="1049"/>
                  </a:cubicBezTo>
                  <a:cubicBezTo>
                    <a:pt x="938" y="1137"/>
                    <a:pt x="928" y="1224"/>
                    <a:pt x="910" y="1306"/>
                  </a:cubicBezTo>
                  <a:lnTo>
                    <a:pt x="910" y="1306"/>
                  </a:lnTo>
                  <a:cubicBezTo>
                    <a:pt x="821" y="1362"/>
                    <a:pt x="730" y="1411"/>
                    <a:pt x="645" y="1451"/>
                  </a:cubicBezTo>
                  <a:cubicBezTo>
                    <a:pt x="576" y="1485"/>
                    <a:pt x="511" y="1512"/>
                    <a:pt x="454" y="1535"/>
                  </a:cubicBezTo>
                  <a:cubicBezTo>
                    <a:pt x="331" y="1584"/>
                    <a:pt x="248" y="1609"/>
                    <a:pt x="248" y="1609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2" name="Freeform 719">
              <a:extLst>
                <a:ext uri="{FF2B5EF4-FFF2-40B4-BE49-F238E27FC236}">
                  <a16:creationId xmlns:a16="http://schemas.microsoft.com/office/drawing/2014/main" id="{26548358-2DD9-0522-A0C0-2F5402E53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738" y="2809875"/>
              <a:ext cx="87313" cy="188913"/>
            </a:xfrm>
            <a:custGeom>
              <a:avLst/>
              <a:gdLst>
                <a:gd name="T0" fmla="*/ 0 w 482"/>
                <a:gd name="T1" fmla="*/ 1030 h 1030"/>
                <a:gd name="T2" fmla="*/ 421 w 482"/>
                <a:gd name="T3" fmla="*/ 0 h 1030"/>
                <a:gd name="T4" fmla="*/ 482 w 482"/>
                <a:gd name="T5" fmla="*/ 93 h 1030"/>
                <a:gd name="T6" fmla="*/ 0 w 482"/>
                <a:gd name="T7" fmla="*/ 103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2" h="1030">
                  <a:moveTo>
                    <a:pt x="0" y="1030"/>
                  </a:moveTo>
                  <a:lnTo>
                    <a:pt x="421" y="0"/>
                  </a:lnTo>
                  <a:cubicBezTo>
                    <a:pt x="443" y="30"/>
                    <a:pt x="463" y="61"/>
                    <a:pt x="482" y="93"/>
                  </a:cubicBezTo>
                  <a:lnTo>
                    <a:pt x="0" y="1030"/>
                  </a:ln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3" name="Freeform 720">
              <a:extLst>
                <a:ext uri="{FF2B5EF4-FFF2-40B4-BE49-F238E27FC236}">
                  <a16:creationId xmlns:a16="http://schemas.microsoft.com/office/drawing/2014/main" id="{B1A90368-A4B3-FA9E-9AE6-F11FC872D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801" y="2057400"/>
              <a:ext cx="295275" cy="238125"/>
            </a:xfrm>
            <a:custGeom>
              <a:avLst/>
              <a:gdLst>
                <a:gd name="T0" fmla="*/ 214 w 1615"/>
                <a:gd name="T1" fmla="*/ 1299 h 1299"/>
                <a:gd name="T2" fmla="*/ 78 w 1615"/>
                <a:gd name="T3" fmla="*/ 767 h 1299"/>
                <a:gd name="T4" fmla="*/ 136 w 1615"/>
                <a:gd name="T5" fmla="*/ 95 h 1299"/>
                <a:gd name="T6" fmla="*/ 689 w 1615"/>
                <a:gd name="T7" fmla="*/ 432 h 1299"/>
                <a:gd name="T8" fmla="*/ 1504 w 1615"/>
                <a:gd name="T9" fmla="*/ 566 h 1299"/>
                <a:gd name="T10" fmla="*/ 1525 w 1615"/>
                <a:gd name="T11" fmla="*/ 602 h 1299"/>
                <a:gd name="T12" fmla="*/ 214 w 1615"/>
                <a:gd name="T13" fmla="*/ 1299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5" h="1299">
                  <a:moveTo>
                    <a:pt x="214" y="1299"/>
                  </a:moveTo>
                  <a:cubicBezTo>
                    <a:pt x="214" y="1299"/>
                    <a:pt x="132" y="1044"/>
                    <a:pt x="78" y="767"/>
                  </a:cubicBezTo>
                  <a:cubicBezTo>
                    <a:pt x="23" y="479"/>
                    <a:pt x="0" y="167"/>
                    <a:pt x="136" y="95"/>
                  </a:cubicBezTo>
                  <a:cubicBezTo>
                    <a:pt x="318" y="0"/>
                    <a:pt x="689" y="432"/>
                    <a:pt x="689" y="432"/>
                  </a:cubicBezTo>
                  <a:cubicBezTo>
                    <a:pt x="689" y="432"/>
                    <a:pt x="1370" y="424"/>
                    <a:pt x="1504" y="566"/>
                  </a:cubicBezTo>
                  <a:cubicBezTo>
                    <a:pt x="1515" y="577"/>
                    <a:pt x="1522" y="589"/>
                    <a:pt x="1525" y="602"/>
                  </a:cubicBezTo>
                  <a:cubicBezTo>
                    <a:pt x="1615" y="963"/>
                    <a:pt x="214" y="1299"/>
                    <a:pt x="214" y="1299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4" name="Freeform 721">
              <a:extLst>
                <a:ext uri="{FF2B5EF4-FFF2-40B4-BE49-F238E27FC236}">
                  <a16:creationId xmlns:a16="http://schemas.microsoft.com/office/drawing/2014/main" id="{C52727EE-87C9-344B-E2F3-71AFB8CC6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151" y="2073275"/>
              <a:ext cx="268288" cy="134938"/>
            </a:xfrm>
            <a:custGeom>
              <a:avLst/>
              <a:gdLst>
                <a:gd name="T0" fmla="*/ 513 w 1469"/>
                <a:gd name="T1" fmla="*/ 738 h 738"/>
                <a:gd name="T2" fmla="*/ 43 w 1469"/>
                <a:gd name="T3" fmla="*/ 685 h 738"/>
                <a:gd name="T4" fmla="*/ 43 w 1469"/>
                <a:gd name="T5" fmla="*/ 685 h 738"/>
                <a:gd name="T6" fmla="*/ 0 w 1469"/>
                <a:gd name="T7" fmla="*/ 303 h 738"/>
                <a:gd name="T8" fmla="*/ 101 w 1469"/>
                <a:gd name="T9" fmla="*/ 13 h 738"/>
                <a:gd name="T10" fmla="*/ 160 w 1469"/>
                <a:gd name="T11" fmla="*/ 0 h 738"/>
                <a:gd name="T12" fmla="*/ 654 w 1469"/>
                <a:gd name="T13" fmla="*/ 350 h 738"/>
                <a:gd name="T14" fmla="*/ 676 w 1469"/>
                <a:gd name="T15" fmla="*/ 350 h 738"/>
                <a:gd name="T16" fmla="*/ 1469 w 1469"/>
                <a:gd name="T17" fmla="*/ 484 h 738"/>
                <a:gd name="T18" fmla="*/ 513 w 1469"/>
                <a:gd name="T19" fmla="*/ 738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9" h="738">
                  <a:moveTo>
                    <a:pt x="513" y="738"/>
                  </a:moveTo>
                  <a:cubicBezTo>
                    <a:pt x="347" y="738"/>
                    <a:pt x="189" y="719"/>
                    <a:pt x="43" y="685"/>
                  </a:cubicBezTo>
                  <a:lnTo>
                    <a:pt x="43" y="685"/>
                  </a:lnTo>
                  <a:cubicBezTo>
                    <a:pt x="18" y="555"/>
                    <a:pt x="0" y="419"/>
                    <a:pt x="0" y="303"/>
                  </a:cubicBezTo>
                  <a:cubicBezTo>
                    <a:pt x="0" y="164"/>
                    <a:pt x="26" y="53"/>
                    <a:pt x="101" y="13"/>
                  </a:cubicBezTo>
                  <a:cubicBezTo>
                    <a:pt x="119" y="4"/>
                    <a:pt x="139" y="0"/>
                    <a:pt x="160" y="0"/>
                  </a:cubicBezTo>
                  <a:cubicBezTo>
                    <a:pt x="353" y="0"/>
                    <a:pt x="654" y="350"/>
                    <a:pt x="654" y="350"/>
                  </a:cubicBezTo>
                  <a:cubicBezTo>
                    <a:pt x="654" y="350"/>
                    <a:pt x="662" y="350"/>
                    <a:pt x="676" y="350"/>
                  </a:cubicBezTo>
                  <a:cubicBezTo>
                    <a:pt x="794" y="350"/>
                    <a:pt x="1349" y="357"/>
                    <a:pt x="1469" y="484"/>
                  </a:cubicBezTo>
                  <a:cubicBezTo>
                    <a:pt x="1232" y="640"/>
                    <a:pt x="891" y="738"/>
                    <a:pt x="513" y="738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5" name="Freeform 722">
              <a:extLst>
                <a:ext uri="{FF2B5EF4-FFF2-40B4-BE49-F238E27FC236}">
                  <a16:creationId xmlns:a16="http://schemas.microsoft.com/office/drawing/2014/main" id="{9695724A-174A-8E6D-DB01-406050520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538" y="3259138"/>
              <a:ext cx="111125" cy="141288"/>
            </a:xfrm>
            <a:custGeom>
              <a:avLst/>
              <a:gdLst>
                <a:gd name="T0" fmla="*/ 214 w 605"/>
                <a:gd name="T1" fmla="*/ 770 h 770"/>
                <a:gd name="T2" fmla="*/ 214 w 605"/>
                <a:gd name="T3" fmla="*/ 770 h 770"/>
                <a:gd name="T4" fmla="*/ 1 w 605"/>
                <a:gd name="T5" fmla="*/ 748 h 770"/>
                <a:gd name="T6" fmla="*/ 0 w 605"/>
                <a:gd name="T7" fmla="*/ 670 h 770"/>
                <a:gd name="T8" fmla="*/ 83 w 605"/>
                <a:gd name="T9" fmla="*/ 161 h 770"/>
                <a:gd name="T10" fmla="*/ 588 w 605"/>
                <a:gd name="T11" fmla="*/ 0 h 770"/>
                <a:gd name="T12" fmla="*/ 605 w 605"/>
                <a:gd name="T13" fmla="*/ 141 h 770"/>
                <a:gd name="T14" fmla="*/ 214 w 605"/>
                <a:gd name="T15" fmla="*/ 77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5" h="770">
                  <a:moveTo>
                    <a:pt x="214" y="770"/>
                  </a:moveTo>
                  <a:lnTo>
                    <a:pt x="214" y="770"/>
                  </a:lnTo>
                  <a:cubicBezTo>
                    <a:pt x="107" y="766"/>
                    <a:pt x="1" y="748"/>
                    <a:pt x="1" y="748"/>
                  </a:cubicBezTo>
                  <a:cubicBezTo>
                    <a:pt x="1" y="748"/>
                    <a:pt x="0" y="717"/>
                    <a:pt x="0" y="670"/>
                  </a:cubicBezTo>
                  <a:cubicBezTo>
                    <a:pt x="0" y="530"/>
                    <a:pt x="9" y="243"/>
                    <a:pt x="83" y="161"/>
                  </a:cubicBezTo>
                  <a:cubicBezTo>
                    <a:pt x="158" y="77"/>
                    <a:pt x="401" y="27"/>
                    <a:pt x="588" y="0"/>
                  </a:cubicBezTo>
                  <a:cubicBezTo>
                    <a:pt x="599" y="46"/>
                    <a:pt x="605" y="93"/>
                    <a:pt x="605" y="141"/>
                  </a:cubicBezTo>
                  <a:cubicBezTo>
                    <a:pt x="605" y="388"/>
                    <a:pt x="455" y="611"/>
                    <a:pt x="214" y="770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6" name="Freeform 723">
              <a:extLst>
                <a:ext uri="{FF2B5EF4-FFF2-40B4-BE49-F238E27FC236}">
                  <a16:creationId xmlns:a16="http://schemas.microsoft.com/office/drawing/2014/main" id="{EE562D36-6385-765E-1081-92A5C22EA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8" y="1127125"/>
              <a:ext cx="488950" cy="739775"/>
            </a:xfrm>
            <a:custGeom>
              <a:avLst/>
              <a:gdLst>
                <a:gd name="T0" fmla="*/ 2681 w 2681"/>
                <a:gd name="T1" fmla="*/ 2242 h 4052"/>
                <a:gd name="T2" fmla="*/ 2573 w 2681"/>
                <a:gd name="T3" fmla="*/ 2443 h 4052"/>
                <a:gd name="T4" fmla="*/ 1726 w 2681"/>
                <a:gd name="T5" fmla="*/ 455 h 4052"/>
                <a:gd name="T6" fmla="*/ 205 w 2681"/>
                <a:gd name="T7" fmla="*/ 4026 h 4052"/>
                <a:gd name="T8" fmla="*/ 0 w 2681"/>
                <a:gd name="T9" fmla="*/ 4052 h 4052"/>
                <a:gd name="T10" fmla="*/ 1726 w 2681"/>
                <a:gd name="T11" fmla="*/ 0 h 4052"/>
                <a:gd name="T12" fmla="*/ 2681 w 2681"/>
                <a:gd name="T13" fmla="*/ 2242 h 4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81" h="4052">
                  <a:moveTo>
                    <a:pt x="2681" y="2242"/>
                  </a:moveTo>
                  <a:cubicBezTo>
                    <a:pt x="2648" y="2310"/>
                    <a:pt x="2612" y="2377"/>
                    <a:pt x="2573" y="2443"/>
                  </a:cubicBezTo>
                  <a:lnTo>
                    <a:pt x="1726" y="455"/>
                  </a:lnTo>
                  <a:lnTo>
                    <a:pt x="205" y="4026"/>
                  </a:lnTo>
                  <a:cubicBezTo>
                    <a:pt x="137" y="4036"/>
                    <a:pt x="69" y="4045"/>
                    <a:pt x="0" y="4052"/>
                  </a:cubicBezTo>
                  <a:lnTo>
                    <a:pt x="1726" y="0"/>
                  </a:lnTo>
                  <a:lnTo>
                    <a:pt x="2681" y="2242"/>
                  </a:lnTo>
                </a:path>
              </a:pathLst>
            </a:custGeom>
            <a:solidFill>
              <a:srgbClr val="5B52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7" name="Rectangle 724">
              <a:extLst>
                <a:ext uri="{FF2B5EF4-FFF2-40B4-BE49-F238E27FC236}">
                  <a16:creationId xmlns:a16="http://schemas.microsoft.com/office/drawing/2014/main" id="{0D91B38E-1801-1CEE-6F9E-E2263DF18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0013" y="730250"/>
              <a:ext cx="30163" cy="444500"/>
            </a:xfrm>
            <a:prstGeom prst="rect">
              <a:avLst/>
            </a:prstGeom>
            <a:solidFill>
              <a:srgbClr val="5B52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8" name="Freeform 725">
              <a:extLst>
                <a:ext uri="{FF2B5EF4-FFF2-40B4-BE49-F238E27FC236}">
                  <a16:creationId xmlns:a16="http://schemas.microsoft.com/office/drawing/2014/main" id="{2D809179-D4A7-9C24-ED8F-F4D8EDC45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088" y="1119188"/>
              <a:ext cx="101600" cy="127000"/>
            </a:xfrm>
            <a:custGeom>
              <a:avLst/>
              <a:gdLst>
                <a:gd name="T0" fmla="*/ 556 w 556"/>
                <a:gd name="T1" fmla="*/ 349 h 699"/>
                <a:gd name="T2" fmla="*/ 278 w 556"/>
                <a:gd name="T3" fmla="*/ 699 h 699"/>
                <a:gd name="T4" fmla="*/ 49 w 556"/>
                <a:gd name="T5" fmla="*/ 548 h 699"/>
                <a:gd name="T6" fmla="*/ 0 w 556"/>
                <a:gd name="T7" fmla="*/ 349 h 699"/>
                <a:gd name="T8" fmla="*/ 278 w 556"/>
                <a:gd name="T9" fmla="*/ 0 h 699"/>
                <a:gd name="T10" fmla="*/ 380 w 556"/>
                <a:gd name="T11" fmla="*/ 24 h 699"/>
                <a:gd name="T12" fmla="*/ 556 w 556"/>
                <a:gd name="T13" fmla="*/ 34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6" h="699">
                  <a:moveTo>
                    <a:pt x="556" y="349"/>
                  </a:moveTo>
                  <a:cubicBezTo>
                    <a:pt x="556" y="543"/>
                    <a:pt x="432" y="699"/>
                    <a:pt x="278" y="699"/>
                  </a:cubicBezTo>
                  <a:cubicBezTo>
                    <a:pt x="183" y="699"/>
                    <a:pt x="99" y="639"/>
                    <a:pt x="49" y="548"/>
                  </a:cubicBezTo>
                  <a:cubicBezTo>
                    <a:pt x="18" y="491"/>
                    <a:pt x="0" y="423"/>
                    <a:pt x="0" y="349"/>
                  </a:cubicBezTo>
                  <a:cubicBezTo>
                    <a:pt x="0" y="156"/>
                    <a:pt x="124" y="0"/>
                    <a:pt x="278" y="0"/>
                  </a:cubicBezTo>
                  <a:cubicBezTo>
                    <a:pt x="314" y="0"/>
                    <a:pt x="349" y="8"/>
                    <a:pt x="380" y="24"/>
                  </a:cubicBezTo>
                  <a:cubicBezTo>
                    <a:pt x="483" y="75"/>
                    <a:pt x="556" y="202"/>
                    <a:pt x="556" y="349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9" name="Freeform 726">
              <a:extLst>
                <a:ext uri="{FF2B5EF4-FFF2-40B4-BE49-F238E27FC236}">
                  <a16:creationId xmlns:a16="http://schemas.microsoft.com/office/drawing/2014/main" id="{2587E767-06B6-CC49-E52E-3C1721E4C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088" y="1119188"/>
              <a:ext cx="79375" cy="104775"/>
            </a:xfrm>
            <a:custGeom>
              <a:avLst/>
              <a:gdLst>
                <a:gd name="T0" fmla="*/ 429 w 429"/>
                <a:gd name="T1" fmla="*/ 223 h 573"/>
                <a:gd name="T2" fmla="*/ 151 w 429"/>
                <a:gd name="T3" fmla="*/ 573 h 573"/>
                <a:gd name="T4" fmla="*/ 49 w 429"/>
                <a:gd name="T5" fmla="*/ 548 h 573"/>
                <a:gd name="T6" fmla="*/ 0 w 429"/>
                <a:gd name="T7" fmla="*/ 349 h 573"/>
                <a:gd name="T8" fmla="*/ 278 w 429"/>
                <a:gd name="T9" fmla="*/ 0 h 573"/>
                <a:gd name="T10" fmla="*/ 380 w 429"/>
                <a:gd name="T11" fmla="*/ 24 h 573"/>
                <a:gd name="T12" fmla="*/ 429 w 429"/>
                <a:gd name="T13" fmla="*/ 223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9" h="573">
                  <a:moveTo>
                    <a:pt x="429" y="223"/>
                  </a:moveTo>
                  <a:cubicBezTo>
                    <a:pt x="429" y="416"/>
                    <a:pt x="305" y="573"/>
                    <a:pt x="151" y="573"/>
                  </a:cubicBezTo>
                  <a:cubicBezTo>
                    <a:pt x="115" y="573"/>
                    <a:pt x="81" y="564"/>
                    <a:pt x="49" y="548"/>
                  </a:cubicBezTo>
                  <a:cubicBezTo>
                    <a:pt x="18" y="491"/>
                    <a:pt x="0" y="423"/>
                    <a:pt x="0" y="349"/>
                  </a:cubicBezTo>
                  <a:cubicBezTo>
                    <a:pt x="0" y="156"/>
                    <a:pt x="124" y="0"/>
                    <a:pt x="278" y="0"/>
                  </a:cubicBezTo>
                  <a:cubicBezTo>
                    <a:pt x="314" y="0"/>
                    <a:pt x="349" y="8"/>
                    <a:pt x="380" y="24"/>
                  </a:cubicBezTo>
                  <a:cubicBezTo>
                    <a:pt x="411" y="81"/>
                    <a:pt x="429" y="149"/>
                    <a:pt x="429" y="223"/>
                  </a:cubicBez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100" name="Oval 727">
              <a:extLst>
                <a:ext uri="{FF2B5EF4-FFF2-40B4-BE49-F238E27FC236}">
                  <a16:creationId xmlns:a16="http://schemas.microsoft.com/office/drawing/2014/main" id="{38D68FDC-31B0-E0A4-AF57-A652070EB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726" y="1141413"/>
              <a:ext cx="30163" cy="33338"/>
            </a:xfrm>
            <a:prstGeom prst="ellipse">
              <a:avLst/>
            </a:pr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</p:grpSp>
      <p:grpSp>
        <p:nvGrpSpPr>
          <p:cNvPr id="101" name="组合 18">
            <a:extLst>
              <a:ext uri="{FF2B5EF4-FFF2-40B4-BE49-F238E27FC236}">
                <a16:creationId xmlns:a16="http://schemas.microsoft.com/office/drawing/2014/main" id="{F43F0E22-17CC-BB5A-9D70-EE0E300B86F5}"/>
              </a:ext>
            </a:extLst>
          </p:cNvPr>
          <p:cNvGrpSpPr/>
          <p:nvPr/>
        </p:nvGrpSpPr>
        <p:grpSpPr>
          <a:xfrm>
            <a:off x="460110" y="-28798"/>
            <a:ext cx="3571254" cy="723635"/>
            <a:chOff x="209551" y="0"/>
            <a:chExt cx="12191999" cy="3429000"/>
          </a:xfrm>
        </p:grpSpPr>
        <p:pic>
          <p:nvPicPr>
            <p:cNvPr id="102" name="图片 19">
              <a:extLst>
                <a:ext uri="{FF2B5EF4-FFF2-40B4-BE49-F238E27FC236}">
                  <a16:creationId xmlns:a16="http://schemas.microsoft.com/office/drawing/2014/main" id="{9F0A7221-0789-ADFB-9CAB-2D1D9601E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209551" y="0"/>
              <a:ext cx="3124200" cy="3429000"/>
            </a:xfrm>
            <a:prstGeom prst="rect">
              <a:avLst/>
            </a:prstGeom>
          </p:spPr>
        </p:pic>
        <p:pic>
          <p:nvPicPr>
            <p:cNvPr id="103" name="图片 20">
              <a:extLst>
                <a:ext uri="{FF2B5EF4-FFF2-40B4-BE49-F238E27FC236}">
                  <a16:creationId xmlns:a16="http://schemas.microsoft.com/office/drawing/2014/main" id="{821C59E5-7BAA-BE49-B373-00855B09B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3232151" y="0"/>
              <a:ext cx="3124200" cy="3429000"/>
            </a:xfrm>
            <a:prstGeom prst="rect">
              <a:avLst/>
            </a:prstGeom>
          </p:spPr>
        </p:pic>
        <p:pic>
          <p:nvPicPr>
            <p:cNvPr id="104" name="图片 21">
              <a:extLst>
                <a:ext uri="{FF2B5EF4-FFF2-40B4-BE49-F238E27FC236}">
                  <a16:creationId xmlns:a16="http://schemas.microsoft.com/office/drawing/2014/main" id="{D11F5E8E-20E5-7FEE-2C00-3731F743B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6254751" y="0"/>
              <a:ext cx="3124200" cy="3429000"/>
            </a:xfrm>
            <a:prstGeom prst="rect">
              <a:avLst/>
            </a:prstGeom>
          </p:spPr>
        </p:pic>
        <p:pic>
          <p:nvPicPr>
            <p:cNvPr id="105" name="图片 22">
              <a:extLst>
                <a:ext uri="{FF2B5EF4-FFF2-40B4-BE49-F238E27FC236}">
                  <a16:creationId xmlns:a16="http://schemas.microsoft.com/office/drawing/2014/main" id="{A74DBA5D-7ECB-FC4B-0601-E660C2E0B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9277350" y="0"/>
              <a:ext cx="3124200" cy="3429000"/>
            </a:xfrm>
            <a:prstGeom prst="rect">
              <a:avLst/>
            </a:prstGeom>
          </p:spPr>
        </p:pic>
      </p:grpSp>
      <p:grpSp>
        <p:nvGrpSpPr>
          <p:cNvPr id="106" name="组合 18">
            <a:extLst>
              <a:ext uri="{FF2B5EF4-FFF2-40B4-BE49-F238E27FC236}">
                <a16:creationId xmlns:a16="http://schemas.microsoft.com/office/drawing/2014/main" id="{97D6D2D0-6544-52C8-2E52-3C55392049A4}"/>
              </a:ext>
            </a:extLst>
          </p:cNvPr>
          <p:cNvGrpSpPr/>
          <p:nvPr/>
        </p:nvGrpSpPr>
        <p:grpSpPr>
          <a:xfrm>
            <a:off x="8018715" y="-50083"/>
            <a:ext cx="3571254" cy="723635"/>
            <a:chOff x="209551" y="0"/>
            <a:chExt cx="12191999" cy="3429000"/>
          </a:xfrm>
        </p:grpSpPr>
        <p:pic>
          <p:nvPicPr>
            <p:cNvPr id="107" name="图片 19">
              <a:extLst>
                <a:ext uri="{FF2B5EF4-FFF2-40B4-BE49-F238E27FC236}">
                  <a16:creationId xmlns:a16="http://schemas.microsoft.com/office/drawing/2014/main" id="{2B2B58AE-92BE-102A-4C88-5E1F260A8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209551" y="0"/>
              <a:ext cx="3124200" cy="3429000"/>
            </a:xfrm>
            <a:prstGeom prst="rect">
              <a:avLst/>
            </a:prstGeom>
          </p:spPr>
        </p:pic>
        <p:pic>
          <p:nvPicPr>
            <p:cNvPr id="108" name="图片 20">
              <a:extLst>
                <a:ext uri="{FF2B5EF4-FFF2-40B4-BE49-F238E27FC236}">
                  <a16:creationId xmlns:a16="http://schemas.microsoft.com/office/drawing/2014/main" id="{69EF9CD9-8C08-931E-90FB-1E9D8EF3A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3232151" y="0"/>
              <a:ext cx="3124200" cy="3429000"/>
            </a:xfrm>
            <a:prstGeom prst="rect">
              <a:avLst/>
            </a:prstGeom>
          </p:spPr>
        </p:pic>
        <p:pic>
          <p:nvPicPr>
            <p:cNvPr id="109" name="图片 21">
              <a:extLst>
                <a:ext uri="{FF2B5EF4-FFF2-40B4-BE49-F238E27FC236}">
                  <a16:creationId xmlns:a16="http://schemas.microsoft.com/office/drawing/2014/main" id="{E92CE935-34D2-35BF-0344-89E236A33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6254751" y="0"/>
              <a:ext cx="3124200" cy="3429000"/>
            </a:xfrm>
            <a:prstGeom prst="rect">
              <a:avLst/>
            </a:prstGeom>
          </p:spPr>
        </p:pic>
        <p:pic>
          <p:nvPicPr>
            <p:cNvPr id="110" name="图片 22">
              <a:extLst>
                <a:ext uri="{FF2B5EF4-FFF2-40B4-BE49-F238E27FC236}">
                  <a16:creationId xmlns:a16="http://schemas.microsoft.com/office/drawing/2014/main" id="{2A8D2EF2-313D-C5BC-01D7-A53767DDB3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9277350" y="0"/>
              <a:ext cx="3124200" cy="34290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47F227B-BE4F-9EDB-85CB-B047E04A326B}"/>
              </a:ext>
            </a:extLst>
          </p:cNvPr>
          <p:cNvSpPr txBox="1"/>
          <p:nvPr/>
        </p:nvSpPr>
        <p:spPr>
          <a:xfrm>
            <a:off x="1398358" y="772293"/>
            <a:ext cx="10322834" cy="4802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Tìm từ ngữ ở bài tập 2 phù hợp với mỗi        :</a:t>
            </a: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Cậu mợ luôn quan tâm       anh em chúng tôi.</a:t>
            </a: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Bà rất          các cháu.</a:t>
            </a: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Chúng tôi            ngày về thăm quê.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92F573-D838-49BA-8926-C0AB732CB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974" y="1254412"/>
            <a:ext cx="540825" cy="519191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1C19B58E-8D5C-4864-B747-F8D60654E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86" y="2548639"/>
            <a:ext cx="540825" cy="519191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DEB2C082-CE59-4318-8434-DA534F2FF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384" y="3758461"/>
            <a:ext cx="540825" cy="51919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EC0C459B-78A3-42DA-8DBE-CCA375F24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64" y="4993932"/>
            <a:ext cx="540825" cy="5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8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71AF17-D2ED-B63E-4D56-2C0E148FBE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5000"/>
                    </a14:imgEffect>
                  </a14:imgLayer>
                </a14:imgProps>
              </a:ext>
            </a:extLst>
          </a:blip>
          <a:srcRect t="8768" b="-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6B1B041-E441-67F6-E923-45B4FFB8AE7F}"/>
              </a:ext>
            </a:extLst>
          </p:cNvPr>
          <p:cNvSpPr/>
          <p:nvPr/>
        </p:nvSpPr>
        <p:spPr>
          <a:xfrm>
            <a:off x="576072" y="359940"/>
            <a:ext cx="11039856" cy="6138120"/>
          </a:xfrm>
          <a:prstGeom prst="roundRect">
            <a:avLst/>
          </a:prstGeom>
          <a:solidFill>
            <a:schemeClr val="bg1">
              <a:alpha val="96000"/>
            </a:schemeClr>
          </a:solidFill>
          <a:ln w="28575">
            <a:solidFill>
              <a:srgbClr val="0070C0">
                <a:alpha val="8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+mj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709499B-5B40-1487-2BE7-850753DAEBC6}"/>
              </a:ext>
            </a:extLst>
          </p:cNvPr>
          <p:cNvGrpSpPr/>
          <p:nvPr/>
        </p:nvGrpSpPr>
        <p:grpSpPr>
          <a:xfrm>
            <a:off x="1009721" y="652456"/>
            <a:ext cx="9267043" cy="584775"/>
            <a:chOff x="944379" y="484355"/>
            <a:chExt cx="7991157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51CC6C-957A-D849-A981-9F0499C79A3A}"/>
                </a:ext>
              </a:extLst>
            </p:cNvPr>
            <p:cNvSpPr txBox="1"/>
            <p:nvPr/>
          </p:nvSpPr>
          <p:spPr>
            <a:xfrm>
              <a:off x="944379" y="484355"/>
              <a:ext cx="79911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2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phù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:</a:t>
              </a:r>
              <a:endPara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21571977-481A-3BCA-EDC2-16017D81E6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2409" y="569934"/>
              <a:ext cx="461975" cy="46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563BCF-3C39-3E10-DE11-E099AB611CD0}"/>
              </a:ext>
            </a:extLst>
          </p:cNvPr>
          <p:cNvGrpSpPr/>
          <p:nvPr/>
        </p:nvGrpSpPr>
        <p:grpSpPr>
          <a:xfrm>
            <a:off x="1009725" y="1181379"/>
            <a:ext cx="9048679" cy="584775"/>
            <a:chOff x="1089620" y="1485189"/>
            <a:chExt cx="8267443" cy="5847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7BBBE7-F8CB-D1E1-B5CF-ABCEE60C7B97}"/>
                </a:ext>
              </a:extLst>
            </p:cNvPr>
            <p:cNvSpPr txBox="1"/>
            <p:nvPr/>
          </p:nvSpPr>
          <p:spPr>
            <a:xfrm>
              <a:off x="1089620" y="1485189"/>
              <a:ext cx="826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Cậu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mợ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luôn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tâm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     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tôi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155857C0-6320-079E-8504-9E3133817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3953" y="1583378"/>
              <a:ext cx="461975" cy="46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CA49FA-E647-224B-B826-5BEB876281CC}"/>
              </a:ext>
            </a:extLst>
          </p:cNvPr>
          <p:cNvGrpSpPr/>
          <p:nvPr/>
        </p:nvGrpSpPr>
        <p:grpSpPr>
          <a:xfrm>
            <a:off x="1009724" y="2041722"/>
            <a:ext cx="8267443" cy="584775"/>
            <a:chOff x="1089620" y="2247517"/>
            <a:chExt cx="8267443" cy="58477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3A4B9F5-3131-0C0A-32AB-BA6AB977D640}"/>
                </a:ext>
              </a:extLst>
            </p:cNvPr>
            <p:cNvSpPr txBox="1"/>
            <p:nvPr/>
          </p:nvSpPr>
          <p:spPr>
            <a:xfrm>
              <a:off x="1089620" y="2247517"/>
              <a:ext cx="826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rất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     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cháu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0014DC3D-9236-D673-F64A-79E301F969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7255" y="2363385"/>
              <a:ext cx="461975" cy="46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2956DB-6486-6530-A89F-5323B87F631A}"/>
              </a:ext>
            </a:extLst>
          </p:cNvPr>
          <p:cNvGrpSpPr/>
          <p:nvPr/>
        </p:nvGrpSpPr>
        <p:grpSpPr>
          <a:xfrm>
            <a:off x="1009723" y="2811334"/>
            <a:ext cx="7083400" cy="584775"/>
            <a:chOff x="1089621" y="3009845"/>
            <a:chExt cx="7083400" cy="5847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66057EA-993C-4BD9-8CFC-73F3B35EFC68}"/>
                </a:ext>
              </a:extLst>
            </p:cNvPr>
            <p:cNvSpPr txBox="1"/>
            <p:nvPr/>
          </p:nvSpPr>
          <p:spPr>
            <a:xfrm>
              <a:off x="1089621" y="3009845"/>
              <a:ext cx="708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c)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tôi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     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thăm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quê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6844963-4726-B9D2-1CFD-F9614C7098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0471" y="3071244"/>
              <a:ext cx="461975" cy="46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EA74BE3-1C7E-9318-844E-513C726069DD}"/>
              </a:ext>
            </a:extLst>
          </p:cNvPr>
          <p:cNvGrpSpPr/>
          <p:nvPr/>
        </p:nvGrpSpPr>
        <p:grpSpPr>
          <a:xfrm>
            <a:off x="576072" y="3449283"/>
            <a:ext cx="2725005" cy="886756"/>
            <a:chOff x="1358113" y="3323164"/>
            <a:chExt cx="2725005" cy="88675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A7BB690-8D2C-EC17-DE83-E7AF0FD7878C}"/>
                </a:ext>
              </a:extLst>
            </p:cNvPr>
            <p:cNvGrpSpPr/>
            <p:nvPr/>
          </p:nvGrpSpPr>
          <p:grpSpPr>
            <a:xfrm>
              <a:off x="1747737" y="3428999"/>
              <a:ext cx="2335381" cy="780921"/>
              <a:chOff x="1747738" y="3428999"/>
              <a:chExt cx="2185216" cy="780921"/>
            </a:xfrm>
          </p:grpSpPr>
          <p:sp>
            <p:nvSpPr>
              <p:cNvPr id="28" name="Rectangle: Diagonal Corners Snipped 25">
                <a:extLst>
                  <a:ext uri="{FF2B5EF4-FFF2-40B4-BE49-F238E27FC236}">
                    <a16:creationId xmlns:a16="http://schemas.microsoft.com/office/drawing/2014/main" id="{9DB681FF-9152-6576-16B3-F0FCBC331B9F}"/>
                  </a:ext>
                </a:extLst>
              </p:cNvPr>
              <p:cNvSpPr/>
              <p:nvPr/>
            </p:nvSpPr>
            <p:spPr>
              <a:xfrm>
                <a:off x="1747738" y="3428999"/>
                <a:ext cx="2185216" cy="780921"/>
              </a:xfrm>
              <a:prstGeom prst="snip2DiagRect">
                <a:avLst/>
              </a:prstGeom>
              <a:solidFill>
                <a:srgbClr val="C9FAB8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3823F9A-3B2E-DC9D-3881-E1062ED03826}"/>
                  </a:ext>
                </a:extLst>
              </p:cNvPr>
              <p:cNvSpPr txBox="1"/>
              <p:nvPr/>
            </p:nvSpPr>
            <p:spPr>
              <a:xfrm>
                <a:off x="1941726" y="3488910"/>
                <a:ext cx="19287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chăm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chút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01DBD7C4-AB26-ADC4-D365-3BAB3C03B6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113" y="3323164"/>
              <a:ext cx="751590" cy="751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BF9C74-A02E-3EB8-0D0D-4D0C4B33E34B}"/>
              </a:ext>
            </a:extLst>
          </p:cNvPr>
          <p:cNvGrpSpPr/>
          <p:nvPr/>
        </p:nvGrpSpPr>
        <p:grpSpPr>
          <a:xfrm>
            <a:off x="3335404" y="3487415"/>
            <a:ext cx="2979733" cy="886756"/>
            <a:chOff x="4149925" y="3311261"/>
            <a:chExt cx="2915832" cy="89905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95489F0-868F-B6CF-013B-D564302D1266}"/>
                </a:ext>
              </a:extLst>
            </p:cNvPr>
            <p:cNvGrpSpPr/>
            <p:nvPr/>
          </p:nvGrpSpPr>
          <p:grpSpPr>
            <a:xfrm>
              <a:off x="4525720" y="3429398"/>
              <a:ext cx="2540037" cy="780921"/>
              <a:chOff x="1747738" y="3428999"/>
              <a:chExt cx="2339083" cy="780921"/>
            </a:xfrm>
          </p:grpSpPr>
          <p:sp>
            <p:nvSpPr>
              <p:cNvPr id="33" name="Rectangle: Diagonal Corners Snipped 29">
                <a:extLst>
                  <a:ext uri="{FF2B5EF4-FFF2-40B4-BE49-F238E27FC236}">
                    <a16:creationId xmlns:a16="http://schemas.microsoft.com/office/drawing/2014/main" id="{3C88CEE7-9A5E-9FE4-3968-BFC789285E55}"/>
                  </a:ext>
                </a:extLst>
              </p:cNvPr>
              <p:cNvSpPr/>
              <p:nvPr/>
            </p:nvSpPr>
            <p:spPr>
              <a:xfrm>
                <a:off x="1747738" y="3428999"/>
                <a:ext cx="2185216" cy="780921"/>
              </a:xfrm>
              <a:prstGeom prst="snip2DiagRect">
                <a:avLst/>
              </a:prstGeom>
              <a:solidFill>
                <a:srgbClr val="C9FAB8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021396A-264D-4077-7136-A8FF55D20AA8}"/>
                  </a:ext>
                </a:extLst>
              </p:cNvPr>
              <p:cNvSpPr txBox="1"/>
              <p:nvPr/>
            </p:nvSpPr>
            <p:spPr>
              <a:xfrm>
                <a:off x="2029844" y="3489937"/>
                <a:ext cx="2056977" cy="592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chăm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nom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F06291AF-01CA-A587-86CC-90A80F3A8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925" y="3311261"/>
              <a:ext cx="751590" cy="751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A119095-01DD-385C-ABC9-7E76AEDF639B}"/>
              </a:ext>
            </a:extLst>
          </p:cNvPr>
          <p:cNvGrpSpPr/>
          <p:nvPr/>
        </p:nvGrpSpPr>
        <p:grpSpPr>
          <a:xfrm>
            <a:off x="6399887" y="3587882"/>
            <a:ext cx="2759333" cy="802338"/>
            <a:chOff x="1611694" y="4525177"/>
            <a:chExt cx="2759333" cy="80233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3C035AD-D813-4FBA-F765-711CD198D03F}"/>
                </a:ext>
              </a:extLst>
            </p:cNvPr>
            <p:cNvGrpSpPr/>
            <p:nvPr/>
          </p:nvGrpSpPr>
          <p:grpSpPr>
            <a:xfrm>
              <a:off x="1611694" y="4525177"/>
              <a:ext cx="2435044" cy="780921"/>
              <a:chOff x="1747738" y="3428999"/>
              <a:chExt cx="2221736" cy="780921"/>
            </a:xfrm>
          </p:grpSpPr>
          <p:sp>
            <p:nvSpPr>
              <p:cNvPr id="38" name="Rectangle: Diagonal Corners Snipped 1028">
                <a:extLst>
                  <a:ext uri="{FF2B5EF4-FFF2-40B4-BE49-F238E27FC236}">
                    <a16:creationId xmlns:a16="http://schemas.microsoft.com/office/drawing/2014/main" id="{E3C624E7-7E67-E1C7-3CD5-0C53B75878E8}"/>
                  </a:ext>
                </a:extLst>
              </p:cNvPr>
              <p:cNvSpPr/>
              <p:nvPr/>
            </p:nvSpPr>
            <p:spPr>
              <a:xfrm>
                <a:off x="1747738" y="3428999"/>
                <a:ext cx="2185216" cy="780921"/>
              </a:xfrm>
              <a:prstGeom prst="snip2DiagRect">
                <a:avLst/>
              </a:prstGeom>
              <a:solidFill>
                <a:srgbClr val="C9FAB8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8C09D15-6804-BCAA-D281-8427B1403277}"/>
                  </a:ext>
                </a:extLst>
              </p:cNvPr>
              <p:cNvSpPr txBox="1"/>
              <p:nvPr/>
            </p:nvSpPr>
            <p:spPr>
              <a:xfrm>
                <a:off x="1776452" y="3510799"/>
                <a:ext cx="21930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yêu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thương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C7FC2F76-94F1-5D08-38D6-4EBD87992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437" y="4575925"/>
              <a:ext cx="751590" cy="751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895483B-6034-0722-E1E6-B71C9246E1ED}"/>
              </a:ext>
            </a:extLst>
          </p:cNvPr>
          <p:cNvGrpSpPr/>
          <p:nvPr/>
        </p:nvGrpSpPr>
        <p:grpSpPr>
          <a:xfrm>
            <a:off x="9159219" y="3638634"/>
            <a:ext cx="2570256" cy="797593"/>
            <a:chOff x="4232086" y="4473089"/>
            <a:chExt cx="2570256" cy="79759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ADD1BE2-752A-5A8B-9A30-5A4E31B97F20}"/>
                </a:ext>
              </a:extLst>
            </p:cNvPr>
            <p:cNvGrpSpPr/>
            <p:nvPr/>
          </p:nvGrpSpPr>
          <p:grpSpPr>
            <a:xfrm>
              <a:off x="4232086" y="4473089"/>
              <a:ext cx="2570256" cy="780921"/>
              <a:chOff x="1747738" y="3428999"/>
              <a:chExt cx="2570256" cy="780921"/>
            </a:xfrm>
          </p:grpSpPr>
          <p:sp>
            <p:nvSpPr>
              <p:cNvPr id="43" name="Rectangle: Diagonal Corners Snipped 1031">
                <a:extLst>
                  <a:ext uri="{FF2B5EF4-FFF2-40B4-BE49-F238E27FC236}">
                    <a16:creationId xmlns:a16="http://schemas.microsoft.com/office/drawing/2014/main" id="{2151F008-1C68-5EAB-F954-6893CF946050}"/>
                  </a:ext>
                </a:extLst>
              </p:cNvPr>
              <p:cNvSpPr/>
              <p:nvPr/>
            </p:nvSpPr>
            <p:spPr>
              <a:xfrm>
                <a:off x="1747738" y="3428999"/>
                <a:ext cx="2185216" cy="780921"/>
              </a:xfrm>
              <a:prstGeom prst="snip2DiagRect">
                <a:avLst/>
              </a:prstGeom>
              <a:solidFill>
                <a:srgbClr val="C9FAB8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202CD43-93C9-E1C5-0F69-C5106AA14697}"/>
                  </a:ext>
                </a:extLst>
              </p:cNvPr>
              <p:cNvSpPr txBox="1"/>
              <p:nvPr/>
            </p:nvSpPr>
            <p:spPr>
              <a:xfrm>
                <a:off x="2124972" y="3490336"/>
                <a:ext cx="21930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săn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sóc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76F0EDD8-F727-9DC5-D089-D891DF181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4081" y="4519092"/>
              <a:ext cx="751590" cy="751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9B2FE0C-8604-0435-AABE-526BDDF0FEFD}"/>
              </a:ext>
            </a:extLst>
          </p:cNvPr>
          <p:cNvGrpSpPr/>
          <p:nvPr/>
        </p:nvGrpSpPr>
        <p:grpSpPr>
          <a:xfrm>
            <a:off x="537832" y="4419555"/>
            <a:ext cx="2600015" cy="886673"/>
            <a:chOff x="1287389" y="5333114"/>
            <a:chExt cx="2600014" cy="88667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AF120D9-37FF-8888-6749-8C5443FE7331}"/>
                </a:ext>
              </a:extLst>
            </p:cNvPr>
            <p:cNvGrpSpPr/>
            <p:nvPr/>
          </p:nvGrpSpPr>
          <p:grpSpPr>
            <a:xfrm>
              <a:off x="1664962" y="5438866"/>
              <a:ext cx="2222441" cy="780921"/>
              <a:chOff x="1747738" y="3428999"/>
              <a:chExt cx="2222441" cy="780921"/>
            </a:xfrm>
          </p:grpSpPr>
          <p:sp>
            <p:nvSpPr>
              <p:cNvPr id="48" name="Rectangle: Diagonal Corners Snipped 1037">
                <a:extLst>
                  <a:ext uri="{FF2B5EF4-FFF2-40B4-BE49-F238E27FC236}">
                    <a16:creationId xmlns:a16="http://schemas.microsoft.com/office/drawing/2014/main" id="{198D00CD-81DA-534B-8D39-0347B82CFEEF}"/>
                  </a:ext>
                </a:extLst>
              </p:cNvPr>
              <p:cNvSpPr/>
              <p:nvPr/>
            </p:nvSpPr>
            <p:spPr>
              <a:xfrm>
                <a:off x="1747738" y="3428999"/>
                <a:ext cx="2185216" cy="780921"/>
              </a:xfrm>
              <a:prstGeom prst="snip2DiagRect">
                <a:avLst/>
              </a:prstGeom>
              <a:solidFill>
                <a:srgbClr val="C9FAB8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11DB261-71BD-CCA4-BBAD-7B1416D2ED19}"/>
                  </a:ext>
                </a:extLst>
              </p:cNvPr>
              <p:cNvSpPr txBox="1"/>
              <p:nvPr/>
            </p:nvSpPr>
            <p:spPr>
              <a:xfrm>
                <a:off x="2041441" y="3538016"/>
                <a:ext cx="19287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chờ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đợi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EB7C73FA-F3C0-4157-E794-8455B7A9DA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389" y="5333114"/>
              <a:ext cx="751590" cy="751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0D6F269-5681-6D5A-A751-32B9E9C336AB}"/>
              </a:ext>
            </a:extLst>
          </p:cNvPr>
          <p:cNvGrpSpPr/>
          <p:nvPr/>
        </p:nvGrpSpPr>
        <p:grpSpPr>
          <a:xfrm>
            <a:off x="3271833" y="4511552"/>
            <a:ext cx="2936816" cy="879287"/>
            <a:chOff x="6965478" y="3295861"/>
            <a:chExt cx="2936816" cy="879287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63EC4A6-0031-EB12-5BCE-1A0F62AEF740}"/>
                </a:ext>
              </a:extLst>
            </p:cNvPr>
            <p:cNvGrpSpPr/>
            <p:nvPr/>
          </p:nvGrpSpPr>
          <p:grpSpPr>
            <a:xfrm>
              <a:off x="7341274" y="3394227"/>
              <a:ext cx="2561020" cy="780921"/>
              <a:chOff x="1747738" y="3428999"/>
              <a:chExt cx="2346785" cy="780921"/>
            </a:xfrm>
          </p:grpSpPr>
          <p:sp>
            <p:nvSpPr>
              <p:cNvPr id="53" name="Rectangle: Diagonal Corners Snipped 1024">
                <a:extLst>
                  <a:ext uri="{FF2B5EF4-FFF2-40B4-BE49-F238E27FC236}">
                    <a16:creationId xmlns:a16="http://schemas.microsoft.com/office/drawing/2014/main" id="{A5E79CD2-21D4-47B7-C2AE-A6A9A659741B}"/>
                  </a:ext>
                </a:extLst>
              </p:cNvPr>
              <p:cNvSpPr/>
              <p:nvPr/>
            </p:nvSpPr>
            <p:spPr>
              <a:xfrm>
                <a:off x="1747738" y="3428999"/>
                <a:ext cx="2185216" cy="780921"/>
              </a:xfrm>
              <a:prstGeom prst="snip2DiagRect">
                <a:avLst/>
              </a:prstGeom>
              <a:solidFill>
                <a:srgbClr val="C9FAB8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AA53194-2E69-2940-D8AF-CA80AFA85F34}"/>
                  </a:ext>
                </a:extLst>
              </p:cNvPr>
              <p:cNvSpPr txBox="1"/>
              <p:nvPr/>
            </p:nvSpPr>
            <p:spPr>
              <a:xfrm>
                <a:off x="2037546" y="3490336"/>
                <a:ext cx="20569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mong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chờ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52" name="Picture 4">
              <a:extLst>
                <a:ext uri="{FF2B5EF4-FFF2-40B4-BE49-F238E27FC236}">
                  <a16:creationId xmlns:a16="http://schemas.microsoft.com/office/drawing/2014/main" id="{DF852766-6D17-C991-BCC4-AB0AFF72C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5478" y="3295861"/>
              <a:ext cx="751590" cy="751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1EB3424-9E07-FE30-DDDA-86C5DEE79A2B}"/>
              </a:ext>
            </a:extLst>
          </p:cNvPr>
          <p:cNvGrpSpPr/>
          <p:nvPr/>
        </p:nvGrpSpPr>
        <p:grpSpPr>
          <a:xfrm>
            <a:off x="6353484" y="4573181"/>
            <a:ext cx="2559319" cy="780921"/>
            <a:chOff x="7166658" y="4338280"/>
            <a:chExt cx="2559318" cy="78092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6345663-B904-D666-3B7B-2E31FC7765BB}"/>
                </a:ext>
              </a:extLst>
            </p:cNvPr>
            <p:cNvGrpSpPr/>
            <p:nvPr/>
          </p:nvGrpSpPr>
          <p:grpSpPr>
            <a:xfrm>
              <a:off x="7166658" y="4338280"/>
              <a:ext cx="2559318" cy="780921"/>
              <a:chOff x="1747738" y="3428999"/>
              <a:chExt cx="2559318" cy="780921"/>
            </a:xfrm>
          </p:grpSpPr>
          <p:sp>
            <p:nvSpPr>
              <p:cNvPr id="58" name="Rectangle: Diagonal Corners Snipped 1034">
                <a:extLst>
                  <a:ext uri="{FF2B5EF4-FFF2-40B4-BE49-F238E27FC236}">
                    <a16:creationId xmlns:a16="http://schemas.microsoft.com/office/drawing/2014/main" id="{5684B4CA-B5A6-6D28-0817-923B7722F7F8}"/>
                  </a:ext>
                </a:extLst>
              </p:cNvPr>
              <p:cNvSpPr/>
              <p:nvPr/>
            </p:nvSpPr>
            <p:spPr>
              <a:xfrm>
                <a:off x="1747738" y="3428999"/>
                <a:ext cx="2185216" cy="780921"/>
              </a:xfrm>
              <a:prstGeom prst="snip2DiagRect">
                <a:avLst/>
              </a:prstGeom>
              <a:solidFill>
                <a:srgbClr val="C9FAB8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DD6B92F-095C-47D8-A4AB-589243C35181}"/>
                  </a:ext>
                </a:extLst>
              </p:cNvPr>
              <p:cNvSpPr txBox="1"/>
              <p:nvPr/>
            </p:nvSpPr>
            <p:spPr>
              <a:xfrm>
                <a:off x="2114034" y="3481540"/>
                <a:ext cx="21930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yêu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quý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57" name="Picture 4">
              <a:extLst>
                <a:ext uri="{FF2B5EF4-FFF2-40B4-BE49-F238E27FC236}">
                  <a16:creationId xmlns:a16="http://schemas.microsoft.com/office/drawing/2014/main" id="{C49A05C4-221E-7CA9-5AC4-B1E66E2D77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3521" y="4361109"/>
              <a:ext cx="751590" cy="751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82E5F8C-93ED-9841-7A25-39191307DB2A}"/>
              </a:ext>
            </a:extLst>
          </p:cNvPr>
          <p:cNvGrpSpPr/>
          <p:nvPr/>
        </p:nvGrpSpPr>
        <p:grpSpPr>
          <a:xfrm>
            <a:off x="2905058" y="5437108"/>
            <a:ext cx="3266644" cy="865632"/>
            <a:chOff x="6732748" y="5214032"/>
            <a:chExt cx="3266644" cy="865632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473CE2C-B7F8-19DA-04A4-F3D84889C574}"/>
                </a:ext>
              </a:extLst>
            </p:cNvPr>
            <p:cNvGrpSpPr/>
            <p:nvPr/>
          </p:nvGrpSpPr>
          <p:grpSpPr>
            <a:xfrm>
              <a:off x="7114015" y="5298743"/>
              <a:ext cx="2885377" cy="780921"/>
              <a:chOff x="1747738" y="3428999"/>
              <a:chExt cx="2561043" cy="780921"/>
            </a:xfrm>
          </p:grpSpPr>
          <p:sp>
            <p:nvSpPr>
              <p:cNvPr id="63" name="Rectangle: Diagonal Corners Snipped 1043">
                <a:extLst>
                  <a:ext uri="{FF2B5EF4-FFF2-40B4-BE49-F238E27FC236}">
                    <a16:creationId xmlns:a16="http://schemas.microsoft.com/office/drawing/2014/main" id="{CFAF528E-E6C2-59E3-B85A-E4E32542E90B}"/>
                  </a:ext>
                </a:extLst>
              </p:cNvPr>
              <p:cNvSpPr/>
              <p:nvPr/>
            </p:nvSpPr>
            <p:spPr>
              <a:xfrm>
                <a:off x="1747738" y="3428999"/>
                <a:ext cx="2185216" cy="780921"/>
              </a:xfrm>
              <a:prstGeom prst="snip2DiagRect">
                <a:avLst/>
              </a:prstGeom>
              <a:solidFill>
                <a:srgbClr val="C9FAB8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E435133-9632-AD5F-7C52-D151CB11A510}"/>
                  </a:ext>
                </a:extLst>
              </p:cNvPr>
              <p:cNvSpPr txBox="1"/>
              <p:nvPr/>
            </p:nvSpPr>
            <p:spPr>
              <a:xfrm>
                <a:off x="2008176" y="3513121"/>
                <a:ext cx="23006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trông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mong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62" name="Picture 4">
              <a:extLst>
                <a:ext uri="{FF2B5EF4-FFF2-40B4-BE49-F238E27FC236}">
                  <a16:creationId xmlns:a16="http://schemas.microsoft.com/office/drawing/2014/main" id="{ECE463B0-A0F6-243F-53D6-4CCED5864C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748" y="5214032"/>
              <a:ext cx="751590" cy="751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60D3AE7-4513-8903-8C7A-6F6E55EFA1D7}"/>
              </a:ext>
            </a:extLst>
          </p:cNvPr>
          <p:cNvGrpSpPr/>
          <p:nvPr/>
        </p:nvGrpSpPr>
        <p:grpSpPr>
          <a:xfrm>
            <a:off x="5800272" y="5354098"/>
            <a:ext cx="3476893" cy="878248"/>
            <a:chOff x="3849752" y="5254410"/>
            <a:chExt cx="3476893" cy="878248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78A86EF-474C-A95B-2DB7-A5D49D8C69F0}"/>
                </a:ext>
              </a:extLst>
            </p:cNvPr>
            <p:cNvGrpSpPr/>
            <p:nvPr/>
          </p:nvGrpSpPr>
          <p:grpSpPr>
            <a:xfrm>
              <a:off x="4227750" y="5351737"/>
              <a:ext cx="3098895" cy="780921"/>
              <a:chOff x="1747738" y="3428999"/>
              <a:chExt cx="2527340" cy="780921"/>
            </a:xfrm>
          </p:grpSpPr>
          <p:sp>
            <p:nvSpPr>
              <p:cNvPr id="68" name="Rectangle: Diagonal Corners Snipped 1040">
                <a:extLst>
                  <a:ext uri="{FF2B5EF4-FFF2-40B4-BE49-F238E27FC236}">
                    <a16:creationId xmlns:a16="http://schemas.microsoft.com/office/drawing/2014/main" id="{A4B32771-5DCA-C13E-B5FD-1F36F4B28477}"/>
                  </a:ext>
                </a:extLst>
              </p:cNvPr>
              <p:cNvSpPr/>
              <p:nvPr/>
            </p:nvSpPr>
            <p:spPr>
              <a:xfrm>
                <a:off x="1747738" y="3428999"/>
                <a:ext cx="2185216" cy="780921"/>
              </a:xfrm>
              <a:prstGeom prst="snip2DiagRect">
                <a:avLst/>
              </a:prstGeom>
              <a:solidFill>
                <a:srgbClr val="C9FAB8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B7FFD2E-3864-D4EA-758E-AC0BE4758E5A}"/>
                  </a:ext>
                </a:extLst>
              </p:cNvPr>
              <p:cNvSpPr txBox="1"/>
              <p:nvPr/>
            </p:nvSpPr>
            <p:spPr>
              <a:xfrm>
                <a:off x="1974473" y="3529036"/>
                <a:ext cx="23006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thương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mến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67" name="Picture 4">
              <a:extLst>
                <a:ext uri="{FF2B5EF4-FFF2-40B4-BE49-F238E27FC236}">
                  <a16:creationId xmlns:a16="http://schemas.microsoft.com/office/drawing/2014/main" id="{C8222323-D522-BAEB-E412-B9E405333C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752" y="5254410"/>
              <a:ext cx="751590" cy="751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9559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71AF17-D2ED-B63E-4D56-2C0E148FBE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5000"/>
                    </a14:imgEffect>
                  </a14:imgLayer>
                </a14:imgProps>
              </a:ext>
            </a:extLst>
          </a:blip>
          <a:srcRect t="8768" b="-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F00AC9-D15E-C7AA-8206-72D83AA53C5D}"/>
              </a:ext>
            </a:extLst>
          </p:cNvPr>
          <p:cNvSpPr/>
          <p:nvPr/>
        </p:nvSpPr>
        <p:spPr>
          <a:xfrm>
            <a:off x="449804" y="1526961"/>
            <a:ext cx="11292395" cy="39683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709499B-5B40-1487-2BE7-850753DAEBC6}"/>
              </a:ext>
            </a:extLst>
          </p:cNvPr>
          <p:cNvGrpSpPr/>
          <p:nvPr/>
        </p:nvGrpSpPr>
        <p:grpSpPr>
          <a:xfrm>
            <a:off x="989005" y="1930843"/>
            <a:ext cx="8154995" cy="584775"/>
            <a:chOff x="944379" y="484355"/>
            <a:chExt cx="8154994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51CC6C-957A-D849-A981-9F0499C79A3A}"/>
                </a:ext>
              </a:extLst>
            </p:cNvPr>
            <p:cNvSpPr txBox="1"/>
            <p:nvPr/>
          </p:nvSpPr>
          <p:spPr>
            <a:xfrm>
              <a:off x="944379" y="484355"/>
              <a:ext cx="81549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2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phù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:</a:t>
              </a:r>
              <a:endPara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21571977-481A-3BCA-EDC2-16017D81E6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0690" y="537588"/>
              <a:ext cx="461975" cy="46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E7BBBE7-F8CB-D1E1-B5CF-ABCEE60C7B97}"/>
              </a:ext>
            </a:extLst>
          </p:cNvPr>
          <p:cNvSpPr txBox="1"/>
          <p:nvPr/>
        </p:nvSpPr>
        <p:spPr>
          <a:xfrm>
            <a:off x="564335" y="2750256"/>
            <a:ext cx="11363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A4B9F5-3131-0C0A-32AB-BA6AB977D640}"/>
              </a:ext>
            </a:extLst>
          </p:cNvPr>
          <p:cNvSpPr txBox="1"/>
          <p:nvPr/>
        </p:nvSpPr>
        <p:spPr>
          <a:xfrm>
            <a:off x="687165" y="3526521"/>
            <a:ext cx="8267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6057EA-993C-4BD9-8CFC-73F3B35EFC68}"/>
              </a:ext>
            </a:extLst>
          </p:cNvPr>
          <p:cNvSpPr txBox="1"/>
          <p:nvPr/>
        </p:nvSpPr>
        <p:spPr>
          <a:xfrm>
            <a:off x="687167" y="4288849"/>
            <a:ext cx="10176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AB0C24-1F02-6D16-8443-237B0A710C75}"/>
              </a:ext>
            </a:extLst>
          </p:cNvPr>
          <p:cNvSpPr txBox="1"/>
          <p:nvPr/>
        </p:nvSpPr>
        <p:spPr>
          <a:xfrm>
            <a:off x="5195247" y="2762178"/>
            <a:ext cx="3616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BD6BC2-4085-46A0-C0CA-3F0D5E8CAF1C}"/>
              </a:ext>
            </a:extLst>
          </p:cNvPr>
          <p:cNvSpPr txBox="1"/>
          <p:nvPr/>
        </p:nvSpPr>
        <p:spPr>
          <a:xfrm>
            <a:off x="2496903" y="3526520"/>
            <a:ext cx="4167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103E3D-2B4C-F1DE-F139-DB3B09F639F0}"/>
              </a:ext>
            </a:extLst>
          </p:cNvPr>
          <p:cNvSpPr txBox="1"/>
          <p:nvPr/>
        </p:nvSpPr>
        <p:spPr>
          <a:xfrm>
            <a:off x="3042745" y="4263057"/>
            <a:ext cx="3621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27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A24BED90-F15F-92BE-D7BC-D7C0090747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4853" y="-6884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16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0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0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0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4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71AF17-D2ED-B63E-4D56-2C0E148FBE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</a14:imgLayer>
                </a14:imgProps>
              </a:ext>
            </a:extLst>
          </a:blip>
          <a:srcRect t="8768" b="-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65" name="Rectangle: Rounded Corners 2064">
            <a:extLst>
              <a:ext uri="{FF2B5EF4-FFF2-40B4-BE49-F238E27FC236}">
                <a16:creationId xmlns:a16="http://schemas.microsoft.com/office/drawing/2014/main" id="{AEC9C1CF-13EF-BB93-0ED1-852BCEDB35B5}"/>
              </a:ext>
            </a:extLst>
          </p:cNvPr>
          <p:cNvSpPr/>
          <p:nvPr/>
        </p:nvSpPr>
        <p:spPr>
          <a:xfrm>
            <a:off x="576072" y="865113"/>
            <a:ext cx="11039856" cy="5164246"/>
          </a:xfrm>
          <a:prstGeom prst="roundRect">
            <a:avLst/>
          </a:prstGeom>
          <a:solidFill>
            <a:schemeClr val="bg1">
              <a:alpha val="96000"/>
            </a:schemeClr>
          </a:solidFill>
          <a:ln w="28575">
            <a:solidFill>
              <a:srgbClr val="0070C0">
                <a:alpha val="8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DA33B10B-AAB9-B9FD-306A-00DA96E622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6074" y="2352670"/>
            <a:ext cx="5119924" cy="922866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D0535BE9-D056-F714-1CB7-9A6D67C3D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337986" y="2281814"/>
            <a:ext cx="5219783" cy="922866"/>
          </a:xfrm>
          <a:prstGeom prst="rect">
            <a:avLst/>
          </a:prstGeom>
        </p:spPr>
      </p:pic>
      <p:pic>
        <p:nvPicPr>
          <p:cNvPr id="2048" name="Picture 2">
            <a:extLst>
              <a:ext uri="{FF2B5EF4-FFF2-40B4-BE49-F238E27FC236}">
                <a16:creationId xmlns:a16="http://schemas.microsoft.com/office/drawing/2014/main" id="{10CDB5BB-3660-3E46-24ED-884D2B898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2098" y="3280330"/>
            <a:ext cx="5119924" cy="922866"/>
          </a:xfrm>
          <a:prstGeom prst="rect">
            <a:avLst/>
          </a:prstGeom>
        </p:spPr>
      </p:pic>
      <p:pic>
        <p:nvPicPr>
          <p:cNvPr id="2049" name="Picture 2">
            <a:extLst>
              <a:ext uri="{FF2B5EF4-FFF2-40B4-BE49-F238E27FC236}">
                <a16:creationId xmlns:a16="http://schemas.microsoft.com/office/drawing/2014/main" id="{1DDAFDE0-F85E-F89E-1E9E-1B0347D03B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2098" y="4380749"/>
            <a:ext cx="5119924" cy="922866"/>
          </a:xfrm>
          <a:prstGeom prst="rect">
            <a:avLst/>
          </a:prstGeom>
        </p:spPr>
      </p:pic>
      <p:pic>
        <p:nvPicPr>
          <p:cNvPr id="2051" name="Picture 2">
            <a:extLst>
              <a:ext uri="{FF2B5EF4-FFF2-40B4-BE49-F238E27FC236}">
                <a16:creationId xmlns:a16="http://schemas.microsoft.com/office/drawing/2014/main" id="{C13D2FAC-C1B4-86E1-03BE-D5EE4AD45A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272157" y="3247413"/>
            <a:ext cx="5219783" cy="922866"/>
          </a:xfrm>
          <a:prstGeom prst="rect">
            <a:avLst/>
          </a:prstGeom>
        </p:spPr>
      </p:pic>
      <p:pic>
        <p:nvPicPr>
          <p:cNvPr id="2052" name="Picture 2">
            <a:extLst>
              <a:ext uri="{FF2B5EF4-FFF2-40B4-BE49-F238E27FC236}">
                <a16:creationId xmlns:a16="http://schemas.microsoft.com/office/drawing/2014/main" id="{088262B7-97E0-6A38-8630-47E73C7703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337986" y="4389350"/>
            <a:ext cx="5219783" cy="9228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51CC6C-957A-D849-A981-9F0499C79A3A}"/>
              </a:ext>
            </a:extLst>
          </p:cNvPr>
          <p:cNvSpPr txBox="1"/>
          <p:nvPr/>
        </p:nvSpPr>
        <p:spPr>
          <a:xfrm>
            <a:off x="784016" y="1071617"/>
            <a:ext cx="10623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3B615D-7737-AFB9-B93F-90ADA8756AF9}"/>
              </a:ext>
            </a:extLst>
          </p:cNvPr>
          <p:cNvSpPr txBox="1"/>
          <p:nvPr/>
        </p:nvSpPr>
        <p:spPr>
          <a:xfrm>
            <a:off x="622096" y="2460848"/>
            <a:ext cx="5212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02C9ED-9CA8-8299-6A1F-B917D379D3AB}"/>
              </a:ext>
            </a:extLst>
          </p:cNvPr>
          <p:cNvSpPr txBox="1"/>
          <p:nvPr/>
        </p:nvSpPr>
        <p:spPr>
          <a:xfrm>
            <a:off x="798787" y="3447237"/>
            <a:ext cx="4636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tò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he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2BC598-DBC5-4AB3-B0B9-9534293DB5F5}"/>
              </a:ext>
            </a:extLst>
          </p:cNvPr>
          <p:cNvSpPr txBox="1"/>
          <p:nvPr/>
        </p:nvSpPr>
        <p:spPr>
          <a:xfrm>
            <a:off x="798788" y="4580574"/>
            <a:ext cx="3880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5DF7AE-A45E-0878-CA58-8BCD1F7DEB74}"/>
              </a:ext>
            </a:extLst>
          </p:cNvPr>
          <p:cNvSpPr txBox="1"/>
          <p:nvPr/>
        </p:nvSpPr>
        <p:spPr>
          <a:xfrm>
            <a:off x="6559952" y="4365132"/>
            <a:ext cx="4644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46ACD4-25A4-4355-517F-C60545F6566F}"/>
              </a:ext>
            </a:extLst>
          </p:cNvPr>
          <p:cNvSpPr txBox="1"/>
          <p:nvPr/>
        </p:nvSpPr>
        <p:spPr>
          <a:xfrm>
            <a:off x="6528279" y="3447237"/>
            <a:ext cx="5427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9E9CA5-1B64-2BCD-92D3-0F834394591D}"/>
              </a:ext>
            </a:extLst>
          </p:cNvPr>
          <p:cNvSpPr txBox="1"/>
          <p:nvPr/>
        </p:nvSpPr>
        <p:spPr>
          <a:xfrm>
            <a:off x="6559954" y="2454794"/>
            <a:ext cx="4997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54" name="Straight Connector 2053">
            <a:extLst>
              <a:ext uri="{FF2B5EF4-FFF2-40B4-BE49-F238E27FC236}">
                <a16:creationId xmlns:a16="http://schemas.microsoft.com/office/drawing/2014/main" id="{02C50517-CA6F-B803-8DDF-48C16F26F86F}"/>
              </a:ext>
            </a:extLst>
          </p:cNvPr>
          <p:cNvCxnSpPr>
            <a:cxnSpLocks/>
            <a:endCxn id="2051" idx="1"/>
          </p:cNvCxnSpPr>
          <p:nvPr/>
        </p:nvCxnSpPr>
        <p:spPr>
          <a:xfrm>
            <a:off x="5617822" y="2572853"/>
            <a:ext cx="654335" cy="1135997"/>
          </a:xfrm>
          <a:prstGeom prst="line">
            <a:avLst/>
          </a:prstGeom>
          <a:ln w="38100">
            <a:solidFill>
              <a:srgbClr val="FF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5BC7D504-3D80-3AAC-9F4F-1C340205DA48}"/>
              </a:ext>
            </a:extLst>
          </p:cNvPr>
          <p:cNvCxnSpPr>
            <a:cxnSpLocks/>
            <a:stCxn id="2048" idx="3"/>
            <a:endCxn id="2052" idx="1"/>
          </p:cNvCxnSpPr>
          <p:nvPr/>
        </p:nvCxnSpPr>
        <p:spPr>
          <a:xfrm>
            <a:off x="5742021" y="3741763"/>
            <a:ext cx="595963" cy="1109020"/>
          </a:xfrm>
          <a:prstGeom prst="line">
            <a:avLst/>
          </a:prstGeom>
          <a:ln w="38100">
            <a:solidFill>
              <a:srgbClr val="FF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83D6FCB5-0896-316D-ED8C-09CD11F4F7FD}"/>
              </a:ext>
            </a:extLst>
          </p:cNvPr>
          <p:cNvCxnSpPr>
            <a:cxnSpLocks/>
            <a:stCxn id="2049" idx="3"/>
            <a:endCxn id="27" idx="1"/>
          </p:cNvCxnSpPr>
          <p:nvPr/>
        </p:nvCxnSpPr>
        <p:spPr>
          <a:xfrm flipV="1">
            <a:off x="5742021" y="2743250"/>
            <a:ext cx="595963" cy="2098935"/>
          </a:xfrm>
          <a:prstGeom prst="line">
            <a:avLst/>
          </a:prstGeom>
          <a:ln w="38100">
            <a:solidFill>
              <a:srgbClr val="FF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31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C0EB29-AC2C-DA30-0EB3-48F4C857E1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5000"/>
                    </a14:imgEffect>
                  </a14:imgLayer>
                </a14:imgProps>
              </a:ext>
            </a:extLst>
          </a:blip>
          <a:srcRect t="8768" b="-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507461-74A6-A30A-A70E-331D0C47B770}"/>
              </a:ext>
            </a:extLst>
          </p:cNvPr>
          <p:cNvSpPr/>
          <p:nvPr/>
        </p:nvSpPr>
        <p:spPr>
          <a:xfrm>
            <a:off x="576072" y="402145"/>
            <a:ext cx="11039856" cy="6138120"/>
          </a:xfrm>
          <a:prstGeom prst="roundRect">
            <a:avLst/>
          </a:prstGeom>
          <a:solidFill>
            <a:schemeClr val="bg1">
              <a:alpha val="96000"/>
            </a:schemeClr>
          </a:solidFill>
          <a:ln w="28575">
            <a:solidFill>
              <a:srgbClr val="0070C0">
                <a:alpha val="8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 </a:t>
            </a:r>
            <a:r>
              <a:rPr lang="vi-VN" b="1"/>
              <a:t>Tò he</a:t>
            </a:r>
            <a:r>
              <a:rPr lang="vi-VN"/>
              <a:t> là loại đồ chơi của trẻ em nặn </a:t>
            </a:r>
            <a:r>
              <a:rPr lang="vi-VN" b="1"/>
              <a:t>hình</a:t>
            </a:r>
            <a:r>
              <a:rPr lang="vi-VN"/>
              <a:t> loài vật, làm bằng bột gạo hấp chín và có nhiều màu sắc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73E936D-2C6A-4EA7-70AF-B84A4BFB1FAA}"/>
              </a:ext>
            </a:extLst>
          </p:cNvPr>
          <p:cNvSpPr txBox="1"/>
          <p:nvPr/>
        </p:nvSpPr>
        <p:spPr>
          <a:xfrm>
            <a:off x="851647" y="729417"/>
            <a:ext cx="104169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0" i="0" dirty="0">
                <a:solidFill>
                  <a:srgbClr val="70757A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4000" i="0" dirty="0">
                <a:solidFill>
                  <a:srgbClr val="5F6368"/>
                </a:solidFill>
                <a:effectLst/>
                <a:latin typeface="+mj-lt"/>
              </a:rPr>
              <a:t>Tò he</a:t>
            </a:r>
            <a:r>
              <a:rPr lang="vi-VN" sz="4000" i="0" dirty="0">
                <a:solidFill>
                  <a:srgbClr val="4D5156"/>
                </a:solidFill>
                <a:effectLst/>
                <a:latin typeface="+mj-lt"/>
              </a:rPr>
              <a:t> là loại đồ chơi của trẻ em nặn </a:t>
            </a:r>
            <a:r>
              <a:rPr lang="vi-VN" sz="4000" i="0" dirty="0">
                <a:solidFill>
                  <a:srgbClr val="5F6368"/>
                </a:solidFill>
                <a:effectLst/>
                <a:latin typeface="+mj-lt"/>
              </a:rPr>
              <a:t>hình</a:t>
            </a:r>
            <a:r>
              <a:rPr lang="vi-VN" sz="4000" i="0" dirty="0">
                <a:solidFill>
                  <a:srgbClr val="4D5156"/>
                </a:solidFill>
                <a:effectLst/>
                <a:latin typeface="+mj-lt"/>
              </a:rPr>
              <a:t> loài vật, làm bằng bột gạo hấp chín và có nhiều màu sắc.</a:t>
            </a:r>
            <a:endParaRPr lang="en-SG" sz="4000" dirty="0"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A5EF9C-D91A-567F-5930-246579709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47" y="2052856"/>
            <a:ext cx="5244353" cy="402521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2B5F1A4-2F44-8C7C-361C-1A14D4143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413" y="2052857"/>
            <a:ext cx="4982221" cy="40252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9727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71AF17-D2ED-B63E-4D56-2C0E148FBE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5000"/>
                    </a14:imgEffect>
                  </a14:imgLayer>
                </a14:imgProps>
              </a:ext>
            </a:extLst>
          </a:blip>
          <a:srcRect t="8768" b="-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F3B9C8CE-DD75-EBC2-D552-381954F51A00}"/>
              </a:ext>
            </a:extLst>
          </p:cNvPr>
          <p:cNvSpPr/>
          <p:nvPr/>
        </p:nvSpPr>
        <p:spPr>
          <a:xfrm>
            <a:off x="576072" y="402145"/>
            <a:ext cx="11039856" cy="6138120"/>
          </a:xfrm>
          <a:prstGeom prst="roundRect">
            <a:avLst/>
          </a:prstGeom>
          <a:solidFill>
            <a:schemeClr val="bg1">
              <a:alpha val="96000"/>
            </a:schemeClr>
          </a:solidFill>
          <a:ln w="28575">
            <a:solidFill>
              <a:srgbClr val="0070C0">
                <a:alpha val="8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3B615D-7737-AFB9-B93F-90ADA8756AF9}"/>
              </a:ext>
            </a:extLst>
          </p:cNvPr>
          <p:cNvSpPr txBox="1"/>
          <p:nvPr/>
        </p:nvSpPr>
        <p:spPr>
          <a:xfrm>
            <a:off x="942989" y="914760"/>
            <a:ext cx="103060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02C9ED-9CA8-8299-6A1F-B917D379D3AB}"/>
              </a:ext>
            </a:extLst>
          </p:cNvPr>
          <p:cNvSpPr txBox="1"/>
          <p:nvPr/>
        </p:nvSpPr>
        <p:spPr>
          <a:xfrm>
            <a:off x="942989" y="2388322"/>
            <a:ext cx="10137864" cy="879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tò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he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2BC598-DBC5-4AB3-B0B9-9534293DB5F5}"/>
              </a:ext>
            </a:extLst>
          </p:cNvPr>
          <p:cNvSpPr txBox="1"/>
          <p:nvPr/>
        </p:nvSpPr>
        <p:spPr>
          <a:xfrm>
            <a:off x="942991" y="3863985"/>
            <a:ext cx="103060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B776B948-424C-BBF9-B47A-ABF288060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7750" y="623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1776" fill="hold"/>
                                            <p:tgtEl>
                                              <p:spTgt spid="205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53"/>
                    </p:tgtEl>
                  </p:cMediaNode>
                </p:audio>
              </p:childTnLst>
            </p:cTn>
          </p:par>
        </p:tnLst>
        <p:bldLst>
          <p:bldP spid="205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776" fill="hold"/>
                                            <p:tgtEl>
                                              <p:spTgt spid="205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53"/>
                    </p:tgtEl>
                  </p:cMediaNode>
                </p:audio>
              </p:childTnLst>
            </p:cTn>
          </p:par>
        </p:tnLst>
        <p:bldLst>
          <p:bldP spid="2055" grpId="0" animBg="1"/>
          <p:bldP spid="14" grpId="0" animBg="1"/>
          <p:bldP spid="14" grpId="1" animBg="1"/>
          <p:bldP spid="15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71AF17-D2ED-B63E-4D56-2C0E148FBE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5000"/>
                    </a14:imgEffect>
                  </a14:imgLayer>
                </a14:imgProps>
              </a:ext>
            </a:extLst>
          </a:blip>
          <a:srcRect t="8768" b="-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F3B9C8CE-DD75-EBC2-D552-381954F51A00}"/>
              </a:ext>
            </a:extLst>
          </p:cNvPr>
          <p:cNvSpPr/>
          <p:nvPr/>
        </p:nvSpPr>
        <p:spPr>
          <a:xfrm>
            <a:off x="576071" y="359940"/>
            <a:ext cx="11039856" cy="6138120"/>
          </a:xfrm>
          <a:prstGeom prst="roundRect">
            <a:avLst/>
          </a:prstGeom>
          <a:solidFill>
            <a:schemeClr val="bg1">
              <a:alpha val="96000"/>
            </a:schemeClr>
          </a:solidFill>
          <a:ln w="28575">
            <a:solidFill>
              <a:srgbClr val="0070C0">
                <a:alpha val="8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3B615D-7737-AFB9-B93F-90ADA8756AF9}"/>
              </a:ext>
            </a:extLst>
          </p:cNvPr>
          <p:cNvSpPr txBox="1"/>
          <p:nvPr/>
        </p:nvSpPr>
        <p:spPr>
          <a:xfrm>
            <a:off x="942989" y="914760"/>
            <a:ext cx="1030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sao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tốt?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02C9ED-9CA8-8299-6A1F-B917D379D3AB}"/>
              </a:ext>
            </a:extLst>
          </p:cNvPr>
          <p:cNvSpPr txBox="1"/>
          <p:nvPr/>
        </p:nvSpPr>
        <p:spPr>
          <a:xfrm>
            <a:off x="942988" y="4400163"/>
            <a:ext cx="10137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tò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he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B776B948-424C-BBF9-B47A-ABF288060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7750" y="623208"/>
            <a:ext cx="487363" cy="487363"/>
          </a:xfrm>
          <a:prstGeom prst="rect">
            <a:avLst/>
          </a:prstGeom>
        </p:spPr>
      </p:pic>
      <p:sp>
        <p:nvSpPr>
          <p:cNvPr id="2" name="TextBox 15">
            <a:extLst>
              <a:ext uri="{FF2B5EF4-FFF2-40B4-BE49-F238E27FC236}">
                <a16:creationId xmlns:a16="http://schemas.microsoft.com/office/drawing/2014/main" id="{BEFB44C0-C2FB-2DCF-ECB2-130DC38803E6}"/>
              </a:ext>
            </a:extLst>
          </p:cNvPr>
          <p:cNvSpPr txBox="1"/>
          <p:nvPr/>
        </p:nvSpPr>
        <p:spPr>
          <a:xfrm>
            <a:off x="858910" y="1858092"/>
            <a:ext cx="103060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C2E2009B-B53A-E059-4168-5CE77608A03B}"/>
              </a:ext>
            </a:extLst>
          </p:cNvPr>
          <p:cNvSpPr txBox="1"/>
          <p:nvPr/>
        </p:nvSpPr>
        <p:spPr>
          <a:xfrm>
            <a:off x="942988" y="3368598"/>
            <a:ext cx="10137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tò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he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nhờ đâu?</a:t>
            </a:r>
          </a:p>
        </p:txBody>
      </p:sp>
    </p:spTree>
    <p:extLst>
      <p:ext uri="{BB962C8B-B14F-4D97-AF65-F5344CB8AC3E}">
        <p14:creationId xmlns:p14="http://schemas.microsoft.com/office/powerpoint/2010/main" val="405031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6" fill="hold"/>
                                        <p:tgtEl>
                                          <p:spTgt spid="2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3"/>
                </p:tgtEl>
              </p:cMediaNode>
            </p:audio>
          </p:childTnLst>
        </p:cTn>
      </p:par>
    </p:tnLst>
    <p:bldLst>
      <p:bldP spid="2055" grpId="0" animBg="1"/>
      <p:bldP spid="17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71AF17-D2ED-B63E-4D56-2C0E148FBE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5000"/>
                    </a14:imgEffect>
                  </a14:imgLayer>
                </a14:imgProps>
              </a:ext>
            </a:extLst>
          </a:blip>
          <a:srcRect t="8768" b="-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F3B9C8CE-DD75-EBC2-D552-381954F51A00}"/>
              </a:ext>
            </a:extLst>
          </p:cNvPr>
          <p:cNvSpPr/>
          <p:nvPr/>
        </p:nvSpPr>
        <p:spPr>
          <a:xfrm>
            <a:off x="576072" y="402145"/>
            <a:ext cx="11039856" cy="6138120"/>
          </a:xfrm>
          <a:prstGeom prst="roundRect">
            <a:avLst/>
          </a:prstGeom>
          <a:solidFill>
            <a:schemeClr val="bg1">
              <a:alpha val="96000"/>
            </a:schemeClr>
          </a:solidFill>
          <a:ln w="28575">
            <a:solidFill>
              <a:srgbClr val="0070C0">
                <a:alpha val="8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https://www.google.com/url?sa=i&amp;url=https%3A%2F%2Ftoplist.vn%2Ftop-list%2Fbai-van-ta-canh-mua-he-hay-nhat-19146.htm&amp;psig=AOvVaw2YxdFE8ATSGbCEvzJxSVzA&amp;ust=1703247988878000&amp;source=images&amp;cd=vfe&amp;ved=0CBEQjRxqFwoTCPCjnfjEoIMDFQAAAAAdAAAAhttps://www.google.com/url?sa=i&amp;url=https%3A%2F%2Fthcsngosilien.hoankiem.edu.vn%2Flang-kinh-hoc-tro%2Fmua-he-o-que-noi.html&amp;psig=AOvVaw2YxdFE8ATSGbCEvzJxSVzA&amp;ust=1703247988878000&amp;source=images&amp;cd=vfe&amp;ved=0CBEQjRxqFwoTCPCjnfjEoIMDFQAAAAAdAAAAABAWABA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2BC598-DBC5-4AB3-B0B9-9534293DB5F5}"/>
              </a:ext>
            </a:extLst>
          </p:cNvPr>
          <p:cNvSpPr txBox="1"/>
          <p:nvPr/>
        </p:nvSpPr>
        <p:spPr>
          <a:xfrm>
            <a:off x="1096025" y="1674674"/>
            <a:ext cx="10306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B776B948-424C-BBF9-B47A-ABF288060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7750" y="623208"/>
            <a:ext cx="487363" cy="487363"/>
          </a:xfrm>
          <a:prstGeom prst="rect">
            <a:avLst/>
          </a:prstGeom>
        </p:spPr>
      </p:pic>
      <p:sp>
        <p:nvSpPr>
          <p:cNvPr id="2" name="TextBox 17">
            <a:extLst>
              <a:ext uri="{FF2B5EF4-FFF2-40B4-BE49-F238E27FC236}">
                <a16:creationId xmlns:a16="http://schemas.microsoft.com/office/drawing/2014/main" id="{3E987829-E7FE-CB62-5BE6-3D9DD50B251F}"/>
              </a:ext>
            </a:extLst>
          </p:cNvPr>
          <p:cNvSpPr txBox="1"/>
          <p:nvPr/>
        </p:nvSpPr>
        <p:spPr>
          <a:xfrm>
            <a:off x="1202967" y="866889"/>
            <a:ext cx="103060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Vì sao, t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hè?</a:t>
            </a:r>
          </a:p>
          <a:p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6F5596B6-FD15-2EF6-0C66-085487A139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2966" y="2998113"/>
            <a:ext cx="4299199" cy="326079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54F15E7-D878-B0BD-1D9E-8654459A80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2552" y="2998112"/>
            <a:ext cx="4946482" cy="326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5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6" fill="hold"/>
                                        <p:tgtEl>
                                          <p:spTgt spid="2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3"/>
                </p:tgtEl>
              </p:cMediaNode>
            </p:audio>
          </p:childTnLst>
        </p:cTn>
      </p:par>
    </p:tnLst>
    <p:bldLst>
      <p:bldP spid="2055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7F1BA6-BA2F-B6C0-8CF1-351869472EF1}"/>
              </a:ext>
            </a:extLst>
          </p:cNvPr>
          <p:cNvSpPr/>
          <p:nvPr/>
        </p:nvSpPr>
        <p:spPr>
          <a:xfrm>
            <a:off x="359181" y="1439917"/>
            <a:ext cx="6314888" cy="1989084"/>
          </a:xfrm>
          <a:custGeom>
            <a:avLst/>
            <a:gdLst>
              <a:gd name="csX0" fmla="*/ 0 w 6314888"/>
              <a:gd name="csY0" fmla="*/ 199106 h 1989084"/>
              <a:gd name="csX1" fmla="*/ 270588 w 6314888"/>
              <a:gd name="csY1" fmla="*/ 0 h 1989084"/>
              <a:gd name="csX2" fmla="*/ 6044299 w 6314888"/>
              <a:gd name="csY2" fmla="*/ 0 h 1989084"/>
              <a:gd name="csX3" fmla="*/ 6314888 w 6314888"/>
              <a:gd name="csY3" fmla="*/ 199106 h 1989084"/>
              <a:gd name="csX4" fmla="*/ 6314888 w 6314888"/>
              <a:gd name="csY4" fmla="*/ 1789976 h 1989084"/>
              <a:gd name="csX5" fmla="*/ 6044299 w 6314888"/>
              <a:gd name="csY5" fmla="*/ 1989084 h 1989084"/>
              <a:gd name="csX6" fmla="*/ 270588 w 6314888"/>
              <a:gd name="csY6" fmla="*/ 1989084 h 1989084"/>
              <a:gd name="csX7" fmla="*/ 0 w 6314888"/>
              <a:gd name="csY7" fmla="*/ 1789976 h 1989084"/>
              <a:gd name="csX8" fmla="*/ 0 w 6314888"/>
              <a:gd name="csY8" fmla="*/ 199106 h 1989084"/>
              <a:gd name="csX0" fmla="*/ 0 w 6314888"/>
              <a:gd name="csY0" fmla="*/ 199106 h 1989084"/>
              <a:gd name="csX1" fmla="*/ 270588 w 6314888"/>
              <a:gd name="csY1" fmla="*/ 0 h 1989084"/>
              <a:gd name="csX2" fmla="*/ 6044299 w 6314888"/>
              <a:gd name="csY2" fmla="*/ 0 h 1989084"/>
              <a:gd name="csX3" fmla="*/ 6314888 w 6314888"/>
              <a:gd name="csY3" fmla="*/ 199106 h 1989084"/>
              <a:gd name="csX4" fmla="*/ 6314888 w 6314888"/>
              <a:gd name="csY4" fmla="*/ 1789976 h 1989084"/>
              <a:gd name="csX5" fmla="*/ 6044299 w 6314888"/>
              <a:gd name="csY5" fmla="*/ 1989084 h 1989084"/>
              <a:gd name="csX6" fmla="*/ 270588 w 6314888"/>
              <a:gd name="csY6" fmla="*/ 1989084 h 1989084"/>
              <a:gd name="csX7" fmla="*/ 0 w 6314888"/>
              <a:gd name="csY7" fmla="*/ 1789976 h 1989084"/>
              <a:gd name="csX8" fmla="*/ 0 w 6314888"/>
              <a:gd name="csY8" fmla="*/ 199106 h 1989084"/>
              <a:gd name="csX0" fmla="*/ 0 w 6314888"/>
              <a:gd name="csY0" fmla="*/ 199106 h 1989084"/>
              <a:gd name="csX1" fmla="*/ 270588 w 6314888"/>
              <a:gd name="csY1" fmla="*/ 0 h 1989084"/>
              <a:gd name="csX2" fmla="*/ 6044299 w 6314888"/>
              <a:gd name="csY2" fmla="*/ 0 h 1989084"/>
              <a:gd name="csX3" fmla="*/ 6314888 w 6314888"/>
              <a:gd name="csY3" fmla="*/ 199106 h 1989084"/>
              <a:gd name="csX4" fmla="*/ 6314888 w 6314888"/>
              <a:gd name="csY4" fmla="*/ 1789976 h 1989084"/>
              <a:gd name="csX5" fmla="*/ 6044299 w 6314888"/>
              <a:gd name="csY5" fmla="*/ 1989084 h 1989084"/>
              <a:gd name="csX6" fmla="*/ 270588 w 6314888"/>
              <a:gd name="csY6" fmla="*/ 1989084 h 1989084"/>
              <a:gd name="csX7" fmla="*/ 0 w 6314888"/>
              <a:gd name="csY7" fmla="*/ 1789976 h 1989084"/>
              <a:gd name="csX8" fmla="*/ 0 w 6314888"/>
              <a:gd name="csY8" fmla="*/ 199106 h 198908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314888" h="1989084" fill="none" extrusionOk="0">
                <a:moveTo>
                  <a:pt x="0" y="199106"/>
                </a:moveTo>
                <a:cubicBezTo>
                  <a:pt x="1886" y="102112"/>
                  <a:pt x="167509" y="-26313"/>
                  <a:pt x="270588" y="0"/>
                </a:cubicBezTo>
                <a:cubicBezTo>
                  <a:pt x="2115801" y="82689"/>
                  <a:pt x="4707271" y="-174876"/>
                  <a:pt x="6044299" y="0"/>
                </a:cubicBezTo>
                <a:cubicBezTo>
                  <a:pt x="6133017" y="-7552"/>
                  <a:pt x="6346537" y="66753"/>
                  <a:pt x="6314888" y="199106"/>
                </a:cubicBezTo>
                <a:cubicBezTo>
                  <a:pt x="6354375" y="865495"/>
                  <a:pt x="6470073" y="1176238"/>
                  <a:pt x="6314888" y="1789976"/>
                </a:cubicBezTo>
                <a:cubicBezTo>
                  <a:pt x="6286950" y="1919771"/>
                  <a:pt x="6238488" y="1987982"/>
                  <a:pt x="6044299" y="1989084"/>
                </a:cubicBezTo>
                <a:cubicBezTo>
                  <a:pt x="4865020" y="1945282"/>
                  <a:pt x="2692452" y="1936203"/>
                  <a:pt x="270588" y="1989084"/>
                </a:cubicBezTo>
                <a:cubicBezTo>
                  <a:pt x="112111" y="1948760"/>
                  <a:pt x="870" y="1927762"/>
                  <a:pt x="0" y="1789976"/>
                </a:cubicBezTo>
                <a:cubicBezTo>
                  <a:pt x="-147591" y="1147615"/>
                  <a:pt x="73892" y="701574"/>
                  <a:pt x="0" y="199106"/>
                </a:cubicBezTo>
                <a:close/>
              </a:path>
              <a:path w="6314888" h="1989084" stroke="0" extrusionOk="0">
                <a:moveTo>
                  <a:pt x="0" y="199106"/>
                </a:moveTo>
                <a:cubicBezTo>
                  <a:pt x="-13940" y="81798"/>
                  <a:pt x="145454" y="-17556"/>
                  <a:pt x="270588" y="0"/>
                </a:cubicBezTo>
                <a:cubicBezTo>
                  <a:pt x="2130562" y="-229129"/>
                  <a:pt x="3174937" y="178159"/>
                  <a:pt x="6044299" y="0"/>
                </a:cubicBezTo>
                <a:cubicBezTo>
                  <a:pt x="6159915" y="-1384"/>
                  <a:pt x="6321481" y="108324"/>
                  <a:pt x="6314888" y="199106"/>
                </a:cubicBezTo>
                <a:cubicBezTo>
                  <a:pt x="6435410" y="651140"/>
                  <a:pt x="6496368" y="1230282"/>
                  <a:pt x="6314888" y="1789976"/>
                </a:cubicBezTo>
                <a:cubicBezTo>
                  <a:pt x="6317523" y="1915903"/>
                  <a:pt x="6154279" y="1981688"/>
                  <a:pt x="6044299" y="1989084"/>
                </a:cubicBezTo>
                <a:cubicBezTo>
                  <a:pt x="3745415" y="1958828"/>
                  <a:pt x="900588" y="1952316"/>
                  <a:pt x="270588" y="1989084"/>
                </a:cubicBezTo>
                <a:cubicBezTo>
                  <a:pt x="126052" y="1954122"/>
                  <a:pt x="-4607" y="1883487"/>
                  <a:pt x="0" y="1789976"/>
                </a:cubicBezTo>
                <a:cubicBezTo>
                  <a:pt x="-143722" y="1201684"/>
                  <a:pt x="-137696" y="839851"/>
                  <a:pt x="0" y="199106"/>
                </a:cubicBezTo>
                <a:close/>
              </a:path>
              <a:path w="6314888" h="1989084" fill="none" stroke="0" extrusionOk="0">
                <a:moveTo>
                  <a:pt x="0" y="199106"/>
                </a:moveTo>
                <a:cubicBezTo>
                  <a:pt x="-8080" y="78012"/>
                  <a:pt x="144512" y="-3636"/>
                  <a:pt x="270588" y="0"/>
                </a:cubicBezTo>
                <a:cubicBezTo>
                  <a:pt x="2076235" y="69438"/>
                  <a:pt x="4471423" y="227432"/>
                  <a:pt x="6044299" y="0"/>
                </a:cubicBezTo>
                <a:cubicBezTo>
                  <a:pt x="6177289" y="1227"/>
                  <a:pt x="6348392" y="88064"/>
                  <a:pt x="6314888" y="199106"/>
                </a:cubicBezTo>
                <a:cubicBezTo>
                  <a:pt x="6303362" y="963402"/>
                  <a:pt x="6455359" y="1142567"/>
                  <a:pt x="6314888" y="1789976"/>
                </a:cubicBezTo>
                <a:cubicBezTo>
                  <a:pt x="6299017" y="1920085"/>
                  <a:pt x="6203199" y="1972574"/>
                  <a:pt x="6044299" y="1989084"/>
                </a:cubicBezTo>
                <a:cubicBezTo>
                  <a:pt x="4254238" y="1938292"/>
                  <a:pt x="3121891" y="2073001"/>
                  <a:pt x="270588" y="1989084"/>
                </a:cubicBezTo>
                <a:cubicBezTo>
                  <a:pt x="122825" y="1985999"/>
                  <a:pt x="16703" y="1908405"/>
                  <a:pt x="0" y="1789976"/>
                </a:cubicBezTo>
                <a:cubicBezTo>
                  <a:pt x="-168052" y="1204573"/>
                  <a:pt x="-9496" y="792951"/>
                  <a:pt x="0" y="199106"/>
                </a:cubicBezTo>
                <a:close/>
              </a:path>
              <a:path w="6314888" h="1989084" fill="none" stroke="0" extrusionOk="0">
                <a:moveTo>
                  <a:pt x="0" y="199106"/>
                </a:moveTo>
                <a:cubicBezTo>
                  <a:pt x="321" y="85826"/>
                  <a:pt x="167946" y="-3634"/>
                  <a:pt x="270588" y="0"/>
                </a:cubicBezTo>
                <a:cubicBezTo>
                  <a:pt x="2022887" y="190959"/>
                  <a:pt x="4794193" y="-136022"/>
                  <a:pt x="6044299" y="0"/>
                </a:cubicBezTo>
                <a:cubicBezTo>
                  <a:pt x="6142832" y="-3155"/>
                  <a:pt x="6330422" y="84374"/>
                  <a:pt x="6314888" y="199106"/>
                </a:cubicBezTo>
                <a:cubicBezTo>
                  <a:pt x="6328199" y="885577"/>
                  <a:pt x="6484226" y="1168592"/>
                  <a:pt x="6314888" y="1789976"/>
                </a:cubicBezTo>
                <a:cubicBezTo>
                  <a:pt x="6285666" y="1923542"/>
                  <a:pt x="6219183" y="1979050"/>
                  <a:pt x="6044299" y="1989084"/>
                </a:cubicBezTo>
                <a:cubicBezTo>
                  <a:pt x="4706644" y="1778568"/>
                  <a:pt x="3022761" y="1810636"/>
                  <a:pt x="270588" y="1989084"/>
                </a:cubicBezTo>
                <a:cubicBezTo>
                  <a:pt x="110552" y="1951558"/>
                  <a:pt x="10362" y="1920293"/>
                  <a:pt x="0" y="1789976"/>
                </a:cubicBezTo>
                <a:cubicBezTo>
                  <a:pt x="-147996" y="1162057"/>
                  <a:pt x="83463" y="733099"/>
                  <a:pt x="0" y="199106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6314888"/>
                      <a:gd name="connsiteY0" fmla="*/ 370333 h 3699643"/>
                      <a:gd name="connsiteX1" fmla="*/ 270588 w 6314888"/>
                      <a:gd name="connsiteY1" fmla="*/ 0 h 3699643"/>
                      <a:gd name="connsiteX2" fmla="*/ 6044299 w 6314888"/>
                      <a:gd name="connsiteY2" fmla="*/ 0 h 3699643"/>
                      <a:gd name="connsiteX3" fmla="*/ 6314888 w 6314888"/>
                      <a:gd name="connsiteY3" fmla="*/ 370333 h 3699643"/>
                      <a:gd name="connsiteX4" fmla="*/ 6314888 w 6314888"/>
                      <a:gd name="connsiteY4" fmla="*/ 3329309 h 3699643"/>
                      <a:gd name="connsiteX5" fmla="*/ 6044299 w 6314888"/>
                      <a:gd name="connsiteY5" fmla="*/ 3699643 h 3699643"/>
                      <a:gd name="connsiteX6" fmla="*/ 270588 w 6314888"/>
                      <a:gd name="connsiteY6" fmla="*/ 3699643 h 3699643"/>
                      <a:gd name="connsiteX7" fmla="*/ 0 w 6314888"/>
                      <a:gd name="connsiteY7" fmla="*/ 3329309 h 3699643"/>
                      <a:gd name="connsiteX8" fmla="*/ 0 w 6314888"/>
                      <a:gd name="connsiteY8" fmla="*/ 370333 h 3699643"/>
                      <a:gd name="connsiteX0" fmla="*/ 0 w 6314888"/>
                      <a:gd name="connsiteY0" fmla="*/ 370333 h 3699643"/>
                      <a:gd name="connsiteX1" fmla="*/ 270588 w 6314888"/>
                      <a:gd name="connsiteY1" fmla="*/ 0 h 3699643"/>
                      <a:gd name="connsiteX2" fmla="*/ 6044299 w 6314888"/>
                      <a:gd name="connsiteY2" fmla="*/ 0 h 3699643"/>
                      <a:gd name="connsiteX3" fmla="*/ 6314888 w 6314888"/>
                      <a:gd name="connsiteY3" fmla="*/ 370333 h 3699643"/>
                      <a:gd name="connsiteX4" fmla="*/ 6314888 w 6314888"/>
                      <a:gd name="connsiteY4" fmla="*/ 3329309 h 3699643"/>
                      <a:gd name="connsiteX5" fmla="*/ 6044299 w 6314888"/>
                      <a:gd name="connsiteY5" fmla="*/ 3699643 h 3699643"/>
                      <a:gd name="connsiteX6" fmla="*/ 270588 w 6314888"/>
                      <a:gd name="connsiteY6" fmla="*/ 3699643 h 3699643"/>
                      <a:gd name="connsiteX7" fmla="*/ 0 w 6314888"/>
                      <a:gd name="connsiteY7" fmla="*/ 3329309 h 3699643"/>
                      <a:gd name="connsiteX8" fmla="*/ 0 w 6314888"/>
                      <a:gd name="connsiteY8" fmla="*/ 370333 h 3699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14888" h="3699643" fill="none" extrusionOk="0">
                        <a:moveTo>
                          <a:pt x="0" y="370333"/>
                        </a:moveTo>
                        <a:cubicBezTo>
                          <a:pt x="1448" y="181795"/>
                          <a:pt x="153261" y="-29434"/>
                          <a:pt x="270588" y="0"/>
                        </a:cubicBezTo>
                        <a:cubicBezTo>
                          <a:pt x="2070907" y="152497"/>
                          <a:pt x="4604615" y="-38121"/>
                          <a:pt x="6044299" y="0"/>
                        </a:cubicBezTo>
                        <a:cubicBezTo>
                          <a:pt x="6155131" y="-7184"/>
                          <a:pt x="6328364" y="151685"/>
                          <a:pt x="6314888" y="370333"/>
                        </a:cubicBezTo>
                        <a:cubicBezTo>
                          <a:pt x="6329302" y="1632081"/>
                          <a:pt x="6442473" y="2128557"/>
                          <a:pt x="6314888" y="3329309"/>
                        </a:cubicBezTo>
                        <a:cubicBezTo>
                          <a:pt x="6289567" y="3565553"/>
                          <a:pt x="6227894" y="3698302"/>
                          <a:pt x="6044299" y="3699643"/>
                        </a:cubicBezTo>
                        <a:cubicBezTo>
                          <a:pt x="4714620" y="3596664"/>
                          <a:pt x="2986345" y="3656129"/>
                          <a:pt x="270588" y="3699643"/>
                        </a:cubicBezTo>
                        <a:cubicBezTo>
                          <a:pt x="113566" y="3641938"/>
                          <a:pt x="696" y="3570207"/>
                          <a:pt x="0" y="3329309"/>
                        </a:cubicBezTo>
                        <a:cubicBezTo>
                          <a:pt x="-142486" y="2154820"/>
                          <a:pt x="8773" y="1359463"/>
                          <a:pt x="0" y="370333"/>
                        </a:cubicBezTo>
                        <a:close/>
                      </a:path>
                      <a:path w="6314888" h="3699643" stroke="0" extrusionOk="0">
                        <a:moveTo>
                          <a:pt x="0" y="370333"/>
                        </a:moveTo>
                        <a:cubicBezTo>
                          <a:pt x="-9504" y="145371"/>
                          <a:pt x="135929" y="9515"/>
                          <a:pt x="270588" y="0"/>
                        </a:cubicBezTo>
                        <a:cubicBezTo>
                          <a:pt x="2122693" y="-311228"/>
                          <a:pt x="3264589" y="90478"/>
                          <a:pt x="6044299" y="0"/>
                        </a:cubicBezTo>
                        <a:cubicBezTo>
                          <a:pt x="6165687" y="-446"/>
                          <a:pt x="6322596" y="191391"/>
                          <a:pt x="6314888" y="370333"/>
                        </a:cubicBezTo>
                        <a:cubicBezTo>
                          <a:pt x="6423957" y="1204789"/>
                          <a:pt x="6456930" y="2157980"/>
                          <a:pt x="6314888" y="3329309"/>
                        </a:cubicBezTo>
                        <a:cubicBezTo>
                          <a:pt x="6310450" y="3559378"/>
                          <a:pt x="6176462" y="3694279"/>
                          <a:pt x="6044299" y="3699643"/>
                        </a:cubicBezTo>
                        <a:cubicBezTo>
                          <a:pt x="3779211" y="3637380"/>
                          <a:pt x="899662" y="3587967"/>
                          <a:pt x="270588" y="3699643"/>
                        </a:cubicBezTo>
                        <a:cubicBezTo>
                          <a:pt x="122640" y="3644507"/>
                          <a:pt x="362" y="3523758"/>
                          <a:pt x="0" y="3329309"/>
                        </a:cubicBezTo>
                        <a:cubicBezTo>
                          <a:pt x="-121793" y="2181995"/>
                          <a:pt x="-85668" y="1579837"/>
                          <a:pt x="0" y="370333"/>
                        </a:cubicBezTo>
                        <a:close/>
                      </a:path>
                      <a:path w="6314888" h="3699643" fill="none" stroke="0" extrusionOk="0">
                        <a:moveTo>
                          <a:pt x="0" y="370333"/>
                        </a:moveTo>
                        <a:cubicBezTo>
                          <a:pt x="-710" y="159588"/>
                          <a:pt x="160962" y="-6173"/>
                          <a:pt x="270588" y="0"/>
                        </a:cubicBezTo>
                        <a:cubicBezTo>
                          <a:pt x="1995595" y="193941"/>
                          <a:pt x="4601049" y="-4075"/>
                          <a:pt x="6044299" y="0"/>
                        </a:cubicBezTo>
                        <a:cubicBezTo>
                          <a:pt x="6172646" y="-2237"/>
                          <a:pt x="6337370" y="170598"/>
                          <a:pt x="6314888" y="370333"/>
                        </a:cubicBezTo>
                        <a:cubicBezTo>
                          <a:pt x="6271380" y="1738365"/>
                          <a:pt x="6432405" y="2098195"/>
                          <a:pt x="6314888" y="3329309"/>
                        </a:cubicBezTo>
                        <a:cubicBezTo>
                          <a:pt x="6295966" y="3562838"/>
                          <a:pt x="6194467" y="3690934"/>
                          <a:pt x="6044299" y="3699643"/>
                        </a:cubicBezTo>
                        <a:cubicBezTo>
                          <a:pt x="4461790" y="3330127"/>
                          <a:pt x="3144234" y="3637971"/>
                          <a:pt x="270588" y="3699643"/>
                        </a:cubicBezTo>
                        <a:cubicBezTo>
                          <a:pt x="112762" y="3655670"/>
                          <a:pt x="14235" y="3547352"/>
                          <a:pt x="0" y="3329309"/>
                        </a:cubicBezTo>
                        <a:cubicBezTo>
                          <a:pt x="-177329" y="2229803"/>
                          <a:pt x="50027" y="1380313"/>
                          <a:pt x="0" y="37033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F08E16-184C-03AB-04C7-9F397CE2E318}"/>
              </a:ext>
            </a:extLst>
          </p:cNvPr>
          <p:cNvSpPr txBox="1"/>
          <p:nvPr/>
        </p:nvSpPr>
        <p:spPr>
          <a:xfrm>
            <a:off x="546539" y="1774127"/>
            <a:ext cx="58867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VẬN</a:t>
            </a:r>
            <a:r>
              <a:rPr kumimoji="0" lang="en-US" sz="6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DỤNG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57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 ngọn nến lung linh - Ngọc l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6079"/>
            <a:ext cx="12192000" cy="672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4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>
            <a:extLst>
              <a:ext uri="{FF2B5EF4-FFF2-40B4-BE49-F238E27FC236}">
                <a16:creationId xmlns:a16="http://schemas.microsoft.com/office/drawing/2014/main" id="{8B2A3BCD-5283-4236-6EBA-8B45F8A758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" y="-790081"/>
            <a:ext cx="12195733" cy="8438161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37732" y="-748067"/>
            <a:ext cx="1030570" cy="103057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47833" y="5980547"/>
            <a:ext cx="1137193" cy="1137193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84594" y="7187214"/>
            <a:ext cx="1137193" cy="113719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D2CFCF5-CB9D-C413-8BA5-997F60AA3489}"/>
              </a:ext>
            </a:extLst>
          </p:cNvPr>
          <p:cNvGrpSpPr/>
          <p:nvPr/>
        </p:nvGrpSpPr>
        <p:grpSpPr>
          <a:xfrm>
            <a:off x="-205581" y="245434"/>
            <a:ext cx="12250562" cy="1979021"/>
            <a:chOff x="-1237035" y="129439"/>
            <a:chExt cx="18300922" cy="3979952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6304984" y="-5710473"/>
              <a:ext cx="3511701" cy="15394997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78">
                <a:solidFill>
                  <a:srgbClr val="CDA45B"/>
                </a:solidFill>
                <a:latin typeface="SVN-Hole Hearted" panose="020B0A06020104020203" pitchFamily="34" charset="0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6118205" y="-6713070"/>
              <a:ext cx="3979952" cy="176649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78">
                <a:solidFill>
                  <a:srgbClr val="CDA45B"/>
                </a:solidFill>
                <a:latin typeface="SVN-Hole Hearted" panose="020B0A06020104020203" pitchFamily="34" charset="0"/>
              </a:endParaRP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-280744" y="816027"/>
              <a:ext cx="17344631" cy="1547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233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     </a:t>
              </a:r>
              <a:r>
                <a:rPr lang="vi-VN" sz="4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Từ chỉ gộp những  người trong họ hàng là:</a:t>
              </a:r>
              <a:endPara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86619A8C-9283-4A9C-7699-BB58BB28E885}"/>
                </a:ext>
              </a:extLst>
            </p:cNvPr>
            <p:cNvSpPr txBox="1"/>
            <p:nvPr/>
          </p:nvSpPr>
          <p:spPr>
            <a:xfrm flipH="1">
              <a:off x="-1237035" y="918266"/>
              <a:ext cx="3445139" cy="1547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n w="28575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UTM Showcard" panose="02040603050506020204" pitchFamily="18" charset="0"/>
                  <a:sym typeface="Arial"/>
                  <a:rtl val="0"/>
                </a:rPr>
                <a:t>Câu</a:t>
              </a:r>
              <a:r>
                <a:rPr lang="en-US" sz="4400" b="1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UTM Showcard" panose="02040603050506020204" pitchFamily="18" charset="0"/>
                  <a:sym typeface="Arial"/>
                  <a:rtl val="0"/>
                </a:rPr>
                <a:t> 1</a:t>
              </a:r>
              <a:r>
                <a:rPr lang="vi-VN" sz="4400" b="1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UTM Showcard" panose="02040603050506020204" pitchFamily="18" charset="0"/>
                  <a:sym typeface="Arial"/>
                  <a:rtl val="0"/>
                </a:rPr>
                <a:t>   </a:t>
              </a:r>
              <a:endParaRPr lang="th-TH" sz="4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Showcard" panose="02040603050506020204" pitchFamily="18" charset="0"/>
                <a:sym typeface="Arial"/>
                <a:rtl val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39D4E7-64CE-B24C-5E9D-5A060A9AC512}"/>
              </a:ext>
            </a:extLst>
          </p:cNvPr>
          <p:cNvGrpSpPr/>
          <p:nvPr/>
        </p:nvGrpSpPr>
        <p:grpSpPr>
          <a:xfrm>
            <a:off x="332271" y="2476168"/>
            <a:ext cx="6532057" cy="1296574"/>
            <a:chOff x="415024" y="3245000"/>
            <a:chExt cx="9876711" cy="1960468"/>
          </a:xfrm>
        </p:grpSpPr>
        <p:sp>
          <p:nvSpPr>
            <p:cNvPr id="179" name="Rectangle: Rounded Corners 178">
              <a:extLst>
                <a:ext uri="{FF2B5EF4-FFF2-40B4-BE49-F238E27FC236}">
                  <a16:creationId xmlns:a16="http://schemas.microsoft.com/office/drawing/2014/main" id="{E371C076-F495-FC3E-EAA5-408129552E7F}"/>
                </a:ext>
              </a:extLst>
            </p:cNvPr>
            <p:cNvSpPr/>
            <p:nvPr/>
          </p:nvSpPr>
          <p:spPr>
            <a:xfrm rot="5400000">
              <a:off x="4512535" y="-602614"/>
              <a:ext cx="1681689" cy="9876711"/>
            </a:xfrm>
            <a:custGeom>
              <a:avLst/>
              <a:gdLst>
                <a:gd name="csX0" fmla="*/ 0 w 1681689"/>
                <a:gd name="csY0" fmla="*/ 840845 h 9876711"/>
                <a:gd name="csX1" fmla="*/ 840845 w 1681689"/>
                <a:gd name="csY1" fmla="*/ 0 h 9876711"/>
                <a:gd name="csX2" fmla="*/ 840845 w 1681689"/>
                <a:gd name="csY2" fmla="*/ 0 h 9876711"/>
                <a:gd name="csX3" fmla="*/ 1681690 w 1681689"/>
                <a:gd name="csY3" fmla="*/ 840845 h 9876711"/>
                <a:gd name="csX4" fmla="*/ 1681689 w 1681689"/>
                <a:gd name="csY4" fmla="*/ 9035867 h 9876711"/>
                <a:gd name="csX5" fmla="*/ 840844 w 1681689"/>
                <a:gd name="csY5" fmla="*/ 9876712 h 9876711"/>
                <a:gd name="csX6" fmla="*/ 840845 w 1681689"/>
                <a:gd name="csY6" fmla="*/ 9876711 h 9876711"/>
                <a:gd name="csX7" fmla="*/ 0 w 1681689"/>
                <a:gd name="csY7" fmla="*/ 9035866 h 9876711"/>
                <a:gd name="csX8" fmla="*/ 0 w 1681689"/>
                <a:gd name="csY8" fmla="*/ 840845 h 9876711"/>
                <a:gd name="csX0" fmla="*/ 0 w 1681689"/>
                <a:gd name="csY0" fmla="*/ 840845 h 9876711"/>
                <a:gd name="csX1" fmla="*/ 840845 w 1681689"/>
                <a:gd name="csY1" fmla="*/ 0 h 9876711"/>
                <a:gd name="csX2" fmla="*/ 840845 w 1681689"/>
                <a:gd name="csY2" fmla="*/ 0 h 9876711"/>
                <a:gd name="csX3" fmla="*/ 1681690 w 1681689"/>
                <a:gd name="csY3" fmla="*/ 840845 h 9876711"/>
                <a:gd name="csX4" fmla="*/ 1681689 w 1681689"/>
                <a:gd name="csY4" fmla="*/ 9035867 h 9876711"/>
                <a:gd name="csX5" fmla="*/ 840844 w 1681689"/>
                <a:gd name="csY5" fmla="*/ 9876712 h 9876711"/>
                <a:gd name="csX6" fmla="*/ 840845 w 1681689"/>
                <a:gd name="csY6" fmla="*/ 9876711 h 9876711"/>
                <a:gd name="csX7" fmla="*/ 0 w 1681689"/>
                <a:gd name="csY7" fmla="*/ 9035866 h 9876711"/>
                <a:gd name="csX8" fmla="*/ 0 w 1681689"/>
                <a:gd name="csY8" fmla="*/ 840845 h 98767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681689" h="9876711" fill="none" extrusionOk="0">
                  <a:moveTo>
                    <a:pt x="0" y="840845"/>
                  </a:moveTo>
                  <a:cubicBezTo>
                    <a:pt x="-37499" y="320553"/>
                    <a:pt x="279218" y="54657"/>
                    <a:pt x="840845" y="0"/>
                  </a:cubicBezTo>
                  <a:lnTo>
                    <a:pt x="840845" y="0"/>
                  </a:lnTo>
                  <a:cubicBezTo>
                    <a:pt x="1282379" y="-77359"/>
                    <a:pt x="1698469" y="271409"/>
                    <a:pt x="1681690" y="840845"/>
                  </a:cubicBezTo>
                  <a:cubicBezTo>
                    <a:pt x="1459209" y="3748082"/>
                    <a:pt x="1882846" y="6594539"/>
                    <a:pt x="1681689" y="9035867"/>
                  </a:cubicBezTo>
                  <a:cubicBezTo>
                    <a:pt x="1648215" y="9426767"/>
                    <a:pt x="1306876" y="9939188"/>
                    <a:pt x="840844" y="9876712"/>
                  </a:cubicBezTo>
                  <a:lnTo>
                    <a:pt x="840845" y="9876711"/>
                  </a:lnTo>
                  <a:cubicBezTo>
                    <a:pt x="353978" y="9850735"/>
                    <a:pt x="63488" y="9389049"/>
                    <a:pt x="0" y="9035866"/>
                  </a:cubicBezTo>
                  <a:cubicBezTo>
                    <a:pt x="-91176" y="7634709"/>
                    <a:pt x="131594" y="5098101"/>
                    <a:pt x="0" y="840845"/>
                  </a:cubicBezTo>
                  <a:close/>
                </a:path>
                <a:path w="1681689" h="9876711" stroke="0" extrusionOk="0">
                  <a:moveTo>
                    <a:pt x="0" y="840845"/>
                  </a:moveTo>
                  <a:cubicBezTo>
                    <a:pt x="30093" y="436962"/>
                    <a:pt x="529079" y="11185"/>
                    <a:pt x="840845" y="0"/>
                  </a:cubicBezTo>
                  <a:lnTo>
                    <a:pt x="840845" y="0"/>
                  </a:lnTo>
                  <a:cubicBezTo>
                    <a:pt x="1265716" y="-53408"/>
                    <a:pt x="1670604" y="316768"/>
                    <a:pt x="1681690" y="840845"/>
                  </a:cubicBezTo>
                  <a:cubicBezTo>
                    <a:pt x="1412205" y="3455046"/>
                    <a:pt x="1913563" y="6741826"/>
                    <a:pt x="1681689" y="9035867"/>
                  </a:cubicBezTo>
                  <a:cubicBezTo>
                    <a:pt x="1661601" y="9433797"/>
                    <a:pt x="1348069" y="9855193"/>
                    <a:pt x="840844" y="9876712"/>
                  </a:cubicBezTo>
                  <a:lnTo>
                    <a:pt x="840845" y="9876711"/>
                  </a:lnTo>
                  <a:cubicBezTo>
                    <a:pt x="269689" y="9882088"/>
                    <a:pt x="-24695" y="9401135"/>
                    <a:pt x="0" y="9035866"/>
                  </a:cubicBezTo>
                  <a:cubicBezTo>
                    <a:pt x="290913" y="8077261"/>
                    <a:pt x="-58070" y="4451212"/>
                    <a:pt x="0" y="840845"/>
                  </a:cubicBezTo>
                  <a:close/>
                </a:path>
                <a:path w="1681689" h="9876711" fill="none" stroke="0" extrusionOk="0">
                  <a:moveTo>
                    <a:pt x="0" y="840845"/>
                  </a:moveTo>
                  <a:cubicBezTo>
                    <a:pt x="2970" y="372219"/>
                    <a:pt x="411838" y="36940"/>
                    <a:pt x="840845" y="0"/>
                  </a:cubicBezTo>
                  <a:lnTo>
                    <a:pt x="840845" y="0"/>
                  </a:lnTo>
                  <a:cubicBezTo>
                    <a:pt x="1267144" y="-109556"/>
                    <a:pt x="1661888" y="284158"/>
                    <a:pt x="1681690" y="840845"/>
                  </a:cubicBezTo>
                  <a:cubicBezTo>
                    <a:pt x="1298717" y="3743803"/>
                    <a:pt x="1809680" y="6548259"/>
                    <a:pt x="1681689" y="9035867"/>
                  </a:cubicBezTo>
                  <a:cubicBezTo>
                    <a:pt x="1653220" y="9426046"/>
                    <a:pt x="1376432" y="9905439"/>
                    <a:pt x="840844" y="9876712"/>
                  </a:cubicBezTo>
                  <a:lnTo>
                    <a:pt x="840845" y="9876711"/>
                  </a:lnTo>
                  <a:cubicBezTo>
                    <a:pt x="290989" y="9863961"/>
                    <a:pt x="24306" y="9398688"/>
                    <a:pt x="0" y="9035866"/>
                  </a:cubicBezTo>
                  <a:cubicBezTo>
                    <a:pt x="82041" y="7848513"/>
                    <a:pt x="-88504" y="4804943"/>
                    <a:pt x="0" y="840845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430683465">
                    <a:custGeom>
                      <a:avLst/>
                      <a:gdLst>
                        <a:gd name="connsiteX0" fmla="*/ 0 w 1681689"/>
                        <a:gd name="connsiteY0" fmla="*/ 840845 h 9876711"/>
                        <a:gd name="connsiteX1" fmla="*/ 840845 w 1681689"/>
                        <a:gd name="connsiteY1" fmla="*/ 0 h 9876711"/>
                        <a:gd name="connsiteX2" fmla="*/ 840845 w 1681689"/>
                        <a:gd name="connsiteY2" fmla="*/ 0 h 9876711"/>
                        <a:gd name="connsiteX3" fmla="*/ 1681690 w 1681689"/>
                        <a:gd name="connsiteY3" fmla="*/ 840845 h 9876711"/>
                        <a:gd name="connsiteX4" fmla="*/ 1681689 w 1681689"/>
                        <a:gd name="connsiteY4" fmla="*/ 9035867 h 9876711"/>
                        <a:gd name="connsiteX5" fmla="*/ 840844 w 1681689"/>
                        <a:gd name="connsiteY5" fmla="*/ 9876712 h 9876711"/>
                        <a:gd name="connsiteX6" fmla="*/ 840845 w 1681689"/>
                        <a:gd name="connsiteY6" fmla="*/ 9876711 h 9876711"/>
                        <a:gd name="connsiteX7" fmla="*/ 0 w 1681689"/>
                        <a:gd name="connsiteY7" fmla="*/ 9035866 h 9876711"/>
                        <a:gd name="connsiteX8" fmla="*/ 0 w 1681689"/>
                        <a:gd name="connsiteY8" fmla="*/ 840845 h 98767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81689" h="9876711" fill="none" extrusionOk="0">
                          <a:moveTo>
                            <a:pt x="0" y="840845"/>
                          </a:moveTo>
                          <a:cubicBezTo>
                            <a:pt x="-13745" y="355967"/>
                            <a:pt x="323053" y="30018"/>
                            <a:pt x="840845" y="0"/>
                          </a:cubicBezTo>
                          <a:lnTo>
                            <a:pt x="840845" y="0"/>
                          </a:lnTo>
                          <a:cubicBezTo>
                            <a:pt x="1289984" y="-51614"/>
                            <a:pt x="1692697" y="307546"/>
                            <a:pt x="1681690" y="840845"/>
                          </a:cubicBezTo>
                          <a:cubicBezTo>
                            <a:pt x="1602884" y="3634706"/>
                            <a:pt x="1808543" y="6487291"/>
                            <a:pt x="1681689" y="9035867"/>
                          </a:cubicBezTo>
                          <a:cubicBezTo>
                            <a:pt x="1652225" y="9435570"/>
                            <a:pt x="1305392" y="9882871"/>
                            <a:pt x="840844" y="9876712"/>
                          </a:cubicBezTo>
                          <a:lnTo>
                            <a:pt x="840845" y="9876711"/>
                          </a:lnTo>
                          <a:cubicBezTo>
                            <a:pt x="372768" y="9872446"/>
                            <a:pt x="27687" y="9451756"/>
                            <a:pt x="0" y="9035866"/>
                          </a:cubicBezTo>
                          <a:cubicBezTo>
                            <a:pt x="-125567" y="7697738"/>
                            <a:pt x="-130875" y="4897158"/>
                            <a:pt x="0" y="840845"/>
                          </a:cubicBezTo>
                          <a:close/>
                        </a:path>
                        <a:path w="1681689" h="9876711" stroke="0" extrusionOk="0">
                          <a:moveTo>
                            <a:pt x="0" y="840845"/>
                          </a:moveTo>
                          <a:cubicBezTo>
                            <a:pt x="63377" y="438081"/>
                            <a:pt x="462023" y="6671"/>
                            <a:pt x="840845" y="0"/>
                          </a:cubicBezTo>
                          <a:lnTo>
                            <a:pt x="840845" y="0"/>
                          </a:lnTo>
                          <a:cubicBezTo>
                            <a:pt x="1295090" y="-25726"/>
                            <a:pt x="1611105" y="322875"/>
                            <a:pt x="1681690" y="840845"/>
                          </a:cubicBezTo>
                          <a:cubicBezTo>
                            <a:pt x="1599576" y="3601971"/>
                            <a:pt x="1691408" y="6825481"/>
                            <a:pt x="1681689" y="9035867"/>
                          </a:cubicBezTo>
                          <a:cubicBezTo>
                            <a:pt x="1690911" y="9412015"/>
                            <a:pt x="1336256" y="9886568"/>
                            <a:pt x="840844" y="9876712"/>
                          </a:cubicBezTo>
                          <a:lnTo>
                            <a:pt x="840845" y="9876711"/>
                          </a:lnTo>
                          <a:cubicBezTo>
                            <a:pt x="284382" y="9867157"/>
                            <a:pt x="-4535" y="9429071"/>
                            <a:pt x="0" y="9035866"/>
                          </a:cubicBezTo>
                          <a:cubicBezTo>
                            <a:pt x="-53421" y="8066393"/>
                            <a:pt x="-37377" y="4289614"/>
                            <a:pt x="0" y="84084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78">
                <a:solidFill>
                  <a:srgbClr val="CDA45B"/>
                </a:solidFill>
                <a:latin typeface="SVN-Hole Hearted" panose="020B0A06020104020203" pitchFamily="34" charset="0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624668" y="3710580"/>
              <a:ext cx="6918437" cy="1247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762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Anh hai</a:t>
              </a:r>
              <a:endParaRPr lang="en-US" sz="476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8262BBE-1198-9423-BDA4-704D69AB4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532" b="79744"/>
            <a:stretch/>
          </p:blipFill>
          <p:spPr>
            <a:xfrm>
              <a:off x="1203646" y="3245000"/>
              <a:ext cx="1593881" cy="196046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580E90-C99E-A2BA-FC7F-3E746FF0CD1D}"/>
              </a:ext>
            </a:extLst>
          </p:cNvPr>
          <p:cNvGrpSpPr/>
          <p:nvPr/>
        </p:nvGrpSpPr>
        <p:grpSpPr>
          <a:xfrm>
            <a:off x="7147940" y="2555716"/>
            <a:ext cx="5344234" cy="1197926"/>
            <a:chOff x="10734569" y="3728966"/>
            <a:chExt cx="8080678" cy="1811308"/>
          </a:xfrm>
        </p:grpSpPr>
        <p:sp>
          <p:nvSpPr>
            <p:cNvPr id="290" name="Rectangle: Rounded Corners 289">
              <a:extLst>
                <a:ext uri="{FF2B5EF4-FFF2-40B4-BE49-F238E27FC236}">
                  <a16:creationId xmlns:a16="http://schemas.microsoft.com/office/drawing/2014/main" id="{8C404B4F-DF02-82F0-8FFE-AABD06837408}"/>
                </a:ext>
              </a:extLst>
            </p:cNvPr>
            <p:cNvSpPr/>
            <p:nvPr/>
          </p:nvSpPr>
          <p:spPr>
            <a:xfrm rot="5400000">
              <a:off x="13544825" y="1048329"/>
              <a:ext cx="1681689" cy="7302202"/>
            </a:xfrm>
            <a:custGeom>
              <a:avLst/>
              <a:gdLst>
                <a:gd name="csX0" fmla="*/ 0 w 1681689"/>
                <a:gd name="csY0" fmla="*/ 621666 h 7302202"/>
                <a:gd name="csX1" fmla="*/ 840844 w 1681689"/>
                <a:gd name="csY1" fmla="*/ 0 h 7302202"/>
                <a:gd name="csX2" fmla="*/ 840844 w 1681689"/>
                <a:gd name="csY2" fmla="*/ 0 h 7302202"/>
                <a:gd name="csX3" fmla="*/ 1681689 w 1681689"/>
                <a:gd name="csY3" fmla="*/ 621666 h 7302202"/>
                <a:gd name="csX4" fmla="*/ 1681689 w 1681689"/>
                <a:gd name="csY4" fmla="*/ 6680534 h 7302202"/>
                <a:gd name="csX5" fmla="*/ 840844 w 1681689"/>
                <a:gd name="csY5" fmla="*/ 7302200 h 7302202"/>
                <a:gd name="csX6" fmla="*/ 840844 w 1681689"/>
                <a:gd name="csY6" fmla="*/ 7302200 h 7302202"/>
                <a:gd name="csX7" fmla="*/ 0 w 1681689"/>
                <a:gd name="csY7" fmla="*/ 6680534 h 7302202"/>
                <a:gd name="csX8" fmla="*/ 0 w 1681689"/>
                <a:gd name="csY8" fmla="*/ 621666 h 7302202"/>
                <a:gd name="csX0" fmla="*/ 0 w 1681689"/>
                <a:gd name="csY0" fmla="*/ 621666 h 7302202"/>
                <a:gd name="csX1" fmla="*/ 840844 w 1681689"/>
                <a:gd name="csY1" fmla="*/ 0 h 7302202"/>
                <a:gd name="csX2" fmla="*/ 840844 w 1681689"/>
                <a:gd name="csY2" fmla="*/ 0 h 7302202"/>
                <a:gd name="csX3" fmla="*/ 1681689 w 1681689"/>
                <a:gd name="csY3" fmla="*/ 621666 h 7302202"/>
                <a:gd name="csX4" fmla="*/ 1681689 w 1681689"/>
                <a:gd name="csY4" fmla="*/ 6680534 h 7302202"/>
                <a:gd name="csX5" fmla="*/ 840844 w 1681689"/>
                <a:gd name="csY5" fmla="*/ 7302200 h 7302202"/>
                <a:gd name="csX6" fmla="*/ 840844 w 1681689"/>
                <a:gd name="csY6" fmla="*/ 7302200 h 7302202"/>
                <a:gd name="csX7" fmla="*/ 0 w 1681689"/>
                <a:gd name="csY7" fmla="*/ 6680534 h 7302202"/>
                <a:gd name="csX8" fmla="*/ 0 w 1681689"/>
                <a:gd name="csY8" fmla="*/ 621666 h 7302202"/>
                <a:gd name="csX0" fmla="*/ 0 w 1681689"/>
                <a:gd name="csY0" fmla="*/ 621666 h 7302202"/>
                <a:gd name="csX1" fmla="*/ 840844 w 1681689"/>
                <a:gd name="csY1" fmla="*/ 0 h 7302202"/>
                <a:gd name="csX2" fmla="*/ 840844 w 1681689"/>
                <a:gd name="csY2" fmla="*/ 0 h 7302202"/>
                <a:gd name="csX3" fmla="*/ 1681689 w 1681689"/>
                <a:gd name="csY3" fmla="*/ 621666 h 7302202"/>
                <a:gd name="csX4" fmla="*/ 1681689 w 1681689"/>
                <a:gd name="csY4" fmla="*/ 6680534 h 7302202"/>
                <a:gd name="csX5" fmla="*/ 840844 w 1681689"/>
                <a:gd name="csY5" fmla="*/ 7302200 h 7302202"/>
                <a:gd name="csX6" fmla="*/ 840844 w 1681689"/>
                <a:gd name="csY6" fmla="*/ 7302200 h 7302202"/>
                <a:gd name="csX7" fmla="*/ 0 w 1681689"/>
                <a:gd name="csY7" fmla="*/ 6680534 h 7302202"/>
                <a:gd name="csX8" fmla="*/ 0 w 1681689"/>
                <a:gd name="csY8" fmla="*/ 621666 h 730220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681689" h="7302202" fill="none" extrusionOk="0">
                  <a:moveTo>
                    <a:pt x="0" y="621666"/>
                  </a:moveTo>
                  <a:cubicBezTo>
                    <a:pt x="-69832" y="180946"/>
                    <a:pt x="268897" y="55363"/>
                    <a:pt x="840844" y="0"/>
                  </a:cubicBezTo>
                  <a:lnTo>
                    <a:pt x="840844" y="0"/>
                  </a:lnTo>
                  <a:cubicBezTo>
                    <a:pt x="1252076" y="-164909"/>
                    <a:pt x="1701525" y="167195"/>
                    <a:pt x="1681689" y="621666"/>
                  </a:cubicBezTo>
                  <a:cubicBezTo>
                    <a:pt x="1125481" y="2950705"/>
                    <a:pt x="1764685" y="4806017"/>
                    <a:pt x="1681689" y="6680534"/>
                  </a:cubicBezTo>
                  <a:cubicBezTo>
                    <a:pt x="1625156" y="6911352"/>
                    <a:pt x="1310025" y="7460322"/>
                    <a:pt x="840844" y="7302200"/>
                  </a:cubicBezTo>
                  <a:lnTo>
                    <a:pt x="840844" y="7302200"/>
                  </a:lnTo>
                  <a:cubicBezTo>
                    <a:pt x="315876" y="7241064"/>
                    <a:pt x="46848" y="6947133"/>
                    <a:pt x="0" y="6680534"/>
                  </a:cubicBezTo>
                  <a:cubicBezTo>
                    <a:pt x="34452" y="5091696"/>
                    <a:pt x="114679" y="3844146"/>
                    <a:pt x="0" y="621666"/>
                  </a:cubicBezTo>
                  <a:close/>
                </a:path>
                <a:path w="1681689" h="7302202" stroke="0" extrusionOk="0">
                  <a:moveTo>
                    <a:pt x="0" y="621666"/>
                  </a:moveTo>
                  <a:cubicBezTo>
                    <a:pt x="-17720" y="295976"/>
                    <a:pt x="531731" y="9673"/>
                    <a:pt x="840844" y="0"/>
                  </a:cubicBezTo>
                  <a:lnTo>
                    <a:pt x="840844" y="0"/>
                  </a:lnTo>
                  <a:cubicBezTo>
                    <a:pt x="1213454" y="-108516"/>
                    <a:pt x="1708808" y="255737"/>
                    <a:pt x="1681689" y="621666"/>
                  </a:cubicBezTo>
                  <a:cubicBezTo>
                    <a:pt x="1375988" y="3301239"/>
                    <a:pt x="1907502" y="5707948"/>
                    <a:pt x="1681689" y="6680534"/>
                  </a:cubicBezTo>
                  <a:cubicBezTo>
                    <a:pt x="1601566" y="7058255"/>
                    <a:pt x="1398812" y="7275368"/>
                    <a:pt x="840844" y="7302200"/>
                  </a:cubicBezTo>
                  <a:lnTo>
                    <a:pt x="840844" y="7302200"/>
                  </a:lnTo>
                  <a:cubicBezTo>
                    <a:pt x="236802" y="7355424"/>
                    <a:pt x="-13495" y="6970678"/>
                    <a:pt x="0" y="6680534"/>
                  </a:cubicBezTo>
                  <a:cubicBezTo>
                    <a:pt x="315301" y="5921839"/>
                    <a:pt x="-95330" y="3239152"/>
                    <a:pt x="0" y="621666"/>
                  </a:cubicBezTo>
                  <a:close/>
                </a:path>
                <a:path w="1681689" h="7302202" fill="none" stroke="0" extrusionOk="0">
                  <a:moveTo>
                    <a:pt x="0" y="621666"/>
                  </a:moveTo>
                  <a:cubicBezTo>
                    <a:pt x="-1173" y="262512"/>
                    <a:pt x="351471" y="14650"/>
                    <a:pt x="840844" y="0"/>
                  </a:cubicBezTo>
                  <a:lnTo>
                    <a:pt x="840844" y="0"/>
                  </a:lnTo>
                  <a:cubicBezTo>
                    <a:pt x="1344264" y="-102250"/>
                    <a:pt x="1690457" y="295780"/>
                    <a:pt x="1681689" y="621666"/>
                  </a:cubicBezTo>
                  <a:cubicBezTo>
                    <a:pt x="891267" y="2552839"/>
                    <a:pt x="1515872" y="4654774"/>
                    <a:pt x="1681689" y="6680534"/>
                  </a:cubicBezTo>
                  <a:cubicBezTo>
                    <a:pt x="1727198" y="6949609"/>
                    <a:pt x="1348538" y="7400244"/>
                    <a:pt x="840844" y="7302200"/>
                  </a:cubicBezTo>
                  <a:lnTo>
                    <a:pt x="840844" y="7302200"/>
                  </a:lnTo>
                  <a:cubicBezTo>
                    <a:pt x="317431" y="7216969"/>
                    <a:pt x="29989" y="6940627"/>
                    <a:pt x="0" y="6680534"/>
                  </a:cubicBezTo>
                  <a:cubicBezTo>
                    <a:pt x="-14820" y="5301827"/>
                    <a:pt x="2280" y="3724550"/>
                    <a:pt x="0" y="621666"/>
                  </a:cubicBezTo>
                  <a:close/>
                </a:path>
                <a:path w="1681689" h="7302202" fill="none" stroke="0" extrusionOk="0">
                  <a:moveTo>
                    <a:pt x="0" y="621666"/>
                  </a:moveTo>
                  <a:cubicBezTo>
                    <a:pt x="2990" y="266405"/>
                    <a:pt x="359963" y="21428"/>
                    <a:pt x="840844" y="0"/>
                  </a:cubicBezTo>
                  <a:lnTo>
                    <a:pt x="840844" y="0"/>
                  </a:lnTo>
                  <a:cubicBezTo>
                    <a:pt x="1266229" y="-115029"/>
                    <a:pt x="1650404" y="137690"/>
                    <a:pt x="1681689" y="621666"/>
                  </a:cubicBezTo>
                  <a:cubicBezTo>
                    <a:pt x="1223007" y="2801670"/>
                    <a:pt x="1710216" y="4957732"/>
                    <a:pt x="1681689" y="6680534"/>
                  </a:cubicBezTo>
                  <a:cubicBezTo>
                    <a:pt x="1644326" y="6935851"/>
                    <a:pt x="1344434" y="7417576"/>
                    <a:pt x="840844" y="7302200"/>
                  </a:cubicBezTo>
                  <a:lnTo>
                    <a:pt x="840844" y="7302200"/>
                  </a:lnTo>
                  <a:cubicBezTo>
                    <a:pt x="299670" y="7254224"/>
                    <a:pt x="32851" y="6951673"/>
                    <a:pt x="0" y="6680534"/>
                  </a:cubicBezTo>
                  <a:cubicBezTo>
                    <a:pt x="-6374" y="5207192"/>
                    <a:pt x="82652" y="3737964"/>
                    <a:pt x="0" y="621666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430683465">
                    <a:custGeom>
                      <a:avLst/>
                      <a:gdLst>
                        <a:gd name="connsiteX0" fmla="*/ 0 w 1681689"/>
                        <a:gd name="connsiteY0" fmla="*/ 621666 h 7302201"/>
                        <a:gd name="connsiteX1" fmla="*/ 840844 w 1681689"/>
                        <a:gd name="connsiteY1" fmla="*/ 0 h 7302201"/>
                        <a:gd name="connsiteX2" fmla="*/ 840844 w 1681689"/>
                        <a:gd name="connsiteY2" fmla="*/ 0 h 7302201"/>
                        <a:gd name="connsiteX3" fmla="*/ 1681689 w 1681689"/>
                        <a:gd name="connsiteY3" fmla="*/ 621666 h 7302201"/>
                        <a:gd name="connsiteX4" fmla="*/ 1681689 w 1681689"/>
                        <a:gd name="connsiteY4" fmla="*/ 6680534 h 7302201"/>
                        <a:gd name="connsiteX5" fmla="*/ 840844 w 1681689"/>
                        <a:gd name="connsiteY5" fmla="*/ 7302200 h 7302201"/>
                        <a:gd name="connsiteX6" fmla="*/ 840844 w 1681689"/>
                        <a:gd name="connsiteY6" fmla="*/ 7302200 h 7302201"/>
                        <a:gd name="connsiteX7" fmla="*/ 0 w 1681689"/>
                        <a:gd name="connsiteY7" fmla="*/ 6680534 h 7302201"/>
                        <a:gd name="connsiteX8" fmla="*/ 0 w 1681689"/>
                        <a:gd name="connsiteY8" fmla="*/ 621666 h 7302201"/>
                        <a:gd name="connsiteX0" fmla="*/ 0 w 1681689"/>
                        <a:gd name="connsiteY0" fmla="*/ 621666 h 7302201"/>
                        <a:gd name="connsiteX1" fmla="*/ 840844 w 1681689"/>
                        <a:gd name="connsiteY1" fmla="*/ 0 h 7302201"/>
                        <a:gd name="connsiteX2" fmla="*/ 840844 w 1681689"/>
                        <a:gd name="connsiteY2" fmla="*/ 0 h 7302201"/>
                        <a:gd name="connsiteX3" fmla="*/ 1681689 w 1681689"/>
                        <a:gd name="connsiteY3" fmla="*/ 621666 h 7302201"/>
                        <a:gd name="connsiteX4" fmla="*/ 1681689 w 1681689"/>
                        <a:gd name="connsiteY4" fmla="*/ 6680534 h 7302201"/>
                        <a:gd name="connsiteX5" fmla="*/ 840844 w 1681689"/>
                        <a:gd name="connsiteY5" fmla="*/ 7302200 h 7302201"/>
                        <a:gd name="connsiteX6" fmla="*/ 840844 w 1681689"/>
                        <a:gd name="connsiteY6" fmla="*/ 7302200 h 7302201"/>
                        <a:gd name="connsiteX7" fmla="*/ 0 w 1681689"/>
                        <a:gd name="connsiteY7" fmla="*/ 6680534 h 7302201"/>
                        <a:gd name="connsiteX8" fmla="*/ 0 w 1681689"/>
                        <a:gd name="connsiteY8" fmla="*/ 621666 h 73022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81689" h="7302201" fill="none" extrusionOk="0">
                          <a:moveTo>
                            <a:pt x="0" y="621666"/>
                          </a:moveTo>
                          <a:cubicBezTo>
                            <a:pt x="-41571" y="223079"/>
                            <a:pt x="333010" y="19327"/>
                            <a:pt x="840844" y="0"/>
                          </a:cubicBezTo>
                          <a:lnTo>
                            <a:pt x="840844" y="0"/>
                          </a:lnTo>
                          <a:cubicBezTo>
                            <a:pt x="1268554" y="-109129"/>
                            <a:pt x="1700200" y="175493"/>
                            <a:pt x="1681689" y="621666"/>
                          </a:cubicBezTo>
                          <a:cubicBezTo>
                            <a:pt x="1390456" y="2741610"/>
                            <a:pt x="1705803" y="4721027"/>
                            <a:pt x="1681689" y="6680534"/>
                          </a:cubicBezTo>
                          <a:cubicBezTo>
                            <a:pt x="1642831" y="6950153"/>
                            <a:pt x="1308598" y="7406191"/>
                            <a:pt x="840844" y="7302200"/>
                          </a:cubicBezTo>
                          <a:lnTo>
                            <a:pt x="840844" y="7302200"/>
                          </a:lnTo>
                          <a:cubicBezTo>
                            <a:pt x="329988" y="7257370"/>
                            <a:pt x="33996" y="6969645"/>
                            <a:pt x="0" y="6680534"/>
                          </a:cubicBezTo>
                          <a:cubicBezTo>
                            <a:pt x="-22269" y="5195648"/>
                            <a:pt x="54894" y="3798376"/>
                            <a:pt x="0" y="621666"/>
                          </a:cubicBezTo>
                          <a:close/>
                        </a:path>
                        <a:path w="1681689" h="7302201" stroke="0" extrusionOk="0">
                          <a:moveTo>
                            <a:pt x="0" y="621666"/>
                          </a:moveTo>
                          <a:cubicBezTo>
                            <a:pt x="13669" y="297031"/>
                            <a:pt x="488318" y="6751"/>
                            <a:pt x="840844" y="0"/>
                          </a:cubicBezTo>
                          <a:lnTo>
                            <a:pt x="840844" y="0"/>
                          </a:lnTo>
                          <a:cubicBezTo>
                            <a:pt x="1263327" y="-61515"/>
                            <a:pt x="1666624" y="260067"/>
                            <a:pt x="1681689" y="621666"/>
                          </a:cubicBezTo>
                          <a:cubicBezTo>
                            <a:pt x="1471596" y="3376209"/>
                            <a:pt x="1739719" y="5771128"/>
                            <a:pt x="1681689" y="6680534"/>
                          </a:cubicBezTo>
                          <a:cubicBezTo>
                            <a:pt x="1653702" y="7019509"/>
                            <a:pt x="1388992" y="7301448"/>
                            <a:pt x="840844" y="7302200"/>
                          </a:cubicBezTo>
                          <a:lnTo>
                            <a:pt x="840844" y="7302200"/>
                          </a:lnTo>
                          <a:cubicBezTo>
                            <a:pt x="256308" y="7335602"/>
                            <a:pt x="-6300" y="6980649"/>
                            <a:pt x="0" y="6680534"/>
                          </a:cubicBezTo>
                          <a:cubicBezTo>
                            <a:pt x="271568" y="5920459"/>
                            <a:pt x="-88472" y="3185591"/>
                            <a:pt x="0" y="621666"/>
                          </a:cubicBezTo>
                          <a:close/>
                        </a:path>
                        <a:path w="1681689" h="7302201" fill="none" stroke="0" extrusionOk="0">
                          <a:moveTo>
                            <a:pt x="0" y="621666"/>
                          </a:moveTo>
                          <a:cubicBezTo>
                            <a:pt x="21937" y="297411"/>
                            <a:pt x="377704" y="17256"/>
                            <a:pt x="840844" y="0"/>
                          </a:cubicBezTo>
                          <a:lnTo>
                            <a:pt x="840844" y="0"/>
                          </a:lnTo>
                          <a:cubicBezTo>
                            <a:pt x="1280634" y="-61815"/>
                            <a:pt x="1685417" y="238069"/>
                            <a:pt x="1681689" y="621666"/>
                          </a:cubicBezTo>
                          <a:cubicBezTo>
                            <a:pt x="1171261" y="2797881"/>
                            <a:pt x="1527720" y="4707947"/>
                            <a:pt x="1681689" y="6680534"/>
                          </a:cubicBezTo>
                          <a:cubicBezTo>
                            <a:pt x="1668263" y="6925756"/>
                            <a:pt x="1323703" y="7374864"/>
                            <a:pt x="840844" y="7302200"/>
                          </a:cubicBezTo>
                          <a:lnTo>
                            <a:pt x="840844" y="7302200"/>
                          </a:lnTo>
                          <a:cubicBezTo>
                            <a:pt x="317676" y="7274013"/>
                            <a:pt x="9347" y="6972605"/>
                            <a:pt x="0" y="6680534"/>
                          </a:cubicBezTo>
                          <a:cubicBezTo>
                            <a:pt x="-145394" y="5531222"/>
                            <a:pt x="-136406" y="3475675"/>
                            <a:pt x="0" y="6216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78">
                <a:solidFill>
                  <a:schemeClr val="bg1"/>
                </a:solidFill>
                <a:latin typeface="SVN-Hole Hearted" panose="020B0A06020104020203" pitchFamily="34" charset="0"/>
              </a:endParaRPr>
            </a:p>
          </p:txBody>
        </p: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12483406" y="4019776"/>
              <a:ext cx="6331841" cy="1386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35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 Tân</a:t>
              </a:r>
              <a:endParaRPr lang="en-US" sz="535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F289B752-1243-E7E5-B72F-996A200D7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8" t="3751" r="67175" b="75993"/>
            <a:stretch/>
          </p:blipFill>
          <p:spPr>
            <a:xfrm>
              <a:off x="10878511" y="3728966"/>
              <a:ext cx="1564709" cy="168168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5A10CA-0F92-E3D5-8727-FA602B37748C}"/>
              </a:ext>
            </a:extLst>
          </p:cNvPr>
          <p:cNvGrpSpPr/>
          <p:nvPr/>
        </p:nvGrpSpPr>
        <p:grpSpPr>
          <a:xfrm>
            <a:off x="69621" y="4433785"/>
            <a:ext cx="6794708" cy="1208903"/>
            <a:chOff x="249043" y="6568675"/>
            <a:chExt cx="10056695" cy="1827905"/>
          </a:xfrm>
        </p:grpSpPr>
        <p:sp>
          <p:nvSpPr>
            <p:cNvPr id="270" name="Rectangle: Rounded Corners 269">
              <a:extLst>
                <a:ext uri="{FF2B5EF4-FFF2-40B4-BE49-F238E27FC236}">
                  <a16:creationId xmlns:a16="http://schemas.microsoft.com/office/drawing/2014/main" id="{E7F0BCC0-91BA-4F3A-11F9-0EEEFA8B01A6}"/>
                </a:ext>
              </a:extLst>
            </p:cNvPr>
            <p:cNvSpPr/>
            <p:nvPr/>
          </p:nvSpPr>
          <p:spPr>
            <a:xfrm rot="5400000">
              <a:off x="4526538" y="2531937"/>
              <a:ext cx="1681689" cy="9876711"/>
            </a:xfrm>
            <a:custGeom>
              <a:avLst/>
              <a:gdLst>
                <a:gd name="csX0" fmla="*/ 0 w 1681689"/>
                <a:gd name="csY0" fmla="*/ 840845 h 9876711"/>
                <a:gd name="csX1" fmla="*/ 840845 w 1681689"/>
                <a:gd name="csY1" fmla="*/ 0 h 9876711"/>
                <a:gd name="csX2" fmla="*/ 840845 w 1681689"/>
                <a:gd name="csY2" fmla="*/ 0 h 9876711"/>
                <a:gd name="csX3" fmla="*/ 1681690 w 1681689"/>
                <a:gd name="csY3" fmla="*/ 840845 h 9876711"/>
                <a:gd name="csX4" fmla="*/ 1681689 w 1681689"/>
                <a:gd name="csY4" fmla="*/ 9035867 h 9876711"/>
                <a:gd name="csX5" fmla="*/ 840844 w 1681689"/>
                <a:gd name="csY5" fmla="*/ 9876712 h 9876711"/>
                <a:gd name="csX6" fmla="*/ 840845 w 1681689"/>
                <a:gd name="csY6" fmla="*/ 9876711 h 9876711"/>
                <a:gd name="csX7" fmla="*/ 0 w 1681689"/>
                <a:gd name="csY7" fmla="*/ 9035866 h 9876711"/>
                <a:gd name="csX8" fmla="*/ 0 w 1681689"/>
                <a:gd name="csY8" fmla="*/ 840845 h 9876711"/>
                <a:gd name="csX0" fmla="*/ 0 w 1681689"/>
                <a:gd name="csY0" fmla="*/ 840845 h 9876711"/>
                <a:gd name="csX1" fmla="*/ 840845 w 1681689"/>
                <a:gd name="csY1" fmla="*/ 0 h 9876711"/>
                <a:gd name="csX2" fmla="*/ 840845 w 1681689"/>
                <a:gd name="csY2" fmla="*/ 0 h 9876711"/>
                <a:gd name="csX3" fmla="*/ 1681690 w 1681689"/>
                <a:gd name="csY3" fmla="*/ 840845 h 9876711"/>
                <a:gd name="csX4" fmla="*/ 1681689 w 1681689"/>
                <a:gd name="csY4" fmla="*/ 9035867 h 9876711"/>
                <a:gd name="csX5" fmla="*/ 840844 w 1681689"/>
                <a:gd name="csY5" fmla="*/ 9876712 h 9876711"/>
                <a:gd name="csX6" fmla="*/ 840845 w 1681689"/>
                <a:gd name="csY6" fmla="*/ 9876711 h 9876711"/>
                <a:gd name="csX7" fmla="*/ 0 w 1681689"/>
                <a:gd name="csY7" fmla="*/ 9035866 h 9876711"/>
                <a:gd name="csX8" fmla="*/ 0 w 1681689"/>
                <a:gd name="csY8" fmla="*/ 840845 h 98767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681689" h="9876711" fill="none" extrusionOk="0">
                  <a:moveTo>
                    <a:pt x="0" y="840845"/>
                  </a:moveTo>
                  <a:cubicBezTo>
                    <a:pt x="-37499" y="320553"/>
                    <a:pt x="279218" y="54657"/>
                    <a:pt x="840845" y="0"/>
                  </a:cubicBezTo>
                  <a:lnTo>
                    <a:pt x="840845" y="0"/>
                  </a:lnTo>
                  <a:cubicBezTo>
                    <a:pt x="1282379" y="-77359"/>
                    <a:pt x="1698469" y="271409"/>
                    <a:pt x="1681690" y="840845"/>
                  </a:cubicBezTo>
                  <a:cubicBezTo>
                    <a:pt x="1459209" y="3748082"/>
                    <a:pt x="1882846" y="6594539"/>
                    <a:pt x="1681689" y="9035867"/>
                  </a:cubicBezTo>
                  <a:cubicBezTo>
                    <a:pt x="1648215" y="9426767"/>
                    <a:pt x="1306876" y="9939188"/>
                    <a:pt x="840844" y="9876712"/>
                  </a:cubicBezTo>
                  <a:lnTo>
                    <a:pt x="840845" y="9876711"/>
                  </a:lnTo>
                  <a:cubicBezTo>
                    <a:pt x="353978" y="9850735"/>
                    <a:pt x="63488" y="9389049"/>
                    <a:pt x="0" y="9035866"/>
                  </a:cubicBezTo>
                  <a:cubicBezTo>
                    <a:pt x="-91176" y="7634709"/>
                    <a:pt x="131594" y="5098101"/>
                    <a:pt x="0" y="840845"/>
                  </a:cubicBezTo>
                  <a:close/>
                </a:path>
                <a:path w="1681689" h="9876711" stroke="0" extrusionOk="0">
                  <a:moveTo>
                    <a:pt x="0" y="840845"/>
                  </a:moveTo>
                  <a:cubicBezTo>
                    <a:pt x="30093" y="436962"/>
                    <a:pt x="529079" y="11185"/>
                    <a:pt x="840845" y="0"/>
                  </a:cubicBezTo>
                  <a:lnTo>
                    <a:pt x="840845" y="0"/>
                  </a:lnTo>
                  <a:cubicBezTo>
                    <a:pt x="1265716" y="-53408"/>
                    <a:pt x="1670604" y="316768"/>
                    <a:pt x="1681690" y="840845"/>
                  </a:cubicBezTo>
                  <a:cubicBezTo>
                    <a:pt x="1412205" y="3455046"/>
                    <a:pt x="1913563" y="6741826"/>
                    <a:pt x="1681689" y="9035867"/>
                  </a:cubicBezTo>
                  <a:cubicBezTo>
                    <a:pt x="1661601" y="9433797"/>
                    <a:pt x="1348069" y="9855193"/>
                    <a:pt x="840844" y="9876712"/>
                  </a:cubicBezTo>
                  <a:lnTo>
                    <a:pt x="840845" y="9876711"/>
                  </a:lnTo>
                  <a:cubicBezTo>
                    <a:pt x="269689" y="9882088"/>
                    <a:pt x="-24695" y="9401135"/>
                    <a:pt x="0" y="9035866"/>
                  </a:cubicBezTo>
                  <a:cubicBezTo>
                    <a:pt x="290913" y="8077261"/>
                    <a:pt x="-58070" y="4451212"/>
                    <a:pt x="0" y="840845"/>
                  </a:cubicBezTo>
                  <a:close/>
                </a:path>
                <a:path w="1681689" h="9876711" fill="none" stroke="0" extrusionOk="0">
                  <a:moveTo>
                    <a:pt x="0" y="840845"/>
                  </a:moveTo>
                  <a:cubicBezTo>
                    <a:pt x="2970" y="372219"/>
                    <a:pt x="411838" y="36940"/>
                    <a:pt x="840845" y="0"/>
                  </a:cubicBezTo>
                  <a:lnTo>
                    <a:pt x="840845" y="0"/>
                  </a:lnTo>
                  <a:cubicBezTo>
                    <a:pt x="1267144" y="-109556"/>
                    <a:pt x="1661888" y="284158"/>
                    <a:pt x="1681690" y="840845"/>
                  </a:cubicBezTo>
                  <a:cubicBezTo>
                    <a:pt x="1298717" y="3743803"/>
                    <a:pt x="1809680" y="6548259"/>
                    <a:pt x="1681689" y="9035867"/>
                  </a:cubicBezTo>
                  <a:cubicBezTo>
                    <a:pt x="1653220" y="9426046"/>
                    <a:pt x="1376432" y="9905439"/>
                    <a:pt x="840844" y="9876712"/>
                  </a:cubicBezTo>
                  <a:lnTo>
                    <a:pt x="840845" y="9876711"/>
                  </a:lnTo>
                  <a:cubicBezTo>
                    <a:pt x="290989" y="9863961"/>
                    <a:pt x="24306" y="9398688"/>
                    <a:pt x="0" y="9035866"/>
                  </a:cubicBezTo>
                  <a:cubicBezTo>
                    <a:pt x="82041" y="7848513"/>
                    <a:pt x="-88504" y="4804943"/>
                    <a:pt x="0" y="840845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430683465">
                    <a:custGeom>
                      <a:avLst/>
                      <a:gdLst>
                        <a:gd name="connsiteX0" fmla="*/ 0 w 1681689"/>
                        <a:gd name="connsiteY0" fmla="*/ 840845 h 9876711"/>
                        <a:gd name="connsiteX1" fmla="*/ 840845 w 1681689"/>
                        <a:gd name="connsiteY1" fmla="*/ 0 h 9876711"/>
                        <a:gd name="connsiteX2" fmla="*/ 840845 w 1681689"/>
                        <a:gd name="connsiteY2" fmla="*/ 0 h 9876711"/>
                        <a:gd name="connsiteX3" fmla="*/ 1681690 w 1681689"/>
                        <a:gd name="connsiteY3" fmla="*/ 840845 h 9876711"/>
                        <a:gd name="connsiteX4" fmla="*/ 1681689 w 1681689"/>
                        <a:gd name="connsiteY4" fmla="*/ 9035867 h 9876711"/>
                        <a:gd name="connsiteX5" fmla="*/ 840844 w 1681689"/>
                        <a:gd name="connsiteY5" fmla="*/ 9876712 h 9876711"/>
                        <a:gd name="connsiteX6" fmla="*/ 840845 w 1681689"/>
                        <a:gd name="connsiteY6" fmla="*/ 9876711 h 9876711"/>
                        <a:gd name="connsiteX7" fmla="*/ 0 w 1681689"/>
                        <a:gd name="connsiteY7" fmla="*/ 9035866 h 9876711"/>
                        <a:gd name="connsiteX8" fmla="*/ 0 w 1681689"/>
                        <a:gd name="connsiteY8" fmla="*/ 840845 h 98767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81689" h="9876711" fill="none" extrusionOk="0">
                          <a:moveTo>
                            <a:pt x="0" y="840845"/>
                          </a:moveTo>
                          <a:cubicBezTo>
                            <a:pt x="-13745" y="355967"/>
                            <a:pt x="323053" y="30018"/>
                            <a:pt x="840845" y="0"/>
                          </a:cubicBezTo>
                          <a:lnTo>
                            <a:pt x="840845" y="0"/>
                          </a:lnTo>
                          <a:cubicBezTo>
                            <a:pt x="1289984" y="-51614"/>
                            <a:pt x="1692697" y="307546"/>
                            <a:pt x="1681690" y="840845"/>
                          </a:cubicBezTo>
                          <a:cubicBezTo>
                            <a:pt x="1602884" y="3634706"/>
                            <a:pt x="1808543" y="6487291"/>
                            <a:pt x="1681689" y="9035867"/>
                          </a:cubicBezTo>
                          <a:cubicBezTo>
                            <a:pt x="1652225" y="9435570"/>
                            <a:pt x="1305392" y="9882871"/>
                            <a:pt x="840844" y="9876712"/>
                          </a:cubicBezTo>
                          <a:lnTo>
                            <a:pt x="840845" y="9876711"/>
                          </a:lnTo>
                          <a:cubicBezTo>
                            <a:pt x="372768" y="9872446"/>
                            <a:pt x="27687" y="9451756"/>
                            <a:pt x="0" y="9035866"/>
                          </a:cubicBezTo>
                          <a:cubicBezTo>
                            <a:pt x="-125567" y="7697738"/>
                            <a:pt x="-130875" y="4897158"/>
                            <a:pt x="0" y="840845"/>
                          </a:cubicBezTo>
                          <a:close/>
                        </a:path>
                        <a:path w="1681689" h="9876711" stroke="0" extrusionOk="0">
                          <a:moveTo>
                            <a:pt x="0" y="840845"/>
                          </a:moveTo>
                          <a:cubicBezTo>
                            <a:pt x="63377" y="438081"/>
                            <a:pt x="462023" y="6671"/>
                            <a:pt x="840845" y="0"/>
                          </a:cubicBezTo>
                          <a:lnTo>
                            <a:pt x="840845" y="0"/>
                          </a:lnTo>
                          <a:cubicBezTo>
                            <a:pt x="1295090" y="-25726"/>
                            <a:pt x="1611105" y="322875"/>
                            <a:pt x="1681690" y="840845"/>
                          </a:cubicBezTo>
                          <a:cubicBezTo>
                            <a:pt x="1599576" y="3601971"/>
                            <a:pt x="1691408" y="6825481"/>
                            <a:pt x="1681689" y="9035867"/>
                          </a:cubicBezTo>
                          <a:cubicBezTo>
                            <a:pt x="1690911" y="9412015"/>
                            <a:pt x="1336256" y="9886568"/>
                            <a:pt x="840844" y="9876712"/>
                          </a:cubicBezTo>
                          <a:lnTo>
                            <a:pt x="840845" y="9876711"/>
                          </a:lnTo>
                          <a:cubicBezTo>
                            <a:pt x="284382" y="9867157"/>
                            <a:pt x="-4535" y="9429071"/>
                            <a:pt x="0" y="9035866"/>
                          </a:cubicBezTo>
                          <a:cubicBezTo>
                            <a:pt x="-53421" y="8066393"/>
                            <a:pt x="-37377" y="4289614"/>
                            <a:pt x="0" y="84084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78">
                <a:solidFill>
                  <a:srgbClr val="CDA45B"/>
                </a:solidFill>
                <a:latin typeface="SVN-Hole Hearted" panose="020B0A06020104020203" pitchFamily="34" charset="0"/>
              </a:endParaRPr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1949799" y="6789567"/>
              <a:ext cx="8108584" cy="1386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357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 chú</a:t>
              </a:r>
              <a:endParaRPr lang="en-US" sz="5357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1F0977BF-BDC6-0B49-6737-F6A6DDD5D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00" t="1606" r="51753" b="78138"/>
            <a:stretch/>
          </p:blipFill>
          <p:spPr>
            <a:xfrm>
              <a:off x="249043" y="6568675"/>
              <a:ext cx="1700756" cy="182790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668B7BD-684C-D233-3939-D5832E786255}"/>
              </a:ext>
            </a:extLst>
          </p:cNvPr>
          <p:cNvGrpSpPr/>
          <p:nvPr/>
        </p:nvGrpSpPr>
        <p:grpSpPr>
          <a:xfrm>
            <a:off x="7064523" y="4409266"/>
            <a:ext cx="4884814" cy="1186501"/>
            <a:chOff x="10726286" y="6654886"/>
            <a:chExt cx="7386020" cy="1794034"/>
          </a:xfrm>
        </p:grpSpPr>
        <p:sp>
          <p:nvSpPr>
            <p:cNvPr id="106" name="Rectangle: Rounded Corners 289">
              <a:extLst>
                <a:ext uri="{FF2B5EF4-FFF2-40B4-BE49-F238E27FC236}">
                  <a16:creationId xmlns:a16="http://schemas.microsoft.com/office/drawing/2014/main" id="{1DA4F6EB-F9AC-2000-62F1-54389FD465BB}"/>
                </a:ext>
              </a:extLst>
            </p:cNvPr>
            <p:cNvSpPr/>
            <p:nvPr/>
          </p:nvSpPr>
          <p:spPr>
            <a:xfrm rot="5400000">
              <a:off x="13620361" y="3844630"/>
              <a:ext cx="1681689" cy="7302201"/>
            </a:xfrm>
            <a:custGeom>
              <a:avLst/>
              <a:gdLst>
                <a:gd name="csX0" fmla="*/ 0 w 1681689"/>
                <a:gd name="csY0" fmla="*/ 621666 h 7302201"/>
                <a:gd name="csX1" fmla="*/ 840844 w 1681689"/>
                <a:gd name="csY1" fmla="*/ 0 h 7302201"/>
                <a:gd name="csX2" fmla="*/ 840844 w 1681689"/>
                <a:gd name="csY2" fmla="*/ 0 h 7302201"/>
                <a:gd name="csX3" fmla="*/ 1681689 w 1681689"/>
                <a:gd name="csY3" fmla="*/ 621666 h 7302201"/>
                <a:gd name="csX4" fmla="*/ 1681689 w 1681689"/>
                <a:gd name="csY4" fmla="*/ 6680534 h 7302201"/>
                <a:gd name="csX5" fmla="*/ 840844 w 1681689"/>
                <a:gd name="csY5" fmla="*/ 7302200 h 7302201"/>
                <a:gd name="csX6" fmla="*/ 840844 w 1681689"/>
                <a:gd name="csY6" fmla="*/ 7302200 h 7302201"/>
                <a:gd name="csX7" fmla="*/ 0 w 1681689"/>
                <a:gd name="csY7" fmla="*/ 6680534 h 7302201"/>
                <a:gd name="csX8" fmla="*/ 0 w 1681689"/>
                <a:gd name="csY8" fmla="*/ 621666 h 7302201"/>
                <a:gd name="csX0" fmla="*/ 0 w 1681689"/>
                <a:gd name="csY0" fmla="*/ 621666 h 7302201"/>
                <a:gd name="csX1" fmla="*/ 840844 w 1681689"/>
                <a:gd name="csY1" fmla="*/ 0 h 7302201"/>
                <a:gd name="csX2" fmla="*/ 840844 w 1681689"/>
                <a:gd name="csY2" fmla="*/ 0 h 7302201"/>
                <a:gd name="csX3" fmla="*/ 1681689 w 1681689"/>
                <a:gd name="csY3" fmla="*/ 621666 h 7302201"/>
                <a:gd name="csX4" fmla="*/ 1681689 w 1681689"/>
                <a:gd name="csY4" fmla="*/ 6680534 h 7302201"/>
                <a:gd name="csX5" fmla="*/ 840844 w 1681689"/>
                <a:gd name="csY5" fmla="*/ 7302200 h 7302201"/>
                <a:gd name="csX6" fmla="*/ 840844 w 1681689"/>
                <a:gd name="csY6" fmla="*/ 7302200 h 7302201"/>
                <a:gd name="csX7" fmla="*/ 0 w 1681689"/>
                <a:gd name="csY7" fmla="*/ 6680534 h 7302201"/>
                <a:gd name="csX8" fmla="*/ 0 w 1681689"/>
                <a:gd name="csY8" fmla="*/ 621666 h 7302201"/>
                <a:gd name="csX0" fmla="*/ 0 w 1681689"/>
                <a:gd name="csY0" fmla="*/ 621666 h 7302201"/>
                <a:gd name="csX1" fmla="*/ 840844 w 1681689"/>
                <a:gd name="csY1" fmla="*/ 0 h 7302201"/>
                <a:gd name="csX2" fmla="*/ 840844 w 1681689"/>
                <a:gd name="csY2" fmla="*/ 0 h 7302201"/>
                <a:gd name="csX3" fmla="*/ 1681689 w 1681689"/>
                <a:gd name="csY3" fmla="*/ 621666 h 7302201"/>
                <a:gd name="csX4" fmla="*/ 1681689 w 1681689"/>
                <a:gd name="csY4" fmla="*/ 6680534 h 7302201"/>
                <a:gd name="csX5" fmla="*/ 840844 w 1681689"/>
                <a:gd name="csY5" fmla="*/ 7302200 h 7302201"/>
                <a:gd name="csX6" fmla="*/ 840844 w 1681689"/>
                <a:gd name="csY6" fmla="*/ 7302200 h 7302201"/>
                <a:gd name="csX7" fmla="*/ 0 w 1681689"/>
                <a:gd name="csY7" fmla="*/ 6680534 h 7302201"/>
                <a:gd name="csX8" fmla="*/ 0 w 1681689"/>
                <a:gd name="csY8" fmla="*/ 621666 h 73022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681689" h="7302201" fill="none" extrusionOk="0">
                  <a:moveTo>
                    <a:pt x="0" y="621666"/>
                  </a:moveTo>
                  <a:cubicBezTo>
                    <a:pt x="-69832" y="180946"/>
                    <a:pt x="268897" y="55363"/>
                    <a:pt x="840844" y="0"/>
                  </a:cubicBezTo>
                  <a:lnTo>
                    <a:pt x="840844" y="0"/>
                  </a:lnTo>
                  <a:cubicBezTo>
                    <a:pt x="1252076" y="-164908"/>
                    <a:pt x="1701525" y="167195"/>
                    <a:pt x="1681689" y="621666"/>
                  </a:cubicBezTo>
                  <a:cubicBezTo>
                    <a:pt x="1125481" y="2950705"/>
                    <a:pt x="1764685" y="4806017"/>
                    <a:pt x="1681689" y="6680534"/>
                  </a:cubicBezTo>
                  <a:cubicBezTo>
                    <a:pt x="1624717" y="6910387"/>
                    <a:pt x="1310031" y="7460541"/>
                    <a:pt x="840844" y="7302200"/>
                  </a:cubicBezTo>
                  <a:lnTo>
                    <a:pt x="840844" y="7302200"/>
                  </a:lnTo>
                  <a:cubicBezTo>
                    <a:pt x="315876" y="7241064"/>
                    <a:pt x="46848" y="6947133"/>
                    <a:pt x="0" y="6680534"/>
                  </a:cubicBezTo>
                  <a:cubicBezTo>
                    <a:pt x="34452" y="5091696"/>
                    <a:pt x="114679" y="3844146"/>
                    <a:pt x="0" y="621666"/>
                  </a:cubicBezTo>
                  <a:close/>
                </a:path>
                <a:path w="1681689" h="7302201" stroke="0" extrusionOk="0">
                  <a:moveTo>
                    <a:pt x="0" y="621666"/>
                  </a:moveTo>
                  <a:cubicBezTo>
                    <a:pt x="-17720" y="295976"/>
                    <a:pt x="531731" y="9673"/>
                    <a:pt x="840844" y="0"/>
                  </a:cubicBezTo>
                  <a:lnTo>
                    <a:pt x="840844" y="0"/>
                  </a:lnTo>
                  <a:cubicBezTo>
                    <a:pt x="1213454" y="-108515"/>
                    <a:pt x="1708808" y="255737"/>
                    <a:pt x="1681689" y="621666"/>
                  </a:cubicBezTo>
                  <a:cubicBezTo>
                    <a:pt x="1375988" y="3301239"/>
                    <a:pt x="1907502" y="5707948"/>
                    <a:pt x="1681689" y="6680534"/>
                  </a:cubicBezTo>
                  <a:cubicBezTo>
                    <a:pt x="1601566" y="7058255"/>
                    <a:pt x="1398812" y="7275368"/>
                    <a:pt x="840844" y="7302200"/>
                  </a:cubicBezTo>
                  <a:lnTo>
                    <a:pt x="840844" y="7302200"/>
                  </a:lnTo>
                  <a:cubicBezTo>
                    <a:pt x="236802" y="7355423"/>
                    <a:pt x="-13495" y="6970678"/>
                    <a:pt x="0" y="6680534"/>
                  </a:cubicBezTo>
                  <a:cubicBezTo>
                    <a:pt x="315301" y="5921839"/>
                    <a:pt x="-95330" y="3239152"/>
                    <a:pt x="0" y="621666"/>
                  </a:cubicBezTo>
                  <a:close/>
                </a:path>
                <a:path w="1681689" h="7302201" fill="none" stroke="0" extrusionOk="0">
                  <a:moveTo>
                    <a:pt x="0" y="621666"/>
                  </a:moveTo>
                  <a:cubicBezTo>
                    <a:pt x="-1173" y="262512"/>
                    <a:pt x="351471" y="14650"/>
                    <a:pt x="840844" y="0"/>
                  </a:cubicBezTo>
                  <a:lnTo>
                    <a:pt x="840844" y="0"/>
                  </a:lnTo>
                  <a:cubicBezTo>
                    <a:pt x="1344264" y="-102249"/>
                    <a:pt x="1690457" y="295780"/>
                    <a:pt x="1681689" y="621666"/>
                  </a:cubicBezTo>
                  <a:cubicBezTo>
                    <a:pt x="891267" y="2552839"/>
                    <a:pt x="1515872" y="4654774"/>
                    <a:pt x="1681689" y="6680534"/>
                  </a:cubicBezTo>
                  <a:cubicBezTo>
                    <a:pt x="1727756" y="6949835"/>
                    <a:pt x="1349376" y="7401098"/>
                    <a:pt x="840844" y="7302200"/>
                  </a:cubicBezTo>
                  <a:lnTo>
                    <a:pt x="840844" y="7302200"/>
                  </a:lnTo>
                  <a:cubicBezTo>
                    <a:pt x="317431" y="7216969"/>
                    <a:pt x="29989" y="6940627"/>
                    <a:pt x="0" y="6680534"/>
                  </a:cubicBezTo>
                  <a:cubicBezTo>
                    <a:pt x="-14820" y="5301827"/>
                    <a:pt x="2280" y="3724550"/>
                    <a:pt x="0" y="621666"/>
                  </a:cubicBezTo>
                  <a:close/>
                </a:path>
                <a:path w="1681689" h="7302201" fill="none" stroke="0" extrusionOk="0">
                  <a:moveTo>
                    <a:pt x="0" y="621666"/>
                  </a:moveTo>
                  <a:cubicBezTo>
                    <a:pt x="2990" y="266405"/>
                    <a:pt x="359963" y="21428"/>
                    <a:pt x="840844" y="0"/>
                  </a:cubicBezTo>
                  <a:lnTo>
                    <a:pt x="840844" y="0"/>
                  </a:lnTo>
                  <a:cubicBezTo>
                    <a:pt x="1266229" y="-115028"/>
                    <a:pt x="1650404" y="137690"/>
                    <a:pt x="1681689" y="621666"/>
                  </a:cubicBezTo>
                  <a:cubicBezTo>
                    <a:pt x="1223007" y="2801670"/>
                    <a:pt x="1710216" y="4957732"/>
                    <a:pt x="1681689" y="6680534"/>
                  </a:cubicBezTo>
                  <a:cubicBezTo>
                    <a:pt x="1644372" y="6935409"/>
                    <a:pt x="1345256" y="7417836"/>
                    <a:pt x="840844" y="7302200"/>
                  </a:cubicBezTo>
                  <a:lnTo>
                    <a:pt x="840844" y="7302200"/>
                  </a:lnTo>
                  <a:cubicBezTo>
                    <a:pt x="299670" y="7254224"/>
                    <a:pt x="32851" y="6951673"/>
                    <a:pt x="0" y="6680534"/>
                  </a:cubicBezTo>
                  <a:cubicBezTo>
                    <a:pt x="-6374" y="5207192"/>
                    <a:pt x="82652" y="3737964"/>
                    <a:pt x="0" y="621666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430683465">
                    <a:custGeom>
                      <a:avLst/>
                      <a:gdLst>
                        <a:gd name="connsiteX0" fmla="*/ 0 w 1681689"/>
                        <a:gd name="connsiteY0" fmla="*/ 621666 h 7302201"/>
                        <a:gd name="connsiteX1" fmla="*/ 840844 w 1681689"/>
                        <a:gd name="connsiteY1" fmla="*/ 0 h 7302201"/>
                        <a:gd name="connsiteX2" fmla="*/ 840844 w 1681689"/>
                        <a:gd name="connsiteY2" fmla="*/ 0 h 7302201"/>
                        <a:gd name="connsiteX3" fmla="*/ 1681689 w 1681689"/>
                        <a:gd name="connsiteY3" fmla="*/ 621666 h 7302201"/>
                        <a:gd name="connsiteX4" fmla="*/ 1681689 w 1681689"/>
                        <a:gd name="connsiteY4" fmla="*/ 6680534 h 7302201"/>
                        <a:gd name="connsiteX5" fmla="*/ 840844 w 1681689"/>
                        <a:gd name="connsiteY5" fmla="*/ 7302200 h 7302201"/>
                        <a:gd name="connsiteX6" fmla="*/ 840844 w 1681689"/>
                        <a:gd name="connsiteY6" fmla="*/ 7302200 h 7302201"/>
                        <a:gd name="connsiteX7" fmla="*/ 0 w 1681689"/>
                        <a:gd name="connsiteY7" fmla="*/ 6680534 h 7302201"/>
                        <a:gd name="connsiteX8" fmla="*/ 0 w 1681689"/>
                        <a:gd name="connsiteY8" fmla="*/ 621666 h 7302201"/>
                        <a:gd name="connsiteX0" fmla="*/ 0 w 1681689"/>
                        <a:gd name="connsiteY0" fmla="*/ 621666 h 7302201"/>
                        <a:gd name="connsiteX1" fmla="*/ 840844 w 1681689"/>
                        <a:gd name="connsiteY1" fmla="*/ 0 h 7302201"/>
                        <a:gd name="connsiteX2" fmla="*/ 840844 w 1681689"/>
                        <a:gd name="connsiteY2" fmla="*/ 0 h 7302201"/>
                        <a:gd name="connsiteX3" fmla="*/ 1681689 w 1681689"/>
                        <a:gd name="connsiteY3" fmla="*/ 621666 h 7302201"/>
                        <a:gd name="connsiteX4" fmla="*/ 1681689 w 1681689"/>
                        <a:gd name="connsiteY4" fmla="*/ 6680534 h 7302201"/>
                        <a:gd name="connsiteX5" fmla="*/ 840844 w 1681689"/>
                        <a:gd name="connsiteY5" fmla="*/ 7302200 h 7302201"/>
                        <a:gd name="connsiteX6" fmla="*/ 840844 w 1681689"/>
                        <a:gd name="connsiteY6" fmla="*/ 7302200 h 7302201"/>
                        <a:gd name="connsiteX7" fmla="*/ 0 w 1681689"/>
                        <a:gd name="connsiteY7" fmla="*/ 6680534 h 7302201"/>
                        <a:gd name="connsiteX8" fmla="*/ 0 w 1681689"/>
                        <a:gd name="connsiteY8" fmla="*/ 621666 h 73022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81689" h="7302201" fill="none" extrusionOk="0">
                          <a:moveTo>
                            <a:pt x="0" y="621666"/>
                          </a:moveTo>
                          <a:cubicBezTo>
                            <a:pt x="-41571" y="223079"/>
                            <a:pt x="333010" y="19327"/>
                            <a:pt x="840844" y="0"/>
                          </a:cubicBezTo>
                          <a:lnTo>
                            <a:pt x="840844" y="0"/>
                          </a:lnTo>
                          <a:cubicBezTo>
                            <a:pt x="1268554" y="-109129"/>
                            <a:pt x="1700200" y="175493"/>
                            <a:pt x="1681689" y="621666"/>
                          </a:cubicBezTo>
                          <a:cubicBezTo>
                            <a:pt x="1390456" y="2741610"/>
                            <a:pt x="1705803" y="4721027"/>
                            <a:pt x="1681689" y="6680534"/>
                          </a:cubicBezTo>
                          <a:cubicBezTo>
                            <a:pt x="1642831" y="6950153"/>
                            <a:pt x="1308598" y="7406191"/>
                            <a:pt x="840844" y="7302200"/>
                          </a:cubicBezTo>
                          <a:lnTo>
                            <a:pt x="840844" y="7302200"/>
                          </a:lnTo>
                          <a:cubicBezTo>
                            <a:pt x="329988" y="7257370"/>
                            <a:pt x="33996" y="6969645"/>
                            <a:pt x="0" y="6680534"/>
                          </a:cubicBezTo>
                          <a:cubicBezTo>
                            <a:pt x="-22269" y="5195648"/>
                            <a:pt x="54894" y="3798376"/>
                            <a:pt x="0" y="621666"/>
                          </a:cubicBezTo>
                          <a:close/>
                        </a:path>
                        <a:path w="1681689" h="7302201" stroke="0" extrusionOk="0">
                          <a:moveTo>
                            <a:pt x="0" y="621666"/>
                          </a:moveTo>
                          <a:cubicBezTo>
                            <a:pt x="13669" y="297031"/>
                            <a:pt x="488318" y="6751"/>
                            <a:pt x="840844" y="0"/>
                          </a:cubicBezTo>
                          <a:lnTo>
                            <a:pt x="840844" y="0"/>
                          </a:lnTo>
                          <a:cubicBezTo>
                            <a:pt x="1263327" y="-61515"/>
                            <a:pt x="1666624" y="260067"/>
                            <a:pt x="1681689" y="621666"/>
                          </a:cubicBezTo>
                          <a:cubicBezTo>
                            <a:pt x="1471596" y="3376209"/>
                            <a:pt x="1739719" y="5771128"/>
                            <a:pt x="1681689" y="6680534"/>
                          </a:cubicBezTo>
                          <a:cubicBezTo>
                            <a:pt x="1653702" y="7019509"/>
                            <a:pt x="1388992" y="7301448"/>
                            <a:pt x="840844" y="7302200"/>
                          </a:cubicBezTo>
                          <a:lnTo>
                            <a:pt x="840844" y="7302200"/>
                          </a:lnTo>
                          <a:cubicBezTo>
                            <a:pt x="256308" y="7335602"/>
                            <a:pt x="-6300" y="6980649"/>
                            <a:pt x="0" y="6680534"/>
                          </a:cubicBezTo>
                          <a:cubicBezTo>
                            <a:pt x="271568" y="5920459"/>
                            <a:pt x="-88472" y="3185591"/>
                            <a:pt x="0" y="621666"/>
                          </a:cubicBezTo>
                          <a:close/>
                        </a:path>
                        <a:path w="1681689" h="7302201" fill="none" stroke="0" extrusionOk="0">
                          <a:moveTo>
                            <a:pt x="0" y="621666"/>
                          </a:moveTo>
                          <a:cubicBezTo>
                            <a:pt x="21937" y="297411"/>
                            <a:pt x="377704" y="17256"/>
                            <a:pt x="840844" y="0"/>
                          </a:cubicBezTo>
                          <a:lnTo>
                            <a:pt x="840844" y="0"/>
                          </a:lnTo>
                          <a:cubicBezTo>
                            <a:pt x="1280634" y="-61815"/>
                            <a:pt x="1685417" y="238069"/>
                            <a:pt x="1681689" y="621666"/>
                          </a:cubicBezTo>
                          <a:cubicBezTo>
                            <a:pt x="1171261" y="2797881"/>
                            <a:pt x="1527720" y="4707947"/>
                            <a:pt x="1681689" y="6680534"/>
                          </a:cubicBezTo>
                          <a:cubicBezTo>
                            <a:pt x="1668263" y="6925756"/>
                            <a:pt x="1323703" y="7374864"/>
                            <a:pt x="840844" y="7302200"/>
                          </a:cubicBezTo>
                          <a:lnTo>
                            <a:pt x="840844" y="7302200"/>
                          </a:lnTo>
                          <a:cubicBezTo>
                            <a:pt x="317676" y="7274013"/>
                            <a:pt x="9347" y="6972605"/>
                            <a:pt x="0" y="6680534"/>
                          </a:cubicBezTo>
                          <a:cubicBezTo>
                            <a:pt x="-145394" y="5531222"/>
                            <a:pt x="-136406" y="3475675"/>
                            <a:pt x="0" y="6216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78">
                <a:solidFill>
                  <a:schemeClr val="bg1"/>
                </a:solidFill>
                <a:latin typeface="SVN-Hole Hearted" panose="020B0A06020104020203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3C1B8BB-3554-CAFD-4328-689FECB9CCD8}"/>
                </a:ext>
              </a:extLst>
            </p:cNvPr>
            <p:cNvSpPr txBox="1"/>
            <p:nvPr/>
          </p:nvSpPr>
          <p:spPr>
            <a:xfrm>
              <a:off x="12374815" y="6896327"/>
              <a:ext cx="5462084" cy="1386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35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 nội</a:t>
              </a:r>
              <a:endParaRPr lang="en-US" sz="535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7CB973F8-726A-F462-0BEB-1040510FE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37" t="1353" r="32416" b="78391"/>
            <a:stretch/>
          </p:blipFill>
          <p:spPr>
            <a:xfrm>
              <a:off x="10726286" y="6767231"/>
              <a:ext cx="1564709" cy="1681689"/>
            </a:xfrm>
            <a:prstGeom prst="rect">
              <a:avLst/>
            </a:prstGeom>
          </p:spPr>
        </p:pic>
      </p:grpSp>
      <p:pic>
        <p:nvPicPr>
          <p:cNvPr id="311" name="Sai">
            <a:extLst>
              <a:ext uri="{FF2B5EF4-FFF2-40B4-BE49-F238E27FC236}">
                <a16:creationId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67" y="2653715"/>
            <a:ext cx="1166643" cy="1138274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50" y="4471368"/>
            <a:ext cx="1263083" cy="1312847"/>
          </a:xfrm>
          <a:prstGeom prst="rect">
            <a:avLst/>
          </a:prstGeom>
        </p:spPr>
      </p:pic>
      <p:pic>
        <p:nvPicPr>
          <p:cNvPr id="108" name="Sai">
            <a:extLst>
              <a:ext uri="{FF2B5EF4-FFF2-40B4-BE49-F238E27FC236}">
                <a16:creationId xmlns:a16="http://schemas.microsoft.com/office/drawing/2014/main" id="{F725791C-A59B-1C61-23BE-2292014BD7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705" y="4433785"/>
            <a:ext cx="1263083" cy="1232368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010" y="2699656"/>
            <a:ext cx="1167807" cy="1139410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  <a:extLst>
              <a:ext uri="{FF2B5EF4-FFF2-40B4-BE49-F238E27FC236}">
                <a16:creationId xmlns:a16="http://schemas.microsoft.com/office/drawing/2014/main" id="{1FE76A38-99B8-BD18-EB23-045BA759A1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460" y="6504763"/>
            <a:ext cx="2407102" cy="116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1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>
            <a:extLst>
              <a:ext uri="{FF2B5EF4-FFF2-40B4-BE49-F238E27FC236}">
                <a16:creationId xmlns:a16="http://schemas.microsoft.com/office/drawing/2014/main" id="{8B2A3BCD-5283-4236-6EBA-8B45F8A758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" y="-790081"/>
            <a:ext cx="12195733" cy="8438161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37732" y="-748067"/>
            <a:ext cx="1030570" cy="103057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47833" y="5980547"/>
            <a:ext cx="1137193" cy="1137193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84594" y="7187214"/>
            <a:ext cx="1137193" cy="113719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39D4E7-64CE-B24C-5E9D-5A060A9AC512}"/>
              </a:ext>
            </a:extLst>
          </p:cNvPr>
          <p:cNvGrpSpPr/>
          <p:nvPr/>
        </p:nvGrpSpPr>
        <p:grpSpPr>
          <a:xfrm>
            <a:off x="243212" y="2636685"/>
            <a:ext cx="6532057" cy="1296574"/>
            <a:chOff x="415024" y="3245000"/>
            <a:chExt cx="9876711" cy="1960468"/>
          </a:xfrm>
        </p:grpSpPr>
        <p:sp>
          <p:nvSpPr>
            <p:cNvPr id="179" name="Rectangle: Rounded Corners 178">
              <a:extLst>
                <a:ext uri="{FF2B5EF4-FFF2-40B4-BE49-F238E27FC236}">
                  <a16:creationId xmlns:a16="http://schemas.microsoft.com/office/drawing/2014/main" id="{E371C076-F495-FC3E-EAA5-408129552E7F}"/>
                </a:ext>
              </a:extLst>
            </p:cNvPr>
            <p:cNvSpPr/>
            <p:nvPr/>
          </p:nvSpPr>
          <p:spPr>
            <a:xfrm rot="5400000">
              <a:off x="4512535" y="-602614"/>
              <a:ext cx="1681689" cy="9876711"/>
            </a:xfrm>
            <a:custGeom>
              <a:avLst/>
              <a:gdLst>
                <a:gd name="csX0" fmla="*/ 0 w 1681689"/>
                <a:gd name="csY0" fmla="*/ 840845 h 9876711"/>
                <a:gd name="csX1" fmla="*/ 840845 w 1681689"/>
                <a:gd name="csY1" fmla="*/ 0 h 9876711"/>
                <a:gd name="csX2" fmla="*/ 840845 w 1681689"/>
                <a:gd name="csY2" fmla="*/ 0 h 9876711"/>
                <a:gd name="csX3" fmla="*/ 1681690 w 1681689"/>
                <a:gd name="csY3" fmla="*/ 840845 h 9876711"/>
                <a:gd name="csX4" fmla="*/ 1681689 w 1681689"/>
                <a:gd name="csY4" fmla="*/ 9035867 h 9876711"/>
                <a:gd name="csX5" fmla="*/ 840844 w 1681689"/>
                <a:gd name="csY5" fmla="*/ 9876712 h 9876711"/>
                <a:gd name="csX6" fmla="*/ 840845 w 1681689"/>
                <a:gd name="csY6" fmla="*/ 9876711 h 9876711"/>
                <a:gd name="csX7" fmla="*/ 0 w 1681689"/>
                <a:gd name="csY7" fmla="*/ 9035866 h 9876711"/>
                <a:gd name="csX8" fmla="*/ 0 w 1681689"/>
                <a:gd name="csY8" fmla="*/ 840845 h 9876711"/>
                <a:gd name="csX0" fmla="*/ 0 w 1681689"/>
                <a:gd name="csY0" fmla="*/ 840845 h 9876711"/>
                <a:gd name="csX1" fmla="*/ 840845 w 1681689"/>
                <a:gd name="csY1" fmla="*/ 0 h 9876711"/>
                <a:gd name="csX2" fmla="*/ 840845 w 1681689"/>
                <a:gd name="csY2" fmla="*/ 0 h 9876711"/>
                <a:gd name="csX3" fmla="*/ 1681690 w 1681689"/>
                <a:gd name="csY3" fmla="*/ 840845 h 9876711"/>
                <a:gd name="csX4" fmla="*/ 1681689 w 1681689"/>
                <a:gd name="csY4" fmla="*/ 9035867 h 9876711"/>
                <a:gd name="csX5" fmla="*/ 840844 w 1681689"/>
                <a:gd name="csY5" fmla="*/ 9876712 h 9876711"/>
                <a:gd name="csX6" fmla="*/ 840845 w 1681689"/>
                <a:gd name="csY6" fmla="*/ 9876711 h 9876711"/>
                <a:gd name="csX7" fmla="*/ 0 w 1681689"/>
                <a:gd name="csY7" fmla="*/ 9035866 h 9876711"/>
                <a:gd name="csX8" fmla="*/ 0 w 1681689"/>
                <a:gd name="csY8" fmla="*/ 840845 h 98767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681689" h="9876711" fill="none" extrusionOk="0">
                  <a:moveTo>
                    <a:pt x="0" y="840845"/>
                  </a:moveTo>
                  <a:cubicBezTo>
                    <a:pt x="-37499" y="320553"/>
                    <a:pt x="279218" y="54657"/>
                    <a:pt x="840845" y="0"/>
                  </a:cubicBezTo>
                  <a:lnTo>
                    <a:pt x="840845" y="0"/>
                  </a:lnTo>
                  <a:cubicBezTo>
                    <a:pt x="1282379" y="-77359"/>
                    <a:pt x="1698469" y="271409"/>
                    <a:pt x="1681690" y="840845"/>
                  </a:cubicBezTo>
                  <a:cubicBezTo>
                    <a:pt x="1459209" y="3748082"/>
                    <a:pt x="1882846" y="6594539"/>
                    <a:pt x="1681689" y="9035867"/>
                  </a:cubicBezTo>
                  <a:cubicBezTo>
                    <a:pt x="1648215" y="9426767"/>
                    <a:pt x="1306876" y="9939188"/>
                    <a:pt x="840844" y="9876712"/>
                  </a:cubicBezTo>
                  <a:lnTo>
                    <a:pt x="840845" y="9876711"/>
                  </a:lnTo>
                  <a:cubicBezTo>
                    <a:pt x="353978" y="9850735"/>
                    <a:pt x="63488" y="9389049"/>
                    <a:pt x="0" y="9035866"/>
                  </a:cubicBezTo>
                  <a:cubicBezTo>
                    <a:pt x="-91176" y="7634709"/>
                    <a:pt x="131594" y="5098101"/>
                    <a:pt x="0" y="840845"/>
                  </a:cubicBezTo>
                  <a:close/>
                </a:path>
                <a:path w="1681689" h="9876711" stroke="0" extrusionOk="0">
                  <a:moveTo>
                    <a:pt x="0" y="840845"/>
                  </a:moveTo>
                  <a:cubicBezTo>
                    <a:pt x="30093" y="436962"/>
                    <a:pt x="529079" y="11185"/>
                    <a:pt x="840845" y="0"/>
                  </a:cubicBezTo>
                  <a:lnTo>
                    <a:pt x="840845" y="0"/>
                  </a:lnTo>
                  <a:cubicBezTo>
                    <a:pt x="1265716" y="-53408"/>
                    <a:pt x="1670604" y="316768"/>
                    <a:pt x="1681690" y="840845"/>
                  </a:cubicBezTo>
                  <a:cubicBezTo>
                    <a:pt x="1412205" y="3455046"/>
                    <a:pt x="1913563" y="6741826"/>
                    <a:pt x="1681689" y="9035867"/>
                  </a:cubicBezTo>
                  <a:cubicBezTo>
                    <a:pt x="1661601" y="9433797"/>
                    <a:pt x="1348069" y="9855193"/>
                    <a:pt x="840844" y="9876712"/>
                  </a:cubicBezTo>
                  <a:lnTo>
                    <a:pt x="840845" y="9876711"/>
                  </a:lnTo>
                  <a:cubicBezTo>
                    <a:pt x="269689" y="9882088"/>
                    <a:pt x="-24695" y="9401135"/>
                    <a:pt x="0" y="9035866"/>
                  </a:cubicBezTo>
                  <a:cubicBezTo>
                    <a:pt x="290913" y="8077261"/>
                    <a:pt x="-58070" y="4451212"/>
                    <a:pt x="0" y="840845"/>
                  </a:cubicBezTo>
                  <a:close/>
                </a:path>
                <a:path w="1681689" h="9876711" fill="none" stroke="0" extrusionOk="0">
                  <a:moveTo>
                    <a:pt x="0" y="840845"/>
                  </a:moveTo>
                  <a:cubicBezTo>
                    <a:pt x="2970" y="372219"/>
                    <a:pt x="411838" y="36940"/>
                    <a:pt x="840845" y="0"/>
                  </a:cubicBezTo>
                  <a:lnTo>
                    <a:pt x="840845" y="0"/>
                  </a:lnTo>
                  <a:cubicBezTo>
                    <a:pt x="1267144" y="-109556"/>
                    <a:pt x="1661888" y="284158"/>
                    <a:pt x="1681690" y="840845"/>
                  </a:cubicBezTo>
                  <a:cubicBezTo>
                    <a:pt x="1298717" y="3743803"/>
                    <a:pt x="1809680" y="6548259"/>
                    <a:pt x="1681689" y="9035867"/>
                  </a:cubicBezTo>
                  <a:cubicBezTo>
                    <a:pt x="1653220" y="9426046"/>
                    <a:pt x="1376432" y="9905439"/>
                    <a:pt x="840844" y="9876712"/>
                  </a:cubicBezTo>
                  <a:lnTo>
                    <a:pt x="840845" y="9876711"/>
                  </a:lnTo>
                  <a:cubicBezTo>
                    <a:pt x="290989" y="9863961"/>
                    <a:pt x="24306" y="9398688"/>
                    <a:pt x="0" y="9035866"/>
                  </a:cubicBezTo>
                  <a:cubicBezTo>
                    <a:pt x="82041" y="7848513"/>
                    <a:pt x="-88504" y="4804943"/>
                    <a:pt x="0" y="840845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430683465">
                    <a:custGeom>
                      <a:avLst/>
                      <a:gdLst>
                        <a:gd name="connsiteX0" fmla="*/ 0 w 1681689"/>
                        <a:gd name="connsiteY0" fmla="*/ 840845 h 9876711"/>
                        <a:gd name="connsiteX1" fmla="*/ 840845 w 1681689"/>
                        <a:gd name="connsiteY1" fmla="*/ 0 h 9876711"/>
                        <a:gd name="connsiteX2" fmla="*/ 840845 w 1681689"/>
                        <a:gd name="connsiteY2" fmla="*/ 0 h 9876711"/>
                        <a:gd name="connsiteX3" fmla="*/ 1681690 w 1681689"/>
                        <a:gd name="connsiteY3" fmla="*/ 840845 h 9876711"/>
                        <a:gd name="connsiteX4" fmla="*/ 1681689 w 1681689"/>
                        <a:gd name="connsiteY4" fmla="*/ 9035867 h 9876711"/>
                        <a:gd name="connsiteX5" fmla="*/ 840844 w 1681689"/>
                        <a:gd name="connsiteY5" fmla="*/ 9876712 h 9876711"/>
                        <a:gd name="connsiteX6" fmla="*/ 840845 w 1681689"/>
                        <a:gd name="connsiteY6" fmla="*/ 9876711 h 9876711"/>
                        <a:gd name="connsiteX7" fmla="*/ 0 w 1681689"/>
                        <a:gd name="connsiteY7" fmla="*/ 9035866 h 9876711"/>
                        <a:gd name="connsiteX8" fmla="*/ 0 w 1681689"/>
                        <a:gd name="connsiteY8" fmla="*/ 840845 h 98767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81689" h="9876711" fill="none" extrusionOk="0">
                          <a:moveTo>
                            <a:pt x="0" y="840845"/>
                          </a:moveTo>
                          <a:cubicBezTo>
                            <a:pt x="-13745" y="355967"/>
                            <a:pt x="323053" y="30018"/>
                            <a:pt x="840845" y="0"/>
                          </a:cubicBezTo>
                          <a:lnTo>
                            <a:pt x="840845" y="0"/>
                          </a:lnTo>
                          <a:cubicBezTo>
                            <a:pt x="1289984" y="-51614"/>
                            <a:pt x="1692697" y="307546"/>
                            <a:pt x="1681690" y="840845"/>
                          </a:cubicBezTo>
                          <a:cubicBezTo>
                            <a:pt x="1602884" y="3634706"/>
                            <a:pt x="1808543" y="6487291"/>
                            <a:pt x="1681689" y="9035867"/>
                          </a:cubicBezTo>
                          <a:cubicBezTo>
                            <a:pt x="1652225" y="9435570"/>
                            <a:pt x="1305392" y="9882871"/>
                            <a:pt x="840844" y="9876712"/>
                          </a:cubicBezTo>
                          <a:lnTo>
                            <a:pt x="840845" y="9876711"/>
                          </a:lnTo>
                          <a:cubicBezTo>
                            <a:pt x="372768" y="9872446"/>
                            <a:pt x="27687" y="9451756"/>
                            <a:pt x="0" y="9035866"/>
                          </a:cubicBezTo>
                          <a:cubicBezTo>
                            <a:pt x="-125567" y="7697738"/>
                            <a:pt x="-130875" y="4897158"/>
                            <a:pt x="0" y="840845"/>
                          </a:cubicBezTo>
                          <a:close/>
                        </a:path>
                        <a:path w="1681689" h="9876711" stroke="0" extrusionOk="0">
                          <a:moveTo>
                            <a:pt x="0" y="840845"/>
                          </a:moveTo>
                          <a:cubicBezTo>
                            <a:pt x="63377" y="438081"/>
                            <a:pt x="462023" y="6671"/>
                            <a:pt x="840845" y="0"/>
                          </a:cubicBezTo>
                          <a:lnTo>
                            <a:pt x="840845" y="0"/>
                          </a:lnTo>
                          <a:cubicBezTo>
                            <a:pt x="1295090" y="-25726"/>
                            <a:pt x="1611105" y="322875"/>
                            <a:pt x="1681690" y="840845"/>
                          </a:cubicBezTo>
                          <a:cubicBezTo>
                            <a:pt x="1599576" y="3601971"/>
                            <a:pt x="1691408" y="6825481"/>
                            <a:pt x="1681689" y="9035867"/>
                          </a:cubicBezTo>
                          <a:cubicBezTo>
                            <a:pt x="1690911" y="9412015"/>
                            <a:pt x="1336256" y="9886568"/>
                            <a:pt x="840844" y="9876712"/>
                          </a:cubicBezTo>
                          <a:lnTo>
                            <a:pt x="840845" y="9876711"/>
                          </a:lnTo>
                          <a:cubicBezTo>
                            <a:pt x="284382" y="9867157"/>
                            <a:pt x="-4535" y="9429071"/>
                            <a:pt x="0" y="9035866"/>
                          </a:cubicBezTo>
                          <a:cubicBezTo>
                            <a:pt x="-53421" y="8066393"/>
                            <a:pt x="-37377" y="4289614"/>
                            <a:pt x="0" y="84084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78">
                <a:solidFill>
                  <a:srgbClr val="CDA45B"/>
                </a:solidFill>
                <a:latin typeface="SVN-Hole Hearted" panose="020B0A06020104020203" pitchFamily="34" charset="0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513098" y="3880996"/>
              <a:ext cx="6918437" cy="970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571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săn sóc</a:t>
              </a:r>
              <a:endParaRPr lang="en-US" sz="357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8262BBE-1198-9423-BDA4-704D69AB4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532" b="79744"/>
            <a:stretch/>
          </p:blipFill>
          <p:spPr>
            <a:xfrm>
              <a:off x="1203646" y="3245000"/>
              <a:ext cx="1593881" cy="196046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580E90-C99E-A2BA-FC7F-3E746FF0CD1D}"/>
              </a:ext>
            </a:extLst>
          </p:cNvPr>
          <p:cNvGrpSpPr/>
          <p:nvPr/>
        </p:nvGrpSpPr>
        <p:grpSpPr>
          <a:xfrm>
            <a:off x="7034058" y="2896687"/>
            <a:ext cx="4836358" cy="1135232"/>
            <a:chOff x="10562377" y="4244531"/>
            <a:chExt cx="7312752" cy="1716513"/>
          </a:xfrm>
        </p:grpSpPr>
        <p:sp>
          <p:nvSpPr>
            <p:cNvPr id="290" name="Rectangle: Rounded Corners 289">
              <a:extLst>
                <a:ext uri="{FF2B5EF4-FFF2-40B4-BE49-F238E27FC236}">
                  <a16:creationId xmlns:a16="http://schemas.microsoft.com/office/drawing/2014/main" id="{8C404B4F-DF02-82F0-8FFE-AABD06837408}"/>
                </a:ext>
              </a:extLst>
            </p:cNvPr>
            <p:cNvSpPr/>
            <p:nvPr/>
          </p:nvSpPr>
          <p:spPr>
            <a:xfrm rot="5400000">
              <a:off x="13372633" y="1434275"/>
              <a:ext cx="1681689" cy="7302201"/>
            </a:xfrm>
            <a:custGeom>
              <a:avLst/>
              <a:gdLst>
                <a:gd name="csX0" fmla="*/ 0 w 1681689"/>
                <a:gd name="csY0" fmla="*/ 621666 h 7302201"/>
                <a:gd name="csX1" fmla="*/ 840844 w 1681689"/>
                <a:gd name="csY1" fmla="*/ 0 h 7302201"/>
                <a:gd name="csX2" fmla="*/ 840844 w 1681689"/>
                <a:gd name="csY2" fmla="*/ 0 h 7302201"/>
                <a:gd name="csX3" fmla="*/ 1681689 w 1681689"/>
                <a:gd name="csY3" fmla="*/ 621666 h 7302201"/>
                <a:gd name="csX4" fmla="*/ 1681689 w 1681689"/>
                <a:gd name="csY4" fmla="*/ 6680534 h 7302201"/>
                <a:gd name="csX5" fmla="*/ 840844 w 1681689"/>
                <a:gd name="csY5" fmla="*/ 7302200 h 7302201"/>
                <a:gd name="csX6" fmla="*/ 840844 w 1681689"/>
                <a:gd name="csY6" fmla="*/ 7302200 h 7302201"/>
                <a:gd name="csX7" fmla="*/ 0 w 1681689"/>
                <a:gd name="csY7" fmla="*/ 6680534 h 7302201"/>
                <a:gd name="csX8" fmla="*/ 0 w 1681689"/>
                <a:gd name="csY8" fmla="*/ 621666 h 7302201"/>
                <a:gd name="csX0" fmla="*/ 0 w 1681689"/>
                <a:gd name="csY0" fmla="*/ 621666 h 7302201"/>
                <a:gd name="csX1" fmla="*/ 840844 w 1681689"/>
                <a:gd name="csY1" fmla="*/ 0 h 7302201"/>
                <a:gd name="csX2" fmla="*/ 840844 w 1681689"/>
                <a:gd name="csY2" fmla="*/ 0 h 7302201"/>
                <a:gd name="csX3" fmla="*/ 1681689 w 1681689"/>
                <a:gd name="csY3" fmla="*/ 621666 h 7302201"/>
                <a:gd name="csX4" fmla="*/ 1681689 w 1681689"/>
                <a:gd name="csY4" fmla="*/ 6680534 h 7302201"/>
                <a:gd name="csX5" fmla="*/ 840844 w 1681689"/>
                <a:gd name="csY5" fmla="*/ 7302200 h 7302201"/>
                <a:gd name="csX6" fmla="*/ 840844 w 1681689"/>
                <a:gd name="csY6" fmla="*/ 7302200 h 7302201"/>
                <a:gd name="csX7" fmla="*/ 0 w 1681689"/>
                <a:gd name="csY7" fmla="*/ 6680534 h 7302201"/>
                <a:gd name="csX8" fmla="*/ 0 w 1681689"/>
                <a:gd name="csY8" fmla="*/ 621666 h 7302201"/>
                <a:gd name="csX0" fmla="*/ 0 w 1681689"/>
                <a:gd name="csY0" fmla="*/ 621666 h 7302201"/>
                <a:gd name="csX1" fmla="*/ 840844 w 1681689"/>
                <a:gd name="csY1" fmla="*/ 0 h 7302201"/>
                <a:gd name="csX2" fmla="*/ 840844 w 1681689"/>
                <a:gd name="csY2" fmla="*/ 0 h 7302201"/>
                <a:gd name="csX3" fmla="*/ 1681689 w 1681689"/>
                <a:gd name="csY3" fmla="*/ 621666 h 7302201"/>
                <a:gd name="csX4" fmla="*/ 1681689 w 1681689"/>
                <a:gd name="csY4" fmla="*/ 6680534 h 7302201"/>
                <a:gd name="csX5" fmla="*/ 840844 w 1681689"/>
                <a:gd name="csY5" fmla="*/ 7302200 h 7302201"/>
                <a:gd name="csX6" fmla="*/ 840844 w 1681689"/>
                <a:gd name="csY6" fmla="*/ 7302200 h 7302201"/>
                <a:gd name="csX7" fmla="*/ 0 w 1681689"/>
                <a:gd name="csY7" fmla="*/ 6680534 h 7302201"/>
                <a:gd name="csX8" fmla="*/ 0 w 1681689"/>
                <a:gd name="csY8" fmla="*/ 621666 h 73022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681689" h="7302201" fill="none" extrusionOk="0">
                  <a:moveTo>
                    <a:pt x="0" y="621666"/>
                  </a:moveTo>
                  <a:cubicBezTo>
                    <a:pt x="-69832" y="180946"/>
                    <a:pt x="268897" y="55363"/>
                    <a:pt x="840844" y="0"/>
                  </a:cubicBezTo>
                  <a:lnTo>
                    <a:pt x="840844" y="0"/>
                  </a:lnTo>
                  <a:cubicBezTo>
                    <a:pt x="1252076" y="-164908"/>
                    <a:pt x="1701525" y="167195"/>
                    <a:pt x="1681689" y="621666"/>
                  </a:cubicBezTo>
                  <a:cubicBezTo>
                    <a:pt x="1125481" y="2950705"/>
                    <a:pt x="1764685" y="4806017"/>
                    <a:pt x="1681689" y="6680534"/>
                  </a:cubicBezTo>
                  <a:cubicBezTo>
                    <a:pt x="1624717" y="6910387"/>
                    <a:pt x="1310031" y="7460541"/>
                    <a:pt x="840844" y="7302200"/>
                  </a:cubicBezTo>
                  <a:lnTo>
                    <a:pt x="840844" y="7302200"/>
                  </a:lnTo>
                  <a:cubicBezTo>
                    <a:pt x="315876" y="7241064"/>
                    <a:pt x="46848" y="6947133"/>
                    <a:pt x="0" y="6680534"/>
                  </a:cubicBezTo>
                  <a:cubicBezTo>
                    <a:pt x="34452" y="5091696"/>
                    <a:pt x="114679" y="3844146"/>
                    <a:pt x="0" y="621666"/>
                  </a:cubicBezTo>
                  <a:close/>
                </a:path>
                <a:path w="1681689" h="7302201" stroke="0" extrusionOk="0">
                  <a:moveTo>
                    <a:pt x="0" y="621666"/>
                  </a:moveTo>
                  <a:cubicBezTo>
                    <a:pt x="-17720" y="295976"/>
                    <a:pt x="531731" y="9673"/>
                    <a:pt x="840844" y="0"/>
                  </a:cubicBezTo>
                  <a:lnTo>
                    <a:pt x="840844" y="0"/>
                  </a:lnTo>
                  <a:cubicBezTo>
                    <a:pt x="1213454" y="-108515"/>
                    <a:pt x="1708808" y="255737"/>
                    <a:pt x="1681689" y="621666"/>
                  </a:cubicBezTo>
                  <a:cubicBezTo>
                    <a:pt x="1375988" y="3301239"/>
                    <a:pt x="1907502" y="5707948"/>
                    <a:pt x="1681689" y="6680534"/>
                  </a:cubicBezTo>
                  <a:cubicBezTo>
                    <a:pt x="1601566" y="7058255"/>
                    <a:pt x="1398812" y="7275368"/>
                    <a:pt x="840844" y="7302200"/>
                  </a:cubicBezTo>
                  <a:lnTo>
                    <a:pt x="840844" y="7302200"/>
                  </a:lnTo>
                  <a:cubicBezTo>
                    <a:pt x="236802" y="7355423"/>
                    <a:pt x="-13495" y="6970678"/>
                    <a:pt x="0" y="6680534"/>
                  </a:cubicBezTo>
                  <a:cubicBezTo>
                    <a:pt x="315301" y="5921839"/>
                    <a:pt x="-95330" y="3239152"/>
                    <a:pt x="0" y="621666"/>
                  </a:cubicBezTo>
                  <a:close/>
                </a:path>
                <a:path w="1681689" h="7302201" fill="none" stroke="0" extrusionOk="0">
                  <a:moveTo>
                    <a:pt x="0" y="621666"/>
                  </a:moveTo>
                  <a:cubicBezTo>
                    <a:pt x="-1173" y="262512"/>
                    <a:pt x="351471" y="14650"/>
                    <a:pt x="840844" y="0"/>
                  </a:cubicBezTo>
                  <a:lnTo>
                    <a:pt x="840844" y="0"/>
                  </a:lnTo>
                  <a:cubicBezTo>
                    <a:pt x="1344264" y="-102249"/>
                    <a:pt x="1690457" y="295780"/>
                    <a:pt x="1681689" y="621666"/>
                  </a:cubicBezTo>
                  <a:cubicBezTo>
                    <a:pt x="891267" y="2552839"/>
                    <a:pt x="1515872" y="4654774"/>
                    <a:pt x="1681689" y="6680534"/>
                  </a:cubicBezTo>
                  <a:cubicBezTo>
                    <a:pt x="1727756" y="6949835"/>
                    <a:pt x="1349376" y="7401098"/>
                    <a:pt x="840844" y="7302200"/>
                  </a:cubicBezTo>
                  <a:lnTo>
                    <a:pt x="840844" y="7302200"/>
                  </a:lnTo>
                  <a:cubicBezTo>
                    <a:pt x="317431" y="7216969"/>
                    <a:pt x="29989" y="6940627"/>
                    <a:pt x="0" y="6680534"/>
                  </a:cubicBezTo>
                  <a:cubicBezTo>
                    <a:pt x="-14820" y="5301827"/>
                    <a:pt x="2280" y="3724550"/>
                    <a:pt x="0" y="621666"/>
                  </a:cubicBezTo>
                  <a:close/>
                </a:path>
                <a:path w="1681689" h="7302201" fill="none" stroke="0" extrusionOk="0">
                  <a:moveTo>
                    <a:pt x="0" y="621666"/>
                  </a:moveTo>
                  <a:cubicBezTo>
                    <a:pt x="2990" y="266405"/>
                    <a:pt x="359963" y="21428"/>
                    <a:pt x="840844" y="0"/>
                  </a:cubicBezTo>
                  <a:lnTo>
                    <a:pt x="840844" y="0"/>
                  </a:lnTo>
                  <a:cubicBezTo>
                    <a:pt x="1266229" y="-115028"/>
                    <a:pt x="1650404" y="137690"/>
                    <a:pt x="1681689" y="621666"/>
                  </a:cubicBezTo>
                  <a:cubicBezTo>
                    <a:pt x="1223007" y="2801670"/>
                    <a:pt x="1710216" y="4957732"/>
                    <a:pt x="1681689" y="6680534"/>
                  </a:cubicBezTo>
                  <a:cubicBezTo>
                    <a:pt x="1644372" y="6935409"/>
                    <a:pt x="1345256" y="7417836"/>
                    <a:pt x="840844" y="7302200"/>
                  </a:cubicBezTo>
                  <a:lnTo>
                    <a:pt x="840844" y="7302200"/>
                  </a:lnTo>
                  <a:cubicBezTo>
                    <a:pt x="299670" y="7254224"/>
                    <a:pt x="32851" y="6951673"/>
                    <a:pt x="0" y="6680534"/>
                  </a:cubicBezTo>
                  <a:cubicBezTo>
                    <a:pt x="-6374" y="5207192"/>
                    <a:pt x="82652" y="3737964"/>
                    <a:pt x="0" y="621666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430683465">
                    <a:custGeom>
                      <a:avLst/>
                      <a:gdLst>
                        <a:gd name="connsiteX0" fmla="*/ 0 w 1681689"/>
                        <a:gd name="connsiteY0" fmla="*/ 621666 h 7302201"/>
                        <a:gd name="connsiteX1" fmla="*/ 840844 w 1681689"/>
                        <a:gd name="connsiteY1" fmla="*/ 0 h 7302201"/>
                        <a:gd name="connsiteX2" fmla="*/ 840844 w 1681689"/>
                        <a:gd name="connsiteY2" fmla="*/ 0 h 7302201"/>
                        <a:gd name="connsiteX3" fmla="*/ 1681689 w 1681689"/>
                        <a:gd name="connsiteY3" fmla="*/ 621666 h 7302201"/>
                        <a:gd name="connsiteX4" fmla="*/ 1681689 w 1681689"/>
                        <a:gd name="connsiteY4" fmla="*/ 6680534 h 7302201"/>
                        <a:gd name="connsiteX5" fmla="*/ 840844 w 1681689"/>
                        <a:gd name="connsiteY5" fmla="*/ 7302200 h 7302201"/>
                        <a:gd name="connsiteX6" fmla="*/ 840844 w 1681689"/>
                        <a:gd name="connsiteY6" fmla="*/ 7302200 h 7302201"/>
                        <a:gd name="connsiteX7" fmla="*/ 0 w 1681689"/>
                        <a:gd name="connsiteY7" fmla="*/ 6680534 h 7302201"/>
                        <a:gd name="connsiteX8" fmla="*/ 0 w 1681689"/>
                        <a:gd name="connsiteY8" fmla="*/ 621666 h 7302201"/>
                        <a:gd name="connsiteX0" fmla="*/ 0 w 1681689"/>
                        <a:gd name="connsiteY0" fmla="*/ 621666 h 7302201"/>
                        <a:gd name="connsiteX1" fmla="*/ 840844 w 1681689"/>
                        <a:gd name="connsiteY1" fmla="*/ 0 h 7302201"/>
                        <a:gd name="connsiteX2" fmla="*/ 840844 w 1681689"/>
                        <a:gd name="connsiteY2" fmla="*/ 0 h 7302201"/>
                        <a:gd name="connsiteX3" fmla="*/ 1681689 w 1681689"/>
                        <a:gd name="connsiteY3" fmla="*/ 621666 h 7302201"/>
                        <a:gd name="connsiteX4" fmla="*/ 1681689 w 1681689"/>
                        <a:gd name="connsiteY4" fmla="*/ 6680534 h 7302201"/>
                        <a:gd name="connsiteX5" fmla="*/ 840844 w 1681689"/>
                        <a:gd name="connsiteY5" fmla="*/ 7302200 h 7302201"/>
                        <a:gd name="connsiteX6" fmla="*/ 840844 w 1681689"/>
                        <a:gd name="connsiteY6" fmla="*/ 7302200 h 7302201"/>
                        <a:gd name="connsiteX7" fmla="*/ 0 w 1681689"/>
                        <a:gd name="connsiteY7" fmla="*/ 6680534 h 7302201"/>
                        <a:gd name="connsiteX8" fmla="*/ 0 w 1681689"/>
                        <a:gd name="connsiteY8" fmla="*/ 621666 h 73022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81689" h="7302201" fill="none" extrusionOk="0">
                          <a:moveTo>
                            <a:pt x="0" y="621666"/>
                          </a:moveTo>
                          <a:cubicBezTo>
                            <a:pt x="-41571" y="223079"/>
                            <a:pt x="333010" y="19327"/>
                            <a:pt x="840844" y="0"/>
                          </a:cubicBezTo>
                          <a:lnTo>
                            <a:pt x="840844" y="0"/>
                          </a:lnTo>
                          <a:cubicBezTo>
                            <a:pt x="1268554" y="-109129"/>
                            <a:pt x="1700200" y="175493"/>
                            <a:pt x="1681689" y="621666"/>
                          </a:cubicBezTo>
                          <a:cubicBezTo>
                            <a:pt x="1390456" y="2741610"/>
                            <a:pt x="1705803" y="4721027"/>
                            <a:pt x="1681689" y="6680534"/>
                          </a:cubicBezTo>
                          <a:cubicBezTo>
                            <a:pt x="1642831" y="6950153"/>
                            <a:pt x="1308598" y="7406191"/>
                            <a:pt x="840844" y="7302200"/>
                          </a:cubicBezTo>
                          <a:lnTo>
                            <a:pt x="840844" y="7302200"/>
                          </a:lnTo>
                          <a:cubicBezTo>
                            <a:pt x="329988" y="7257370"/>
                            <a:pt x="33996" y="6969645"/>
                            <a:pt x="0" y="6680534"/>
                          </a:cubicBezTo>
                          <a:cubicBezTo>
                            <a:pt x="-22269" y="5195648"/>
                            <a:pt x="54894" y="3798376"/>
                            <a:pt x="0" y="621666"/>
                          </a:cubicBezTo>
                          <a:close/>
                        </a:path>
                        <a:path w="1681689" h="7302201" stroke="0" extrusionOk="0">
                          <a:moveTo>
                            <a:pt x="0" y="621666"/>
                          </a:moveTo>
                          <a:cubicBezTo>
                            <a:pt x="13669" y="297031"/>
                            <a:pt x="488318" y="6751"/>
                            <a:pt x="840844" y="0"/>
                          </a:cubicBezTo>
                          <a:lnTo>
                            <a:pt x="840844" y="0"/>
                          </a:lnTo>
                          <a:cubicBezTo>
                            <a:pt x="1263327" y="-61515"/>
                            <a:pt x="1666624" y="260067"/>
                            <a:pt x="1681689" y="621666"/>
                          </a:cubicBezTo>
                          <a:cubicBezTo>
                            <a:pt x="1471596" y="3376209"/>
                            <a:pt x="1739719" y="5771128"/>
                            <a:pt x="1681689" y="6680534"/>
                          </a:cubicBezTo>
                          <a:cubicBezTo>
                            <a:pt x="1653702" y="7019509"/>
                            <a:pt x="1388992" y="7301448"/>
                            <a:pt x="840844" y="7302200"/>
                          </a:cubicBezTo>
                          <a:lnTo>
                            <a:pt x="840844" y="7302200"/>
                          </a:lnTo>
                          <a:cubicBezTo>
                            <a:pt x="256308" y="7335602"/>
                            <a:pt x="-6300" y="6980649"/>
                            <a:pt x="0" y="6680534"/>
                          </a:cubicBezTo>
                          <a:cubicBezTo>
                            <a:pt x="271568" y="5920459"/>
                            <a:pt x="-88472" y="3185591"/>
                            <a:pt x="0" y="621666"/>
                          </a:cubicBezTo>
                          <a:close/>
                        </a:path>
                        <a:path w="1681689" h="7302201" fill="none" stroke="0" extrusionOk="0">
                          <a:moveTo>
                            <a:pt x="0" y="621666"/>
                          </a:moveTo>
                          <a:cubicBezTo>
                            <a:pt x="21937" y="297411"/>
                            <a:pt x="377704" y="17256"/>
                            <a:pt x="840844" y="0"/>
                          </a:cubicBezTo>
                          <a:lnTo>
                            <a:pt x="840844" y="0"/>
                          </a:lnTo>
                          <a:cubicBezTo>
                            <a:pt x="1280634" y="-61815"/>
                            <a:pt x="1685417" y="238069"/>
                            <a:pt x="1681689" y="621666"/>
                          </a:cubicBezTo>
                          <a:cubicBezTo>
                            <a:pt x="1171261" y="2797881"/>
                            <a:pt x="1527720" y="4707947"/>
                            <a:pt x="1681689" y="6680534"/>
                          </a:cubicBezTo>
                          <a:cubicBezTo>
                            <a:pt x="1668263" y="6925756"/>
                            <a:pt x="1323703" y="7374864"/>
                            <a:pt x="840844" y="7302200"/>
                          </a:cubicBezTo>
                          <a:lnTo>
                            <a:pt x="840844" y="7302200"/>
                          </a:lnTo>
                          <a:cubicBezTo>
                            <a:pt x="317676" y="7274013"/>
                            <a:pt x="9347" y="6972605"/>
                            <a:pt x="0" y="6680534"/>
                          </a:cubicBezTo>
                          <a:cubicBezTo>
                            <a:pt x="-145394" y="5531222"/>
                            <a:pt x="-136406" y="3475675"/>
                            <a:pt x="0" y="6216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78">
                <a:solidFill>
                  <a:schemeClr val="bg1"/>
                </a:solidFill>
                <a:latin typeface="SVN-Hole Hearted" panose="020B0A06020104020203" pitchFamily="34" charset="0"/>
              </a:endParaRPr>
            </a:p>
          </p:txBody>
        </p: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12413047" y="4548424"/>
              <a:ext cx="5462082" cy="878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174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mong chờ </a:t>
              </a:r>
              <a:endParaRPr lang="en-US" sz="317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F289B752-1243-E7E5-B72F-996A200D7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8" t="3751" r="67175" b="75993"/>
            <a:stretch/>
          </p:blipFill>
          <p:spPr>
            <a:xfrm>
              <a:off x="10887438" y="4279355"/>
              <a:ext cx="1564709" cy="168168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5A10CA-0F92-E3D5-8727-FA602B37748C}"/>
              </a:ext>
            </a:extLst>
          </p:cNvPr>
          <p:cNvGrpSpPr/>
          <p:nvPr/>
        </p:nvGrpSpPr>
        <p:grpSpPr>
          <a:xfrm>
            <a:off x="352639" y="4714414"/>
            <a:ext cx="6532057" cy="1232159"/>
            <a:chOff x="459824" y="6993000"/>
            <a:chExt cx="9876711" cy="1863069"/>
          </a:xfrm>
        </p:grpSpPr>
        <p:sp>
          <p:nvSpPr>
            <p:cNvPr id="270" name="Rectangle: Rounded Corners 269">
              <a:extLst>
                <a:ext uri="{FF2B5EF4-FFF2-40B4-BE49-F238E27FC236}">
                  <a16:creationId xmlns:a16="http://schemas.microsoft.com/office/drawing/2014/main" id="{E7F0BCC0-91BA-4F3A-11F9-0EEEFA8B01A6}"/>
                </a:ext>
              </a:extLst>
            </p:cNvPr>
            <p:cNvSpPr/>
            <p:nvPr/>
          </p:nvSpPr>
          <p:spPr>
            <a:xfrm rot="5400000">
              <a:off x="4557336" y="3076869"/>
              <a:ext cx="1681688" cy="9876711"/>
            </a:xfrm>
            <a:custGeom>
              <a:avLst/>
              <a:gdLst>
                <a:gd name="csX0" fmla="*/ 0 w 1681688"/>
                <a:gd name="csY0" fmla="*/ 840845 h 9876711"/>
                <a:gd name="csX1" fmla="*/ 840844 w 1681688"/>
                <a:gd name="csY1" fmla="*/ 0 h 9876711"/>
                <a:gd name="csX2" fmla="*/ 840844 w 1681688"/>
                <a:gd name="csY2" fmla="*/ 0 h 9876711"/>
                <a:gd name="csX3" fmla="*/ 1681688 w 1681688"/>
                <a:gd name="csY3" fmla="*/ 840845 h 9876711"/>
                <a:gd name="csX4" fmla="*/ 1681688 w 1681688"/>
                <a:gd name="csY4" fmla="*/ 9035867 h 9876711"/>
                <a:gd name="csX5" fmla="*/ 840843 w 1681688"/>
                <a:gd name="csY5" fmla="*/ 9876712 h 9876711"/>
                <a:gd name="csX6" fmla="*/ 840844 w 1681688"/>
                <a:gd name="csY6" fmla="*/ 9876711 h 9876711"/>
                <a:gd name="csX7" fmla="*/ 0 w 1681688"/>
                <a:gd name="csY7" fmla="*/ 9035866 h 9876711"/>
                <a:gd name="csX8" fmla="*/ 0 w 1681688"/>
                <a:gd name="csY8" fmla="*/ 840845 h 9876711"/>
                <a:gd name="csX0" fmla="*/ 0 w 1681688"/>
                <a:gd name="csY0" fmla="*/ 840845 h 9876711"/>
                <a:gd name="csX1" fmla="*/ 840844 w 1681688"/>
                <a:gd name="csY1" fmla="*/ 0 h 9876711"/>
                <a:gd name="csX2" fmla="*/ 840844 w 1681688"/>
                <a:gd name="csY2" fmla="*/ 0 h 9876711"/>
                <a:gd name="csX3" fmla="*/ 1681688 w 1681688"/>
                <a:gd name="csY3" fmla="*/ 840845 h 9876711"/>
                <a:gd name="csX4" fmla="*/ 1681688 w 1681688"/>
                <a:gd name="csY4" fmla="*/ 9035867 h 9876711"/>
                <a:gd name="csX5" fmla="*/ 840843 w 1681688"/>
                <a:gd name="csY5" fmla="*/ 9876712 h 9876711"/>
                <a:gd name="csX6" fmla="*/ 840844 w 1681688"/>
                <a:gd name="csY6" fmla="*/ 9876711 h 9876711"/>
                <a:gd name="csX7" fmla="*/ 0 w 1681688"/>
                <a:gd name="csY7" fmla="*/ 9035866 h 9876711"/>
                <a:gd name="csX8" fmla="*/ 0 w 1681688"/>
                <a:gd name="csY8" fmla="*/ 840845 h 98767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681688" h="9876711" fill="none" extrusionOk="0">
                  <a:moveTo>
                    <a:pt x="0" y="840845"/>
                  </a:moveTo>
                  <a:cubicBezTo>
                    <a:pt x="-38057" y="319722"/>
                    <a:pt x="277680" y="55521"/>
                    <a:pt x="840844" y="0"/>
                  </a:cubicBezTo>
                  <a:lnTo>
                    <a:pt x="840844" y="0"/>
                  </a:lnTo>
                  <a:cubicBezTo>
                    <a:pt x="1282378" y="-77359"/>
                    <a:pt x="1698467" y="271409"/>
                    <a:pt x="1681688" y="840845"/>
                  </a:cubicBezTo>
                  <a:cubicBezTo>
                    <a:pt x="1459162" y="3748118"/>
                    <a:pt x="1882857" y="6594557"/>
                    <a:pt x="1681688" y="9035867"/>
                  </a:cubicBezTo>
                  <a:cubicBezTo>
                    <a:pt x="1648214" y="9426767"/>
                    <a:pt x="1306875" y="9939188"/>
                    <a:pt x="840843" y="9876712"/>
                  </a:cubicBezTo>
                  <a:lnTo>
                    <a:pt x="840844" y="9876711"/>
                  </a:lnTo>
                  <a:cubicBezTo>
                    <a:pt x="353883" y="9850627"/>
                    <a:pt x="63712" y="9388654"/>
                    <a:pt x="0" y="9035866"/>
                  </a:cubicBezTo>
                  <a:cubicBezTo>
                    <a:pt x="-91176" y="7634709"/>
                    <a:pt x="131594" y="5098101"/>
                    <a:pt x="0" y="840845"/>
                  </a:cubicBezTo>
                  <a:close/>
                </a:path>
                <a:path w="1681688" h="9876711" stroke="0" extrusionOk="0">
                  <a:moveTo>
                    <a:pt x="0" y="840845"/>
                  </a:moveTo>
                  <a:cubicBezTo>
                    <a:pt x="30092" y="436962"/>
                    <a:pt x="529078" y="11185"/>
                    <a:pt x="840844" y="0"/>
                  </a:cubicBezTo>
                  <a:lnTo>
                    <a:pt x="840844" y="0"/>
                  </a:lnTo>
                  <a:cubicBezTo>
                    <a:pt x="1265715" y="-53408"/>
                    <a:pt x="1670603" y="316768"/>
                    <a:pt x="1681688" y="840845"/>
                  </a:cubicBezTo>
                  <a:cubicBezTo>
                    <a:pt x="1412200" y="3455043"/>
                    <a:pt x="1913569" y="6741823"/>
                    <a:pt x="1681688" y="9035867"/>
                  </a:cubicBezTo>
                  <a:cubicBezTo>
                    <a:pt x="1661599" y="9433797"/>
                    <a:pt x="1348068" y="9855193"/>
                    <a:pt x="840843" y="9876712"/>
                  </a:cubicBezTo>
                  <a:lnTo>
                    <a:pt x="840844" y="9876711"/>
                  </a:lnTo>
                  <a:cubicBezTo>
                    <a:pt x="269688" y="9882088"/>
                    <a:pt x="-24695" y="9401135"/>
                    <a:pt x="0" y="9035866"/>
                  </a:cubicBezTo>
                  <a:cubicBezTo>
                    <a:pt x="290913" y="8077261"/>
                    <a:pt x="-58070" y="4451212"/>
                    <a:pt x="0" y="840845"/>
                  </a:cubicBezTo>
                  <a:close/>
                </a:path>
                <a:path w="1681688" h="9876711" fill="none" stroke="0" extrusionOk="0">
                  <a:moveTo>
                    <a:pt x="0" y="840845"/>
                  </a:moveTo>
                  <a:cubicBezTo>
                    <a:pt x="4189" y="373404"/>
                    <a:pt x="412315" y="36978"/>
                    <a:pt x="840844" y="0"/>
                  </a:cubicBezTo>
                  <a:lnTo>
                    <a:pt x="840844" y="0"/>
                  </a:lnTo>
                  <a:cubicBezTo>
                    <a:pt x="1267143" y="-109556"/>
                    <a:pt x="1661886" y="284158"/>
                    <a:pt x="1681688" y="840845"/>
                  </a:cubicBezTo>
                  <a:cubicBezTo>
                    <a:pt x="1298699" y="3743809"/>
                    <a:pt x="1809678" y="6548284"/>
                    <a:pt x="1681688" y="9035867"/>
                  </a:cubicBezTo>
                  <a:cubicBezTo>
                    <a:pt x="1653219" y="9426046"/>
                    <a:pt x="1376431" y="9905439"/>
                    <a:pt x="840843" y="9876712"/>
                  </a:cubicBezTo>
                  <a:lnTo>
                    <a:pt x="840844" y="9876711"/>
                  </a:lnTo>
                  <a:cubicBezTo>
                    <a:pt x="290633" y="9863924"/>
                    <a:pt x="24289" y="9398443"/>
                    <a:pt x="0" y="9035866"/>
                  </a:cubicBezTo>
                  <a:cubicBezTo>
                    <a:pt x="82041" y="7848513"/>
                    <a:pt x="-88504" y="4804943"/>
                    <a:pt x="0" y="840845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430683465">
                    <a:custGeom>
                      <a:avLst/>
                      <a:gdLst>
                        <a:gd name="connsiteX0" fmla="*/ 0 w 1681689"/>
                        <a:gd name="connsiteY0" fmla="*/ 840845 h 9876711"/>
                        <a:gd name="connsiteX1" fmla="*/ 840845 w 1681689"/>
                        <a:gd name="connsiteY1" fmla="*/ 0 h 9876711"/>
                        <a:gd name="connsiteX2" fmla="*/ 840845 w 1681689"/>
                        <a:gd name="connsiteY2" fmla="*/ 0 h 9876711"/>
                        <a:gd name="connsiteX3" fmla="*/ 1681690 w 1681689"/>
                        <a:gd name="connsiteY3" fmla="*/ 840845 h 9876711"/>
                        <a:gd name="connsiteX4" fmla="*/ 1681689 w 1681689"/>
                        <a:gd name="connsiteY4" fmla="*/ 9035867 h 9876711"/>
                        <a:gd name="connsiteX5" fmla="*/ 840844 w 1681689"/>
                        <a:gd name="connsiteY5" fmla="*/ 9876712 h 9876711"/>
                        <a:gd name="connsiteX6" fmla="*/ 840845 w 1681689"/>
                        <a:gd name="connsiteY6" fmla="*/ 9876711 h 9876711"/>
                        <a:gd name="connsiteX7" fmla="*/ 0 w 1681689"/>
                        <a:gd name="connsiteY7" fmla="*/ 9035866 h 9876711"/>
                        <a:gd name="connsiteX8" fmla="*/ 0 w 1681689"/>
                        <a:gd name="connsiteY8" fmla="*/ 840845 h 98767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81689" h="9876711" fill="none" extrusionOk="0">
                          <a:moveTo>
                            <a:pt x="0" y="840845"/>
                          </a:moveTo>
                          <a:cubicBezTo>
                            <a:pt x="-13745" y="355967"/>
                            <a:pt x="323053" y="30018"/>
                            <a:pt x="840845" y="0"/>
                          </a:cubicBezTo>
                          <a:lnTo>
                            <a:pt x="840845" y="0"/>
                          </a:lnTo>
                          <a:cubicBezTo>
                            <a:pt x="1289984" y="-51614"/>
                            <a:pt x="1692697" y="307546"/>
                            <a:pt x="1681690" y="840845"/>
                          </a:cubicBezTo>
                          <a:cubicBezTo>
                            <a:pt x="1602884" y="3634706"/>
                            <a:pt x="1808543" y="6487291"/>
                            <a:pt x="1681689" y="9035867"/>
                          </a:cubicBezTo>
                          <a:cubicBezTo>
                            <a:pt x="1652225" y="9435570"/>
                            <a:pt x="1305392" y="9882871"/>
                            <a:pt x="840844" y="9876712"/>
                          </a:cubicBezTo>
                          <a:lnTo>
                            <a:pt x="840845" y="9876711"/>
                          </a:lnTo>
                          <a:cubicBezTo>
                            <a:pt x="372768" y="9872446"/>
                            <a:pt x="27687" y="9451756"/>
                            <a:pt x="0" y="9035866"/>
                          </a:cubicBezTo>
                          <a:cubicBezTo>
                            <a:pt x="-125567" y="7697738"/>
                            <a:pt x="-130875" y="4897158"/>
                            <a:pt x="0" y="840845"/>
                          </a:cubicBezTo>
                          <a:close/>
                        </a:path>
                        <a:path w="1681689" h="9876711" stroke="0" extrusionOk="0">
                          <a:moveTo>
                            <a:pt x="0" y="840845"/>
                          </a:moveTo>
                          <a:cubicBezTo>
                            <a:pt x="63377" y="438081"/>
                            <a:pt x="462023" y="6671"/>
                            <a:pt x="840845" y="0"/>
                          </a:cubicBezTo>
                          <a:lnTo>
                            <a:pt x="840845" y="0"/>
                          </a:lnTo>
                          <a:cubicBezTo>
                            <a:pt x="1295090" y="-25726"/>
                            <a:pt x="1611105" y="322875"/>
                            <a:pt x="1681690" y="840845"/>
                          </a:cubicBezTo>
                          <a:cubicBezTo>
                            <a:pt x="1599576" y="3601971"/>
                            <a:pt x="1691408" y="6825481"/>
                            <a:pt x="1681689" y="9035867"/>
                          </a:cubicBezTo>
                          <a:cubicBezTo>
                            <a:pt x="1690911" y="9412015"/>
                            <a:pt x="1336256" y="9886568"/>
                            <a:pt x="840844" y="9876712"/>
                          </a:cubicBezTo>
                          <a:lnTo>
                            <a:pt x="840845" y="9876711"/>
                          </a:lnTo>
                          <a:cubicBezTo>
                            <a:pt x="284382" y="9867157"/>
                            <a:pt x="-4535" y="9429071"/>
                            <a:pt x="0" y="9035866"/>
                          </a:cubicBezTo>
                          <a:cubicBezTo>
                            <a:pt x="-53421" y="8066393"/>
                            <a:pt x="-37377" y="4289614"/>
                            <a:pt x="0" y="84084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78">
                <a:solidFill>
                  <a:srgbClr val="CDA45B"/>
                </a:solidFill>
                <a:latin typeface="SVN-Hole Hearted" panose="020B0A06020104020203" pitchFamily="34" charset="0"/>
              </a:endParaRPr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540660" y="7319976"/>
              <a:ext cx="6758885" cy="970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571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kính trọng</a:t>
              </a:r>
              <a:endParaRPr lang="en-US" sz="3571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1F0977BF-BDC6-0B49-6737-F6A6DDD5D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00" t="1606" r="51753" b="78138"/>
            <a:stretch/>
          </p:blipFill>
          <p:spPr>
            <a:xfrm>
              <a:off x="586835" y="6993000"/>
              <a:ext cx="1700756" cy="182790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668B7BD-684C-D233-3939-D5832E786255}"/>
              </a:ext>
            </a:extLst>
          </p:cNvPr>
          <p:cNvGrpSpPr/>
          <p:nvPr/>
        </p:nvGrpSpPr>
        <p:grpSpPr>
          <a:xfrm>
            <a:off x="7145119" y="4945447"/>
            <a:ext cx="5186040" cy="1186502"/>
            <a:chOff x="10726286" y="6654886"/>
            <a:chExt cx="7841484" cy="1794034"/>
          </a:xfrm>
        </p:grpSpPr>
        <p:sp>
          <p:nvSpPr>
            <p:cNvPr id="106" name="Rectangle: Rounded Corners 289">
              <a:extLst>
                <a:ext uri="{FF2B5EF4-FFF2-40B4-BE49-F238E27FC236}">
                  <a16:creationId xmlns:a16="http://schemas.microsoft.com/office/drawing/2014/main" id="{1DA4F6EB-F9AC-2000-62F1-54389FD465BB}"/>
                </a:ext>
              </a:extLst>
            </p:cNvPr>
            <p:cNvSpPr/>
            <p:nvPr/>
          </p:nvSpPr>
          <p:spPr>
            <a:xfrm rot="5400000">
              <a:off x="13620361" y="3844630"/>
              <a:ext cx="1681689" cy="7302201"/>
            </a:xfrm>
            <a:custGeom>
              <a:avLst/>
              <a:gdLst>
                <a:gd name="csX0" fmla="*/ 0 w 1681689"/>
                <a:gd name="csY0" fmla="*/ 621666 h 7302201"/>
                <a:gd name="csX1" fmla="*/ 840844 w 1681689"/>
                <a:gd name="csY1" fmla="*/ 0 h 7302201"/>
                <a:gd name="csX2" fmla="*/ 840844 w 1681689"/>
                <a:gd name="csY2" fmla="*/ 0 h 7302201"/>
                <a:gd name="csX3" fmla="*/ 1681689 w 1681689"/>
                <a:gd name="csY3" fmla="*/ 621666 h 7302201"/>
                <a:gd name="csX4" fmla="*/ 1681689 w 1681689"/>
                <a:gd name="csY4" fmla="*/ 6680534 h 7302201"/>
                <a:gd name="csX5" fmla="*/ 840844 w 1681689"/>
                <a:gd name="csY5" fmla="*/ 7302200 h 7302201"/>
                <a:gd name="csX6" fmla="*/ 840844 w 1681689"/>
                <a:gd name="csY6" fmla="*/ 7302200 h 7302201"/>
                <a:gd name="csX7" fmla="*/ 0 w 1681689"/>
                <a:gd name="csY7" fmla="*/ 6680534 h 7302201"/>
                <a:gd name="csX8" fmla="*/ 0 w 1681689"/>
                <a:gd name="csY8" fmla="*/ 621666 h 7302201"/>
                <a:gd name="csX0" fmla="*/ 0 w 1681689"/>
                <a:gd name="csY0" fmla="*/ 621666 h 7302201"/>
                <a:gd name="csX1" fmla="*/ 840844 w 1681689"/>
                <a:gd name="csY1" fmla="*/ 0 h 7302201"/>
                <a:gd name="csX2" fmla="*/ 840844 w 1681689"/>
                <a:gd name="csY2" fmla="*/ 0 h 7302201"/>
                <a:gd name="csX3" fmla="*/ 1681689 w 1681689"/>
                <a:gd name="csY3" fmla="*/ 621666 h 7302201"/>
                <a:gd name="csX4" fmla="*/ 1681689 w 1681689"/>
                <a:gd name="csY4" fmla="*/ 6680534 h 7302201"/>
                <a:gd name="csX5" fmla="*/ 840844 w 1681689"/>
                <a:gd name="csY5" fmla="*/ 7302200 h 7302201"/>
                <a:gd name="csX6" fmla="*/ 840844 w 1681689"/>
                <a:gd name="csY6" fmla="*/ 7302200 h 7302201"/>
                <a:gd name="csX7" fmla="*/ 0 w 1681689"/>
                <a:gd name="csY7" fmla="*/ 6680534 h 7302201"/>
                <a:gd name="csX8" fmla="*/ 0 w 1681689"/>
                <a:gd name="csY8" fmla="*/ 621666 h 7302201"/>
                <a:gd name="csX0" fmla="*/ 0 w 1681689"/>
                <a:gd name="csY0" fmla="*/ 621666 h 7302201"/>
                <a:gd name="csX1" fmla="*/ 840844 w 1681689"/>
                <a:gd name="csY1" fmla="*/ 0 h 7302201"/>
                <a:gd name="csX2" fmla="*/ 840844 w 1681689"/>
                <a:gd name="csY2" fmla="*/ 0 h 7302201"/>
                <a:gd name="csX3" fmla="*/ 1681689 w 1681689"/>
                <a:gd name="csY3" fmla="*/ 621666 h 7302201"/>
                <a:gd name="csX4" fmla="*/ 1681689 w 1681689"/>
                <a:gd name="csY4" fmla="*/ 6680534 h 7302201"/>
                <a:gd name="csX5" fmla="*/ 840844 w 1681689"/>
                <a:gd name="csY5" fmla="*/ 7302200 h 7302201"/>
                <a:gd name="csX6" fmla="*/ 840844 w 1681689"/>
                <a:gd name="csY6" fmla="*/ 7302200 h 7302201"/>
                <a:gd name="csX7" fmla="*/ 0 w 1681689"/>
                <a:gd name="csY7" fmla="*/ 6680534 h 7302201"/>
                <a:gd name="csX8" fmla="*/ 0 w 1681689"/>
                <a:gd name="csY8" fmla="*/ 621666 h 73022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681689" h="7302201" fill="none" extrusionOk="0">
                  <a:moveTo>
                    <a:pt x="0" y="621666"/>
                  </a:moveTo>
                  <a:cubicBezTo>
                    <a:pt x="-69832" y="180946"/>
                    <a:pt x="268897" y="55363"/>
                    <a:pt x="840844" y="0"/>
                  </a:cubicBezTo>
                  <a:lnTo>
                    <a:pt x="840844" y="0"/>
                  </a:lnTo>
                  <a:cubicBezTo>
                    <a:pt x="1252076" y="-164908"/>
                    <a:pt x="1701525" y="167195"/>
                    <a:pt x="1681689" y="621666"/>
                  </a:cubicBezTo>
                  <a:cubicBezTo>
                    <a:pt x="1125481" y="2950705"/>
                    <a:pt x="1764685" y="4806017"/>
                    <a:pt x="1681689" y="6680534"/>
                  </a:cubicBezTo>
                  <a:cubicBezTo>
                    <a:pt x="1624717" y="6910387"/>
                    <a:pt x="1310031" y="7460541"/>
                    <a:pt x="840844" y="7302200"/>
                  </a:cubicBezTo>
                  <a:lnTo>
                    <a:pt x="840844" y="7302200"/>
                  </a:lnTo>
                  <a:cubicBezTo>
                    <a:pt x="315876" y="7241064"/>
                    <a:pt x="46848" y="6947133"/>
                    <a:pt x="0" y="6680534"/>
                  </a:cubicBezTo>
                  <a:cubicBezTo>
                    <a:pt x="34452" y="5091696"/>
                    <a:pt x="114679" y="3844146"/>
                    <a:pt x="0" y="621666"/>
                  </a:cubicBezTo>
                  <a:close/>
                </a:path>
                <a:path w="1681689" h="7302201" stroke="0" extrusionOk="0">
                  <a:moveTo>
                    <a:pt x="0" y="621666"/>
                  </a:moveTo>
                  <a:cubicBezTo>
                    <a:pt x="-17720" y="295976"/>
                    <a:pt x="531731" y="9673"/>
                    <a:pt x="840844" y="0"/>
                  </a:cubicBezTo>
                  <a:lnTo>
                    <a:pt x="840844" y="0"/>
                  </a:lnTo>
                  <a:cubicBezTo>
                    <a:pt x="1213454" y="-108515"/>
                    <a:pt x="1708808" y="255737"/>
                    <a:pt x="1681689" y="621666"/>
                  </a:cubicBezTo>
                  <a:cubicBezTo>
                    <a:pt x="1375988" y="3301239"/>
                    <a:pt x="1907502" y="5707948"/>
                    <a:pt x="1681689" y="6680534"/>
                  </a:cubicBezTo>
                  <a:cubicBezTo>
                    <a:pt x="1601566" y="7058255"/>
                    <a:pt x="1398812" y="7275368"/>
                    <a:pt x="840844" y="7302200"/>
                  </a:cubicBezTo>
                  <a:lnTo>
                    <a:pt x="840844" y="7302200"/>
                  </a:lnTo>
                  <a:cubicBezTo>
                    <a:pt x="236802" y="7355423"/>
                    <a:pt x="-13495" y="6970678"/>
                    <a:pt x="0" y="6680534"/>
                  </a:cubicBezTo>
                  <a:cubicBezTo>
                    <a:pt x="315301" y="5921839"/>
                    <a:pt x="-95330" y="3239152"/>
                    <a:pt x="0" y="621666"/>
                  </a:cubicBezTo>
                  <a:close/>
                </a:path>
                <a:path w="1681689" h="7302201" fill="none" stroke="0" extrusionOk="0">
                  <a:moveTo>
                    <a:pt x="0" y="621666"/>
                  </a:moveTo>
                  <a:cubicBezTo>
                    <a:pt x="-1173" y="262512"/>
                    <a:pt x="351471" y="14650"/>
                    <a:pt x="840844" y="0"/>
                  </a:cubicBezTo>
                  <a:lnTo>
                    <a:pt x="840844" y="0"/>
                  </a:lnTo>
                  <a:cubicBezTo>
                    <a:pt x="1344264" y="-102249"/>
                    <a:pt x="1690457" y="295780"/>
                    <a:pt x="1681689" y="621666"/>
                  </a:cubicBezTo>
                  <a:cubicBezTo>
                    <a:pt x="891267" y="2552839"/>
                    <a:pt x="1515872" y="4654774"/>
                    <a:pt x="1681689" y="6680534"/>
                  </a:cubicBezTo>
                  <a:cubicBezTo>
                    <a:pt x="1727756" y="6949835"/>
                    <a:pt x="1349376" y="7401098"/>
                    <a:pt x="840844" y="7302200"/>
                  </a:cubicBezTo>
                  <a:lnTo>
                    <a:pt x="840844" y="7302200"/>
                  </a:lnTo>
                  <a:cubicBezTo>
                    <a:pt x="317431" y="7216969"/>
                    <a:pt x="29989" y="6940627"/>
                    <a:pt x="0" y="6680534"/>
                  </a:cubicBezTo>
                  <a:cubicBezTo>
                    <a:pt x="-14820" y="5301827"/>
                    <a:pt x="2280" y="3724550"/>
                    <a:pt x="0" y="621666"/>
                  </a:cubicBezTo>
                  <a:close/>
                </a:path>
                <a:path w="1681689" h="7302201" fill="none" stroke="0" extrusionOk="0">
                  <a:moveTo>
                    <a:pt x="0" y="621666"/>
                  </a:moveTo>
                  <a:cubicBezTo>
                    <a:pt x="2990" y="266405"/>
                    <a:pt x="359963" y="21428"/>
                    <a:pt x="840844" y="0"/>
                  </a:cubicBezTo>
                  <a:lnTo>
                    <a:pt x="840844" y="0"/>
                  </a:lnTo>
                  <a:cubicBezTo>
                    <a:pt x="1266229" y="-115028"/>
                    <a:pt x="1650404" y="137690"/>
                    <a:pt x="1681689" y="621666"/>
                  </a:cubicBezTo>
                  <a:cubicBezTo>
                    <a:pt x="1223007" y="2801670"/>
                    <a:pt x="1710216" y="4957732"/>
                    <a:pt x="1681689" y="6680534"/>
                  </a:cubicBezTo>
                  <a:cubicBezTo>
                    <a:pt x="1644372" y="6935409"/>
                    <a:pt x="1345256" y="7417836"/>
                    <a:pt x="840844" y="7302200"/>
                  </a:cubicBezTo>
                  <a:lnTo>
                    <a:pt x="840844" y="7302200"/>
                  </a:lnTo>
                  <a:cubicBezTo>
                    <a:pt x="299670" y="7254224"/>
                    <a:pt x="32851" y="6951673"/>
                    <a:pt x="0" y="6680534"/>
                  </a:cubicBezTo>
                  <a:cubicBezTo>
                    <a:pt x="-6374" y="5207192"/>
                    <a:pt x="82652" y="3737964"/>
                    <a:pt x="0" y="621666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430683465">
                    <a:custGeom>
                      <a:avLst/>
                      <a:gdLst>
                        <a:gd name="connsiteX0" fmla="*/ 0 w 1681689"/>
                        <a:gd name="connsiteY0" fmla="*/ 621666 h 7302201"/>
                        <a:gd name="connsiteX1" fmla="*/ 840844 w 1681689"/>
                        <a:gd name="connsiteY1" fmla="*/ 0 h 7302201"/>
                        <a:gd name="connsiteX2" fmla="*/ 840844 w 1681689"/>
                        <a:gd name="connsiteY2" fmla="*/ 0 h 7302201"/>
                        <a:gd name="connsiteX3" fmla="*/ 1681689 w 1681689"/>
                        <a:gd name="connsiteY3" fmla="*/ 621666 h 7302201"/>
                        <a:gd name="connsiteX4" fmla="*/ 1681689 w 1681689"/>
                        <a:gd name="connsiteY4" fmla="*/ 6680534 h 7302201"/>
                        <a:gd name="connsiteX5" fmla="*/ 840844 w 1681689"/>
                        <a:gd name="connsiteY5" fmla="*/ 7302200 h 7302201"/>
                        <a:gd name="connsiteX6" fmla="*/ 840844 w 1681689"/>
                        <a:gd name="connsiteY6" fmla="*/ 7302200 h 7302201"/>
                        <a:gd name="connsiteX7" fmla="*/ 0 w 1681689"/>
                        <a:gd name="connsiteY7" fmla="*/ 6680534 h 7302201"/>
                        <a:gd name="connsiteX8" fmla="*/ 0 w 1681689"/>
                        <a:gd name="connsiteY8" fmla="*/ 621666 h 7302201"/>
                        <a:gd name="connsiteX0" fmla="*/ 0 w 1681689"/>
                        <a:gd name="connsiteY0" fmla="*/ 621666 h 7302201"/>
                        <a:gd name="connsiteX1" fmla="*/ 840844 w 1681689"/>
                        <a:gd name="connsiteY1" fmla="*/ 0 h 7302201"/>
                        <a:gd name="connsiteX2" fmla="*/ 840844 w 1681689"/>
                        <a:gd name="connsiteY2" fmla="*/ 0 h 7302201"/>
                        <a:gd name="connsiteX3" fmla="*/ 1681689 w 1681689"/>
                        <a:gd name="connsiteY3" fmla="*/ 621666 h 7302201"/>
                        <a:gd name="connsiteX4" fmla="*/ 1681689 w 1681689"/>
                        <a:gd name="connsiteY4" fmla="*/ 6680534 h 7302201"/>
                        <a:gd name="connsiteX5" fmla="*/ 840844 w 1681689"/>
                        <a:gd name="connsiteY5" fmla="*/ 7302200 h 7302201"/>
                        <a:gd name="connsiteX6" fmla="*/ 840844 w 1681689"/>
                        <a:gd name="connsiteY6" fmla="*/ 7302200 h 7302201"/>
                        <a:gd name="connsiteX7" fmla="*/ 0 w 1681689"/>
                        <a:gd name="connsiteY7" fmla="*/ 6680534 h 7302201"/>
                        <a:gd name="connsiteX8" fmla="*/ 0 w 1681689"/>
                        <a:gd name="connsiteY8" fmla="*/ 621666 h 73022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81689" h="7302201" fill="none" extrusionOk="0">
                          <a:moveTo>
                            <a:pt x="0" y="621666"/>
                          </a:moveTo>
                          <a:cubicBezTo>
                            <a:pt x="-41571" y="223079"/>
                            <a:pt x="333010" y="19327"/>
                            <a:pt x="840844" y="0"/>
                          </a:cubicBezTo>
                          <a:lnTo>
                            <a:pt x="840844" y="0"/>
                          </a:lnTo>
                          <a:cubicBezTo>
                            <a:pt x="1268554" y="-109129"/>
                            <a:pt x="1700200" y="175493"/>
                            <a:pt x="1681689" y="621666"/>
                          </a:cubicBezTo>
                          <a:cubicBezTo>
                            <a:pt x="1390456" y="2741610"/>
                            <a:pt x="1705803" y="4721027"/>
                            <a:pt x="1681689" y="6680534"/>
                          </a:cubicBezTo>
                          <a:cubicBezTo>
                            <a:pt x="1642831" y="6950153"/>
                            <a:pt x="1308598" y="7406191"/>
                            <a:pt x="840844" y="7302200"/>
                          </a:cubicBezTo>
                          <a:lnTo>
                            <a:pt x="840844" y="7302200"/>
                          </a:lnTo>
                          <a:cubicBezTo>
                            <a:pt x="329988" y="7257370"/>
                            <a:pt x="33996" y="6969645"/>
                            <a:pt x="0" y="6680534"/>
                          </a:cubicBezTo>
                          <a:cubicBezTo>
                            <a:pt x="-22269" y="5195648"/>
                            <a:pt x="54894" y="3798376"/>
                            <a:pt x="0" y="621666"/>
                          </a:cubicBezTo>
                          <a:close/>
                        </a:path>
                        <a:path w="1681689" h="7302201" stroke="0" extrusionOk="0">
                          <a:moveTo>
                            <a:pt x="0" y="621666"/>
                          </a:moveTo>
                          <a:cubicBezTo>
                            <a:pt x="13669" y="297031"/>
                            <a:pt x="488318" y="6751"/>
                            <a:pt x="840844" y="0"/>
                          </a:cubicBezTo>
                          <a:lnTo>
                            <a:pt x="840844" y="0"/>
                          </a:lnTo>
                          <a:cubicBezTo>
                            <a:pt x="1263327" y="-61515"/>
                            <a:pt x="1666624" y="260067"/>
                            <a:pt x="1681689" y="621666"/>
                          </a:cubicBezTo>
                          <a:cubicBezTo>
                            <a:pt x="1471596" y="3376209"/>
                            <a:pt x="1739719" y="5771128"/>
                            <a:pt x="1681689" y="6680534"/>
                          </a:cubicBezTo>
                          <a:cubicBezTo>
                            <a:pt x="1653702" y="7019509"/>
                            <a:pt x="1388992" y="7301448"/>
                            <a:pt x="840844" y="7302200"/>
                          </a:cubicBezTo>
                          <a:lnTo>
                            <a:pt x="840844" y="7302200"/>
                          </a:lnTo>
                          <a:cubicBezTo>
                            <a:pt x="256308" y="7335602"/>
                            <a:pt x="-6300" y="6980649"/>
                            <a:pt x="0" y="6680534"/>
                          </a:cubicBezTo>
                          <a:cubicBezTo>
                            <a:pt x="271568" y="5920459"/>
                            <a:pt x="-88472" y="3185591"/>
                            <a:pt x="0" y="621666"/>
                          </a:cubicBezTo>
                          <a:close/>
                        </a:path>
                        <a:path w="1681689" h="7302201" fill="none" stroke="0" extrusionOk="0">
                          <a:moveTo>
                            <a:pt x="0" y="621666"/>
                          </a:moveTo>
                          <a:cubicBezTo>
                            <a:pt x="21937" y="297411"/>
                            <a:pt x="377704" y="17256"/>
                            <a:pt x="840844" y="0"/>
                          </a:cubicBezTo>
                          <a:lnTo>
                            <a:pt x="840844" y="0"/>
                          </a:lnTo>
                          <a:cubicBezTo>
                            <a:pt x="1280634" y="-61815"/>
                            <a:pt x="1685417" y="238069"/>
                            <a:pt x="1681689" y="621666"/>
                          </a:cubicBezTo>
                          <a:cubicBezTo>
                            <a:pt x="1171261" y="2797881"/>
                            <a:pt x="1527720" y="4707947"/>
                            <a:pt x="1681689" y="6680534"/>
                          </a:cubicBezTo>
                          <a:cubicBezTo>
                            <a:pt x="1668263" y="6925756"/>
                            <a:pt x="1323703" y="7374864"/>
                            <a:pt x="840844" y="7302200"/>
                          </a:cubicBezTo>
                          <a:lnTo>
                            <a:pt x="840844" y="7302200"/>
                          </a:lnTo>
                          <a:cubicBezTo>
                            <a:pt x="317676" y="7274013"/>
                            <a:pt x="9347" y="6972605"/>
                            <a:pt x="0" y="6680534"/>
                          </a:cubicBezTo>
                          <a:cubicBezTo>
                            <a:pt x="-145394" y="5531222"/>
                            <a:pt x="-136406" y="3475675"/>
                            <a:pt x="0" y="6216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78">
                <a:solidFill>
                  <a:schemeClr val="bg1"/>
                </a:solidFill>
                <a:latin typeface="SVN-Hole Hearted" panose="020B0A06020104020203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3C1B8BB-3554-CAFD-4328-689FECB9CCD8}"/>
                </a:ext>
              </a:extLst>
            </p:cNvPr>
            <p:cNvSpPr txBox="1"/>
            <p:nvPr/>
          </p:nvSpPr>
          <p:spPr>
            <a:xfrm>
              <a:off x="12355005" y="7178072"/>
              <a:ext cx="6212765" cy="878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174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 quý</a:t>
              </a:r>
              <a:endParaRPr lang="en-US" sz="317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7CB973F8-726A-F462-0BEB-1040510FE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37" t="1353" r="32416" b="78391"/>
            <a:stretch/>
          </p:blipFill>
          <p:spPr>
            <a:xfrm>
              <a:off x="10726286" y="6767231"/>
              <a:ext cx="1564709" cy="1681689"/>
            </a:xfrm>
            <a:prstGeom prst="rect">
              <a:avLst/>
            </a:prstGeom>
          </p:spPr>
        </p:pic>
      </p:grpSp>
      <p:pic>
        <p:nvPicPr>
          <p:cNvPr id="311" name="Sai">
            <a:extLst>
              <a:ext uri="{FF2B5EF4-FFF2-40B4-BE49-F238E27FC236}">
                <a16:creationId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790" y="3212197"/>
            <a:ext cx="1166643" cy="1138274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475" y="2787458"/>
            <a:ext cx="1263083" cy="1312847"/>
          </a:xfrm>
          <a:prstGeom prst="rect">
            <a:avLst/>
          </a:prstGeom>
        </p:spPr>
      </p:pic>
      <p:pic>
        <p:nvPicPr>
          <p:cNvPr id="108" name="Sai">
            <a:extLst>
              <a:ext uri="{FF2B5EF4-FFF2-40B4-BE49-F238E27FC236}">
                <a16:creationId xmlns:a16="http://schemas.microsoft.com/office/drawing/2014/main" id="{F725791C-A59B-1C61-23BE-2292014BD7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928" y="5004312"/>
            <a:ext cx="1263083" cy="1232368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41" y="5100146"/>
            <a:ext cx="1167807" cy="11394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EE2471F-815E-0C84-7D91-7AEC15700221}"/>
              </a:ext>
            </a:extLst>
          </p:cNvPr>
          <p:cNvGrpSpPr/>
          <p:nvPr/>
        </p:nvGrpSpPr>
        <p:grpSpPr>
          <a:xfrm>
            <a:off x="54493" y="-84952"/>
            <a:ext cx="11633998" cy="2455624"/>
            <a:chOff x="-193116" y="-136215"/>
            <a:chExt cx="17591036" cy="318376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7879313" y="-6301723"/>
              <a:ext cx="2640295" cy="16058251"/>
            </a:xfrm>
            <a:prstGeom prst="roundRect">
              <a:avLst>
                <a:gd name="adj" fmla="val 4910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78">
                <a:solidFill>
                  <a:srgbClr val="CDA45B"/>
                </a:solidFill>
                <a:latin typeface="SVN-Hole Hearted" panose="020B0A06020104020203" pitchFamily="34" charset="0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8082174" y="-6366067"/>
              <a:ext cx="2403905" cy="162275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78">
                <a:solidFill>
                  <a:srgbClr val="CDA45B"/>
                </a:solidFill>
                <a:latin typeface="SVN-Hole Hearted" panose="020B0A06020104020203" pitchFamily="34" charset="0"/>
              </a:endParaRP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812042" y="703835"/>
              <a:ext cx="15585874" cy="170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968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Từ thích hợp để điền vào chỗ chấm trong câu </a:t>
              </a:r>
            </a:p>
            <a:p>
              <a:pPr algn="ctr"/>
              <a:r>
                <a:rPr lang="vi-VN" sz="3968" b="1" dirty="0">
                  <a:solidFill>
                    <a:srgbClr val="FF0000"/>
                  </a:solidFill>
                  <a:latin typeface="+mj-lt"/>
                </a:rPr>
                <a:t>“Chúng tôi ………  ngày về thăm quê.”</a:t>
              </a:r>
              <a:endParaRPr lang="en-US" sz="3968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86619A8C-9283-4A9C-7699-BB58BB28E885}"/>
                </a:ext>
              </a:extLst>
            </p:cNvPr>
            <p:cNvSpPr txBox="1"/>
            <p:nvPr/>
          </p:nvSpPr>
          <p:spPr>
            <a:xfrm flipH="1">
              <a:off x="-193116" y="-136215"/>
              <a:ext cx="3375756" cy="812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72" b="1" dirty="0" err="1">
                  <a:ln w="28575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Câu</a:t>
              </a:r>
              <a:r>
                <a:rPr lang="en-US" sz="3472" b="1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 2</a:t>
              </a:r>
              <a:endParaRPr lang="th-TH" sz="3472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sym typeface="Arial"/>
                <a:rtl val="0"/>
              </a:endParaRPr>
            </a:p>
          </p:txBody>
        </p:sp>
      </p:grpSp>
      <p:pic>
        <p:nvPicPr>
          <p:cNvPr id="40" name="Picture 3">
            <a:extLst>
              <a:ext uri="{FF2B5EF4-FFF2-40B4-BE49-F238E27FC236}">
                <a16:creationId xmlns:a16="http://schemas.microsoft.com/office/drawing/2014/main" id="{578181B0-DD73-FEF2-41D8-018B30A0F9F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786428" y="2274768"/>
            <a:ext cx="3007892" cy="4120399"/>
          </a:xfrm>
          <a:prstGeom prst="rect">
            <a:avLst/>
          </a:prstGeom>
        </p:spPr>
      </p:pic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E48DE6D7-E04F-9FD5-D3A7-B533866F78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045" y="6407411"/>
            <a:ext cx="2407102" cy="116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2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46"/>
          <p:cNvSpPr txBox="1">
            <a:spLocks noGrp="1"/>
          </p:cNvSpPr>
          <p:nvPr>
            <p:ph type="title"/>
          </p:nvPr>
        </p:nvSpPr>
        <p:spPr>
          <a:xfrm>
            <a:off x="1438347" y="1052623"/>
            <a:ext cx="9396177" cy="165391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prstTxWarp prst="textArchUp">
              <a:avLst/>
            </a:prstTxWarp>
            <a:noAutofit/>
          </a:bodyPr>
          <a:lstStyle/>
          <a:p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Tạm 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biệt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!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Hẹn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gặp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lại</a:t>
            </a:r>
            <a:endParaRPr sz="11500" dirty="0">
              <a:ln w="0">
                <a:solidFill>
                  <a:schemeClr val="tx1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Crocante" panose="02000000000000000000" pitchFamily="50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1631" name="Google Shape;1631;p46"/>
          <p:cNvGrpSpPr/>
          <p:nvPr/>
        </p:nvGrpSpPr>
        <p:grpSpPr>
          <a:xfrm>
            <a:off x="8712205" y="5419924"/>
            <a:ext cx="3479808" cy="1448413"/>
            <a:chOff x="8749425" y="2113677"/>
            <a:chExt cx="1009225" cy="420073"/>
          </a:xfrm>
        </p:grpSpPr>
        <p:sp>
          <p:nvSpPr>
            <p:cNvPr id="1632" name="Google Shape;1632;p46"/>
            <p:cNvSpPr/>
            <p:nvPr/>
          </p:nvSpPr>
          <p:spPr>
            <a:xfrm>
              <a:off x="8749425" y="2441650"/>
              <a:ext cx="150300" cy="921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3" name="Google Shape;1633;p46"/>
            <p:cNvSpPr/>
            <p:nvPr/>
          </p:nvSpPr>
          <p:spPr>
            <a:xfrm>
              <a:off x="8799556" y="2113677"/>
              <a:ext cx="959094" cy="418294"/>
            </a:xfrm>
            <a:custGeom>
              <a:avLst/>
              <a:gdLst/>
              <a:ahLst/>
              <a:cxnLst/>
              <a:rect l="l" t="t" r="r" b="b"/>
              <a:pathLst>
                <a:path w="20003" h="8724" extrusionOk="0">
                  <a:moveTo>
                    <a:pt x="19388" y="0"/>
                  </a:moveTo>
                  <a:cubicBezTo>
                    <a:pt x="18963" y="0"/>
                    <a:pt x="18908" y="1174"/>
                    <a:pt x="18908" y="1174"/>
                  </a:cubicBezTo>
                  <a:cubicBezTo>
                    <a:pt x="18908" y="1174"/>
                    <a:pt x="18769" y="790"/>
                    <a:pt x="18252" y="693"/>
                  </a:cubicBezTo>
                  <a:cubicBezTo>
                    <a:pt x="18218" y="689"/>
                    <a:pt x="18185" y="686"/>
                    <a:pt x="18154" y="686"/>
                  </a:cubicBezTo>
                  <a:cubicBezTo>
                    <a:pt x="17683" y="686"/>
                    <a:pt x="17480" y="1174"/>
                    <a:pt x="17480" y="1174"/>
                  </a:cubicBezTo>
                  <a:cubicBezTo>
                    <a:pt x="17480" y="1174"/>
                    <a:pt x="17425" y="656"/>
                    <a:pt x="17000" y="619"/>
                  </a:cubicBezTo>
                  <a:cubicBezTo>
                    <a:pt x="16989" y="618"/>
                    <a:pt x="16978" y="618"/>
                    <a:pt x="16968" y="618"/>
                  </a:cubicBezTo>
                  <a:cubicBezTo>
                    <a:pt x="16564" y="618"/>
                    <a:pt x="16367" y="1386"/>
                    <a:pt x="16367" y="1386"/>
                  </a:cubicBezTo>
                  <a:cubicBezTo>
                    <a:pt x="16367" y="1386"/>
                    <a:pt x="15966" y="909"/>
                    <a:pt x="15605" y="909"/>
                  </a:cubicBezTo>
                  <a:cubicBezTo>
                    <a:pt x="15568" y="909"/>
                    <a:pt x="15533" y="914"/>
                    <a:pt x="15498" y="924"/>
                  </a:cubicBezTo>
                  <a:cubicBezTo>
                    <a:pt x="15114" y="1021"/>
                    <a:pt x="15285" y="1890"/>
                    <a:pt x="15285" y="1890"/>
                  </a:cubicBezTo>
                  <a:cubicBezTo>
                    <a:pt x="15285" y="1890"/>
                    <a:pt x="14980" y="1137"/>
                    <a:pt x="14343" y="924"/>
                  </a:cubicBezTo>
                  <a:cubicBezTo>
                    <a:pt x="14311" y="915"/>
                    <a:pt x="14279" y="911"/>
                    <a:pt x="14246" y="911"/>
                  </a:cubicBezTo>
                  <a:cubicBezTo>
                    <a:pt x="13588" y="911"/>
                    <a:pt x="12629" y="2620"/>
                    <a:pt x="12629" y="2620"/>
                  </a:cubicBezTo>
                  <a:cubicBezTo>
                    <a:pt x="12629" y="2620"/>
                    <a:pt x="12222" y="1477"/>
                    <a:pt x="11322" y="1477"/>
                  </a:cubicBezTo>
                  <a:cubicBezTo>
                    <a:pt x="11224" y="1477"/>
                    <a:pt x="11121" y="1490"/>
                    <a:pt x="11011" y="1520"/>
                  </a:cubicBezTo>
                  <a:cubicBezTo>
                    <a:pt x="9875" y="1848"/>
                    <a:pt x="9990" y="3928"/>
                    <a:pt x="9990" y="3928"/>
                  </a:cubicBezTo>
                  <a:cubicBezTo>
                    <a:pt x="9990" y="3928"/>
                    <a:pt x="9788" y="3294"/>
                    <a:pt x="9007" y="3294"/>
                  </a:cubicBezTo>
                  <a:cubicBezTo>
                    <a:pt x="8996" y="3294"/>
                    <a:pt x="8985" y="3294"/>
                    <a:pt x="8974" y="3295"/>
                  </a:cubicBezTo>
                  <a:cubicBezTo>
                    <a:pt x="8142" y="3313"/>
                    <a:pt x="7934" y="5046"/>
                    <a:pt x="7934" y="5046"/>
                  </a:cubicBezTo>
                  <a:cubicBezTo>
                    <a:pt x="7934" y="5046"/>
                    <a:pt x="7333" y="3897"/>
                    <a:pt x="6453" y="3897"/>
                  </a:cubicBezTo>
                  <a:cubicBezTo>
                    <a:pt x="6401" y="3897"/>
                    <a:pt x="6348" y="3901"/>
                    <a:pt x="6294" y="3909"/>
                  </a:cubicBezTo>
                  <a:cubicBezTo>
                    <a:pt x="5351" y="4043"/>
                    <a:pt x="5083" y="5757"/>
                    <a:pt x="5083" y="5757"/>
                  </a:cubicBezTo>
                  <a:cubicBezTo>
                    <a:pt x="5083" y="5757"/>
                    <a:pt x="4773" y="5137"/>
                    <a:pt x="4364" y="5137"/>
                  </a:cubicBezTo>
                  <a:cubicBezTo>
                    <a:pt x="4340" y="5137"/>
                    <a:pt x="4317" y="5139"/>
                    <a:pt x="4293" y="5143"/>
                  </a:cubicBezTo>
                  <a:cubicBezTo>
                    <a:pt x="3891" y="5198"/>
                    <a:pt x="3891" y="5873"/>
                    <a:pt x="3891" y="5873"/>
                  </a:cubicBezTo>
                  <a:cubicBezTo>
                    <a:pt x="3891" y="5873"/>
                    <a:pt x="3224" y="4659"/>
                    <a:pt x="2403" y="4659"/>
                  </a:cubicBezTo>
                  <a:cubicBezTo>
                    <a:pt x="2341" y="4659"/>
                    <a:pt x="2277" y="4666"/>
                    <a:pt x="2214" y="4681"/>
                  </a:cubicBezTo>
                  <a:cubicBezTo>
                    <a:pt x="1308" y="4893"/>
                    <a:pt x="1387" y="6280"/>
                    <a:pt x="1387" y="6280"/>
                  </a:cubicBezTo>
                  <a:lnTo>
                    <a:pt x="1" y="6949"/>
                  </a:lnTo>
                  <a:lnTo>
                    <a:pt x="828" y="8724"/>
                  </a:lnTo>
                  <a:lnTo>
                    <a:pt x="20003" y="8724"/>
                  </a:lnTo>
                  <a:lnTo>
                    <a:pt x="20003" y="541"/>
                  </a:lnTo>
                  <a:cubicBezTo>
                    <a:pt x="20003" y="541"/>
                    <a:pt x="19832" y="0"/>
                    <a:pt x="1938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4" name="Google Shape;1634;p46"/>
            <p:cNvSpPr/>
            <p:nvPr/>
          </p:nvSpPr>
          <p:spPr>
            <a:xfrm>
              <a:off x="9518680" y="2347231"/>
              <a:ext cx="191023" cy="128212"/>
            </a:xfrm>
            <a:custGeom>
              <a:avLst/>
              <a:gdLst/>
              <a:ahLst/>
              <a:cxnLst/>
              <a:rect l="l" t="t" r="r" b="b"/>
              <a:pathLst>
                <a:path w="3984" h="2674" extrusionOk="0">
                  <a:moveTo>
                    <a:pt x="1531" y="0"/>
                  </a:moveTo>
                  <a:cubicBezTo>
                    <a:pt x="1015" y="0"/>
                    <a:pt x="522" y="309"/>
                    <a:pt x="306" y="808"/>
                  </a:cubicBezTo>
                  <a:cubicBezTo>
                    <a:pt x="1" y="1501"/>
                    <a:pt x="329" y="2291"/>
                    <a:pt x="999" y="2582"/>
                  </a:cubicBezTo>
                  <a:cubicBezTo>
                    <a:pt x="1158" y="2648"/>
                    <a:pt x="1402" y="2673"/>
                    <a:pt x="1682" y="2673"/>
                  </a:cubicBezTo>
                  <a:cubicBezTo>
                    <a:pt x="2624" y="2673"/>
                    <a:pt x="3984" y="2388"/>
                    <a:pt x="3984" y="2388"/>
                  </a:cubicBezTo>
                  <a:cubicBezTo>
                    <a:pt x="3984" y="2388"/>
                    <a:pt x="2755" y="406"/>
                    <a:pt x="2062" y="115"/>
                  </a:cubicBezTo>
                  <a:cubicBezTo>
                    <a:pt x="1889" y="37"/>
                    <a:pt x="1709" y="0"/>
                    <a:pt x="153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5" name="Google Shape;1635;p46"/>
            <p:cNvSpPr/>
            <p:nvPr/>
          </p:nvSpPr>
          <p:spPr>
            <a:xfrm>
              <a:off x="9272995" y="2357252"/>
              <a:ext cx="158898" cy="158131"/>
            </a:xfrm>
            <a:custGeom>
              <a:avLst/>
              <a:gdLst/>
              <a:ahLst/>
              <a:cxnLst/>
              <a:rect l="l" t="t" r="r" b="b"/>
              <a:pathLst>
                <a:path w="3314" h="3298" extrusionOk="0">
                  <a:moveTo>
                    <a:pt x="1843" y="0"/>
                  </a:moveTo>
                  <a:cubicBezTo>
                    <a:pt x="1483" y="0"/>
                    <a:pt x="1121" y="145"/>
                    <a:pt x="851" y="428"/>
                  </a:cubicBezTo>
                  <a:cubicBezTo>
                    <a:pt x="347" y="968"/>
                    <a:pt x="1" y="3297"/>
                    <a:pt x="1" y="3297"/>
                  </a:cubicBezTo>
                  <a:cubicBezTo>
                    <a:pt x="1" y="3297"/>
                    <a:pt x="2311" y="2794"/>
                    <a:pt x="2815" y="2258"/>
                  </a:cubicBezTo>
                  <a:cubicBezTo>
                    <a:pt x="3314" y="1717"/>
                    <a:pt x="3295" y="871"/>
                    <a:pt x="2755" y="368"/>
                  </a:cubicBezTo>
                  <a:cubicBezTo>
                    <a:pt x="2499" y="121"/>
                    <a:pt x="2172" y="0"/>
                    <a:pt x="1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6" name="Google Shape;1636;p46"/>
            <p:cNvSpPr/>
            <p:nvPr/>
          </p:nvSpPr>
          <p:spPr>
            <a:xfrm>
              <a:off x="9145597" y="2359362"/>
              <a:ext cx="101745" cy="130801"/>
            </a:xfrm>
            <a:custGeom>
              <a:avLst/>
              <a:gdLst/>
              <a:ahLst/>
              <a:cxnLst/>
              <a:rect l="l" t="t" r="r" b="b"/>
              <a:pathLst>
                <a:path w="2122" h="2728" extrusionOk="0">
                  <a:moveTo>
                    <a:pt x="1660" y="0"/>
                  </a:moveTo>
                  <a:cubicBezTo>
                    <a:pt x="1660" y="0"/>
                    <a:pt x="329" y="998"/>
                    <a:pt x="176" y="1479"/>
                  </a:cubicBezTo>
                  <a:cubicBezTo>
                    <a:pt x="1" y="1983"/>
                    <a:pt x="273" y="2519"/>
                    <a:pt x="772" y="2676"/>
                  </a:cubicBezTo>
                  <a:cubicBezTo>
                    <a:pt x="875" y="2711"/>
                    <a:pt x="978" y="2727"/>
                    <a:pt x="1080" y="2727"/>
                  </a:cubicBezTo>
                  <a:cubicBezTo>
                    <a:pt x="1477" y="2727"/>
                    <a:pt x="1843" y="2477"/>
                    <a:pt x="1965" y="2080"/>
                  </a:cubicBezTo>
                  <a:cubicBezTo>
                    <a:pt x="2122" y="1576"/>
                    <a:pt x="1660" y="0"/>
                    <a:pt x="166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7" name="Google Shape;1637;p46"/>
            <p:cNvSpPr/>
            <p:nvPr/>
          </p:nvSpPr>
          <p:spPr>
            <a:xfrm>
              <a:off x="8906576" y="2373986"/>
              <a:ext cx="62955" cy="79545"/>
            </a:xfrm>
            <a:custGeom>
              <a:avLst/>
              <a:gdLst/>
              <a:ahLst/>
              <a:cxnLst/>
              <a:rect l="l" t="t" r="r" b="b"/>
              <a:pathLst>
                <a:path w="1313" h="1659" extrusionOk="0">
                  <a:moveTo>
                    <a:pt x="97" y="0"/>
                  </a:moveTo>
                  <a:lnTo>
                    <a:pt x="97" y="0"/>
                  </a:lnTo>
                  <a:cubicBezTo>
                    <a:pt x="97" y="0"/>
                    <a:pt x="0" y="1058"/>
                    <a:pt x="134" y="1350"/>
                  </a:cubicBezTo>
                  <a:cubicBezTo>
                    <a:pt x="245" y="1551"/>
                    <a:pt x="448" y="1658"/>
                    <a:pt x="659" y="1658"/>
                  </a:cubicBezTo>
                  <a:cubicBezTo>
                    <a:pt x="748" y="1658"/>
                    <a:pt x="839" y="1639"/>
                    <a:pt x="924" y="1599"/>
                  </a:cubicBezTo>
                  <a:cubicBezTo>
                    <a:pt x="1197" y="1447"/>
                    <a:pt x="1313" y="1100"/>
                    <a:pt x="1174" y="827"/>
                  </a:cubicBezTo>
                  <a:cubicBezTo>
                    <a:pt x="1021" y="541"/>
                    <a:pt x="97" y="0"/>
                    <a:pt x="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8" name="Google Shape;1638;p46"/>
            <p:cNvSpPr/>
            <p:nvPr/>
          </p:nvSpPr>
          <p:spPr>
            <a:xfrm>
              <a:off x="9652503" y="2329155"/>
              <a:ext cx="78490" cy="54229"/>
            </a:xfrm>
            <a:custGeom>
              <a:avLst/>
              <a:gdLst/>
              <a:ahLst/>
              <a:cxnLst/>
              <a:rect l="l" t="t" r="r" b="b"/>
              <a:pathLst>
                <a:path w="1637" h="1131" extrusionOk="0">
                  <a:moveTo>
                    <a:pt x="1011" y="1"/>
                  </a:moveTo>
                  <a:cubicBezTo>
                    <a:pt x="922" y="1"/>
                    <a:pt x="832" y="23"/>
                    <a:pt x="749" y="71"/>
                  </a:cubicBezTo>
                  <a:cubicBezTo>
                    <a:pt x="463" y="205"/>
                    <a:pt x="1" y="1069"/>
                    <a:pt x="1" y="1069"/>
                  </a:cubicBezTo>
                  <a:cubicBezTo>
                    <a:pt x="1" y="1069"/>
                    <a:pt x="428" y="1131"/>
                    <a:pt x="799" y="1131"/>
                  </a:cubicBezTo>
                  <a:cubicBezTo>
                    <a:pt x="984" y="1131"/>
                    <a:pt x="1156" y="1116"/>
                    <a:pt x="1253" y="1069"/>
                  </a:cubicBezTo>
                  <a:cubicBezTo>
                    <a:pt x="1521" y="935"/>
                    <a:pt x="1636" y="589"/>
                    <a:pt x="1502" y="321"/>
                  </a:cubicBezTo>
                  <a:cubicBezTo>
                    <a:pt x="1409" y="118"/>
                    <a:pt x="1213" y="1"/>
                    <a:pt x="101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9" name="Google Shape;1639;p46"/>
            <p:cNvSpPr/>
            <p:nvPr/>
          </p:nvSpPr>
          <p:spPr>
            <a:xfrm>
              <a:off x="9599808" y="2204250"/>
              <a:ext cx="101697" cy="85730"/>
            </a:xfrm>
            <a:custGeom>
              <a:avLst/>
              <a:gdLst/>
              <a:ahLst/>
              <a:cxnLst/>
              <a:rect l="l" t="t" r="r" b="b"/>
              <a:pathLst>
                <a:path w="2121" h="1788" extrusionOk="0">
                  <a:moveTo>
                    <a:pt x="0" y="1"/>
                  </a:moveTo>
                  <a:cubicBezTo>
                    <a:pt x="0" y="1"/>
                    <a:pt x="388" y="1346"/>
                    <a:pt x="735" y="1618"/>
                  </a:cubicBezTo>
                  <a:cubicBezTo>
                    <a:pt x="875" y="1732"/>
                    <a:pt x="1046" y="1787"/>
                    <a:pt x="1218" y="1787"/>
                  </a:cubicBezTo>
                  <a:cubicBezTo>
                    <a:pt x="1450" y="1787"/>
                    <a:pt x="1684" y="1688"/>
                    <a:pt x="1848" y="1503"/>
                  </a:cubicBezTo>
                  <a:cubicBezTo>
                    <a:pt x="2121" y="1156"/>
                    <a:pt x="2061" y="652"/>
                    <a:pt x="1714" y="384"/>
                  </a:cubicBezTo>
                  <a:cubicBezTo>
                    <a:pt x="1386" y="9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0" name="Google Shape;1640;p46"/>
            <p:cNvSpPr/>
            <p:nvPr/>
          </p:nvSpPr>
          <p:spPr>
            <a:xfrm>
              <a:off x="9023761" y="2456169"/>
              <a:ext cx="75805" cy="63051"/>
            </a:xfrm>
            <a:custGeom>
              <a:avLst/>
              <a:gdLst/>
              <a:ahLst/>
              <a:cxnLst/>
              <a:rect l="l" t="t" r="r" b="b"/>
              <a:pathLst>
                <a:path w="1581" h="1315" extrusionOk="0">
                  <a:moveTo>
                    <a:pt x="1" y="1"/>
                  </a:moveTo>
                  <a:cubicBezTo>
                    <a:pt x="1" y="1"/>
                    <a:pt x="310" y="985"/>
                    <a:pt x="560" y="1193"/>
                  </a:cubicBezTo>
                  <a:cubicBezTo>
                    <a:pt x="664" y="1274"/>
                    <a:pt x="789" y="1315"/>
                    <a:pt x="915" y="1315"/>
                  </a:cubicBezTo>
                  <a:cubicBezTo>
                    <a:pt x="1090" y="1315"/>
                    <a:pt x="1266" y="1236"/>
                    <a:pt x="1387" y="1077"/>
                  </a:cubicBezTo>
                  <a:cubicBezTo>
                    <a:pt x="1581" y="828"/>
                    <a:pt x="1544" y="463"/>
                    <a:pt x="1271" y="269"/>
                  </a:cubicBezTo>
                  <a:cubicBezTo>
                    <a:pt x="1022" y="6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1" name="Google Shape;1641;p46"/>
            <p:cNvSpPr/>
            <p:nvPr/>
          </p:nvSpPr>
          <p:spPr>
            <a:xfrm>
              <a:off x="8807755" y="2468971"/>
              <a:ext cx="57441" cy="37974"/>
            </a:xfrm>
            <a:custGeom>
              <a:avLst/>
              <a:gdLst/>
              <a:ahLst/>
              <a:cxnLst/>
              <a:rect l="l" t="t" r="r" b="b"/>
              <a:pathLst>
                <a:path w="1198" h="792" extrusionOk="0">
                  <a:moveTo>
                    <a:pt x="423" y="1"/>
                  </a:moveTo>
                  <a:cubicBezTo>
                    <a:pt x="417" y="1"/>
                    <a:pt x="412" y="1"/>
                    <a:pt x="407" y="2"/>
                  </a:cubicBezTo>
                  <a:cubicBezTo>
                    <a:pt x="176" y="2"/>
                    <a:pt x="0" y="177"/>
                    <a:pt x="24" y="408"/>
                  </a:cubicBezTo>
                  <a:cubicBezTo>
                    <a:pt x="24" y="621"/>
                    <a:pt x="195" y="792"/>
                    <a:pt x="426" y="792"/>
                  </a:cubicBezTo>
                  <a:cubicBezTo>
                    <a:pt x="638" y="773"/>
                    <a:pt x="1197" y="371"/>
                    <a:pt x="1197" y="371"/>
                  </a:cubicBezTo>
                  <a:cubicBezTo>
                    <a:pt x="1197" y="371"/>
                    <a:pt x="646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42" name="Google Shape;1642;p46"/>
          <p:cNvGrpSpPr/>
          <p:nvPr/>
        </p:nvGrpSpPr>
        <p:grpSpPr>
          <a:xfrm>
            <a:off x="532" y="4634343"/>
            <a:ext cx="3597909" cy="2217835"/>
            <a:chOff x="7378425" y="2211250"/>
            <a:chExt cx="520300" cy="320725"/>
          </a:xfrm>
        </p:grpSpPr>
        <p:sp>
          <p:nvSpPr>
            <p:cNvPr id="1643" name="Google Shape;1643;p46"/>
            <p:cNvSpPr/>
            <p:nvPr/>
          </p:nvSpPr>
          <p:spPr>
            <a:xfrm>
              <a:off x="7378425" y="2211250"/>
              <a:ext cx="520300" cy="320725"/>
            </a:xfrm>
            <a:custGeom>
              <a:avLst/>
              <a:gdLst/>
              <a:ahLst/>
              <a:cxnLst/>
              <a:rect l="l" t="t" r="r" b="b"/>
              <a:pathLst>
                <a:path w="20812" h="12829" extrusionOk="0">
                  <a:moveTo>
                    <a:pt x="1185" y="0"/>
                  </a:moveTo>
                  <a:cubicBezTo>
                    <a:pt x="584" y="0"/>
                    <a:pt x="1" y="104"/>
                    <a:pt x="1" y="104"/>
                  </a:cubicBezTo>
                  <a:lnTo>
                    <a:pt x="1" y="12829"/>
                  </a:lnTo>
                  <a:lnTo>
                    <a:pt x="20465" y="12829"/>
                  </a:lnTo>
                  <a:cubicBezTo>
                    <a:pt x="20465" y="12829"/>
                    <a:pt x="20812" y="12076"/>
                    <a:pt x="20313" y="11729"/>
                  </a:cubicBezTo>
                  <a:cubicBezTo>
                    <a:pt x="20153" y="11614"/>
                    <a:pt x="19890" y="11575"/>
                    <a:pt x="19610" y="11575"/>
                  </a:cubicBezTo>
                  <a:cubicBezTo>
                    <a:pt x="19052" y="11575"/>
                    <a:pt x="18428" y="11729"/>
                    <a:pt x="18428" y="11729"/>
                  </a:cubicBezTo>
                  <a:cubicBezTo>
                    <a:pt x="18428" y="11729"/>
                    <a:pt x="18543" y="11364"/>
                    <a:pt x="18483" y="11054"/>
                  </a:cubicBezTo>
                  <a:cubicBezTo>
                    <a:pt x="18446" y="10823"/>
                    <a:pt x="18331" y="10634"/>
                    <a:pt x="18003" y="10574"/>
                  </a:cubicBezTo>
                  <a:cubicBezTo>
                    <a:pt x="17926" y="10565"/>
                    <a:pt x="17849" y="10560"/>
                    <a:pt x="17771" y="10560"/>
                  </a:cubicBezTo>
                  <a:cubicBezTo>
                    <a:pt x="17694" y="10560"/>
                    <a:pt x="17617" y="10565"/>
                    <a:pt x="17540" y="10574"/>
                  </a:cubicBezTo>
                  <a:cubicBezTo>
                    <a:pt x="16963" y="10634"/>
                    <a:pt x="16464" y="10920"/>
                    <a:pt x="16464" y="10920"/>
                  </a:cubicBezTo>
                  <a:cubicBezTo>
                    <a:pt x="16464" y="10920"/>
                    <a:pt x="16501" y="10093"/>
                    <a:pt x="15942" y="10038"/>
                  </a:cubicBezTo>
                  <a:cubicBezTo>
                    <a:pt x="15915" y="10034"/>
                    <a:pt x="15889" y="10032"/>
                    <a:pt x="15863" y="10032"/>
                  </a:cubicBezTo>
                  <a:cubicBezTo>
                    <a:pt x="15344" y="10032"/>
                    <a:pt x="14962" y="10750"/>
                    <a:pt x="14962" y="10750"/>
                  </a:cubicBezTo>
                  <a:cubicBezTo>
                    <a:pt x="14962" y="10750"/>
                    <a:pt x="15055" y="9266"/>
                    <a:pt x="14477" y="9132"/>
                  </a:cubicBezTo>
                  <a:cubicBezTo>
                    <a:pt x="14456" y="9128"/>
                    <a:pt x="14435" y="9126"/>
                    <a:pt x="14412" y="9126"/>
                  </a:cubicBezTo>
                  <a:cubicBezTo>
                    <a:pt x="13842" y="9126"/>
                    <a:pt x="12823" y="10500"/>
                    <a:pt x="12823" y="10500"/>
                  </a:cubicBezTo>
                  <a:cubicBezTo>
                    <a:pt x="12823" y="10500"/>
                    <a:pt x="12957" y="9784"/>
                    <a:pt x="12726" y="9594"/>
                  </a:cubicBezTo>
                  <a:cubicBezTo>
                    <a:pt x="12683" y="9558"/>
                    <a:pt x="12611" y="9544"/>
                    <a:pt x="12523" y="9544"/>
                  </a:cubicBezTo>
                  <a:cubicBezTo>
                    <a:pt x="12133" y="9544"/>
                    <a:pt x="11415" y="9829"/>
                    <a:pt x="11400" y="9844"/>
                  </a:cubicBezTo>
                  <a:cubicBezTo>
                    <a:pt x="11418" y="9825"/>
                    <a:pt x="12033" y="9322"/>
                    <a:pt x="11899" y="8938"/>
                  </a:cubicBezTo>
                  <a:cubicBezTo>
                    <a:pt x="11794" y="8623"/>
                    <a:pt x="11203" y="8589"/>
                    <a:pt x="10953" y="8589"/>
                  </a:cubicBezTo>
                  <a:cubicBezTo>
                    <a:pt x="10884" y="8589"/>
                    <a:pt x="10841" y="8592"/>
                    <a:pt x="10841" y="8592"/>
                  </a:cubicBezTo>
                  <a:cubicBezTo>
                    <a:pt x="10841" y="8592"/>
                    <a:pt x="11686" y="8208"/>
                    <a:pt x="11418" y="7534"/>
                  </a:cubicBezTo>
                  <a:cubicBezTo>
                    <a:pt x="11169" y="6878"/>
                    <a:pt x="10129" y="6822"/>
                    <a:pt x="10129" y="6822"/>
                  </a:cubicBezTo>
                  <a:cubicBezTo>
                    <a:pt x="10129" y="6822"/>
                    <a:pt x="10647" y="6531"/>
                    <a:pt x="10513" y="6203"/>
                  </a:cubicBezTo>
                  <a:cubicBezTo>
                    <a:pt x="10379" y="5856"/>
                    <a:pt x="9764" y="5801"/>
                    <a:pt x="9764" y="5801"/>
                  </a:cubicBezTo>
                  <a:cubicBezTo>
                    <a:pt x="9764" y="5801"/>
                    <a:pt x="10148" y="5625"/>
                    <a:pt x="10263" y="5320"/>
                  </a:cubicBezTo>
                  <a:cubicBezTo>
                    <a:pt x="10319" y="5186"/>
                    <a:pt x="10319" y="5011"/>
                    <a:pt x="10185" y="4817"/>
                  </a:cubicBezTo>
                  <a:cubicBezTo>
                    <a:pt x="9919" y="4471"/>
                    <a:pt x="9373" y="4402"/>
                    <a:pt x="8977" y="4402"/>
                  </a:cubicBezTo>
                  <a:cubicBezTo>
                    <a:pt x="8710" y="4402"/>
                    <a:pt x="8512" y="4433"/>
                    <a:pt x="8512" y="4433"/>
                  </a:cubicBezTo>
                  <a:cubicBezTo>
                    <a:pt x="8512" y="4433"/>
                    <a:pt x="9145" y="3953"/>
                    <a:pt x="8683" y="3643"/>
                  </a:cubicBezTo>
                  <a:cubicBezTo>
                    <a:pt x="8529" y="3541"/>
                    <a:pt x="8309" y="3508"/>
                    <a:pt x="8083" y="3508"/>
                  </a:cubicBezTo>
                  <a:cubicBezTo>
                    <a:pt x="7633" y="3508"/>
                    <a:pt x="7163" y="3643"/>
                    <a:pt x="7163" y="3643"/>
                  </a:cubicBezTo>
                  <a:cubicBezTo>
                    <a:pt x="7163" y="3643"/>
                    <a:pt x="7569" y="3163"/>
                    <a:pt x="6913" y="2585"/>
                  </a:cubicBezTo>
                  <a:cubicBezTo>
                    <a:pt x="6764" y="2454"/>
                    <a:pt x="6547" y="2404"/>
                    <a:pt x="6299" y="2404"/>
                  </a:cubicBezTo>
                  <a:cubicBezTo>
                    <a:pt x="5552" y="2404"/>
                    <a:pt x="4534" y="2862"/>
                    <a:pt x="4315" y="2959"/>
                  </a:cubicBezTo>
                  <a:lnTo>
                    <a:pt x="4315" y="2959"/>
                  </a:lnTo>
                  <a:cubicBezTo>
                    <a:pt x="4491" y="2878"/>
                    <a:pt x="5130" y="2518"/>
                    <a:pt x="4852" y="2275"/>
                  </a:cubicBezTo>
                  <a:cubicBezTo>
                    <a:pt x="4743" y="2180"/>
                    <a:pt x="4563" y="2148"/>
                    <a:pt x="4372" y="2148"/>
                  </a:cubicBezTo>
                  <a:cubicBezTo>
                    <a:pt x="3990" y="2148"/>
                    <a:pt x="3563" y="2275"/>
                    <a:pt x="3563" y="2275"/>
                  </a:cubicBezTo>
                  <a:cubicBezTo>
                    <a:pt x="3563" y="2275"/>
                    <a:pt x="4025" y="1642"/>
                    <a:pt x="3563" y="1374"/>
                  </a:cubicBezTo>
                  <a:cubicBezTo>
                    <a:pt x="3483" y="1330"/>
                    <a:pt x="3388" y="1312"/>
                    <a:pt x="3288" y="1312"/>
                  </a:cubicBezTo>
                  <a:cubicBezTo>
                    <a:pt x="2813" y="1312"/>
                    <a:pt x="2196" y="1721"/>
                    <a:pt x="2196" y="1721"/>
                  </a:cubicBezTo>
                  <a:cubicBezTo>
                    <a:pt x="2196" y="1721"/>
                    <a:pt x="2773" y="1065"/>
                    <a:pt x="2427" y="390"/>
                  </a:cubicBezTo>
                  <a:cubicBezTo>
                    <a:pt x="2264" y="82"/>
                    <a:pt x="1718" y="0"/>
                    <a:pt x="1185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4" name="Google Shape;1644;p46"/>
            <p:cNvSpPr/>
            <p:nvPr/>
          </p:nvSpPr>
          <p:spPr>
            <a:xfrm>
              <a:off x="7388600" y="2349550"/>
              <a:ext cx="55350" cy="53025"/>
            </a:xfrm>
            <a:custGeom>
              <a:avLst/>
              <a:gdLst/>
              <a:ahLst/>
              <a:cxnLst/>
              <a:rect l="l" t="t" r="r" b="b"/>
              <a:pathLst>
                <a:path w="2214" h="2121" extrusionOk="0">
                  <a:moveTo>
                    <a:pt x="2214" y="1"/>
                  </a:moveTo>
                  <a:lnTo>
                    <a:pt x="2214" y="1"/>
                  </a:lnTo>
                  <a:cubicBezTo>
                    <a:pt x="2214" y="1"/>
                    <a:pt x="670" y="324"/>
                    <a:pt x="324" y="652"/>
                  </a:cubicBezTo>
                  <a:cubicBezTo>
                    <a:pt x="0" y="999"/>
                    <a:pt x="0" y="1540"/>
                    <a:pt x="324" y="1868"/>
                  </a:cubicBezTo>
                  <a:cubicBezTo>
                    <a:pt x="490" y="2034"/>
                    <a:pt x="716" y="2121"/>
                    <a:pt x="941" y="2121"/>
                  </a:cubicBezTo>
                  <a:cubicBezTo>
                    <a:pt x="1159" y="2121"/>
                    <a:pt x="1377" y="2039"/>
                    <a:pt x="1539" y="1868"/>
                  </a:cubicBezTo>
                  <a:cubicBezTo>
                    <a:pt x="1867" y="1540"/>
                    <a:pt x="2214" y="1"/>
                    <a:pt x="2214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5" name="Google Shape;1645;p46"/>
            <p:cNvSpPr/>
            <p:nvPr/>
          </p:nvSpPr>
          <p:spPr>
            <a:xfrm>
              <a:off x="7504575" y="2447525"/>
              <a:ext cx="109750" cy="72525"/>
            </a:xfrm>
            <a:custGeom>
              <a:avLst/>
              <a:gdLst/>
              <a:ahLst/>
              <a:cxnLst/>
              <a:rect l="l" t="t" r="r" b="b"/>
              <a:pathLst>
                <a:path w="4390" h="2901" extrusionOk="0">
                  <a:moveTo>
                    <a:pt x="1648" y="0"/>
                  </a:moveTo>
                  <a:cubicBezTo>
                    <a:pt x="1043" y="0"/>
                    <a:pt x="480" y="376"/>
                    <a:pt x="268" y="970"/>
                  </a:cubicBezTo>
                  <a:cubicBezTo>
                    <a:pt x="0" y="1742"/>
                    <a:pt x="402" y="2588"/>
                    <a:pt x="1156" y="2837"/>
                  </a:cubicBezTo>
                  <a:cubicBezTo>
                    <a:pt x="1283" y="2882"/>
                    <a:pt x="1458" y="2900"/>
                    <a:pt x="1661" y="2900"/>
                  </a:cubicBezTo>
                  <a:cubicBezTo>
                    <a:pt x="2677" y="2900"/>
                    <a:pt x="4390" y="2435"/>
                    <a:pt x="4390" y="2435"/>
                  </a:cubicBezTo>
                  <a:cubicBezTo>
                    <a:pt x="4390" y="2435"/>
                    <a:pt x="2907" y="356"/>
                    <a:pt x="2135" y="83"/>
                  </a:cubicBezTo>
                  <a:cubicBezTo>
                    <a:pt x="1974" y="27"/>
                    <a:pt x="1809" y="0"/>
                    <a:pt x="1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6" name="Google Shape;1646;p46"/>
            <p:cNvSpPr/>
            <p:nvPr/>
          </p:nvSpPr>
          <p:spPr>
            <a:xfrm>
              <a:off x="7499725" y="2280250"/>
              <a:ext cx="52000" cy="35600"/>
            </a:xfrm>
            <a:custGeom>
              <a:avLst/>
              <a:gdLst/>
              <a:ahLst/>
              <a:cxnLst/>
              <a:rect l="l" t="t" r="r" b="b"/>
              <a:pathLst>
                <a:path w="2080" h="1424" extrusionOk="0">
                  <a:moveTo>
                    <a:pt x="1269" y="1"/>
                  </a:moveTo>
                  <a:cubicBezTo>
                    <a:pt x="1160" y="1"/>
                    <a:pt x="1049" y="25"/>
                    <a:pt x="943" y="75"/>
                  </a:cubicBezTo>
                  <a:cubicBezTo>
                    <a:pt x="596" y="250"/>
                    <a:pt x="0" y="1345"/>
                    <a:pt x="0" y="1345"/>
                  </a:cubicBezTo>
                  <a:cubicBezTo>
                    <a:pt x="0" y="1345"/>
                    <a:pt x="549" y="1423"/>
                    <a:pt x="1017" y="1423"/>
                  </a:cubicBezTo>
                  <a:cubicBezTo>
                    <a:pt x="1251" y="1423"/>
                    <a:pt x="1465" y="1404"/>
                    <a:pt x="1581" y="1345"/>
                  </a:cubicBezTo>
                  <a:cubicBezTo>
                    <a:pt x="1946" y="1174"/>
                    <a:pt x="2080" y="749"/>
                    <a:pt x="1909" y="403"/>
                  </a:cubicBezTo>
                  <a:cubicBezTo>
                    <a:pt x="1784" y="144"/>
                    <a:pt x="1534" y="1"/>
                    <a:pt x="1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7" name="Google Shape;1647;p46"/>
            <p:cNvSpPr/>
            <p:nvPr/>
          </p:nvSpPr>
          <p:spPr>
            <a:xfrm>
              <a:off x="7470375" y="2335100"/>
              <a:ext cx="32250" cy="32275"/>
            </a:xfrm>
            <a:custGeom>
              <a:avLst/>
              <a:gdLst/>
              <a:ahLst/>
              <a:cxnLst/>
              <a:rect l="l" t="t" r="r" b="b"/>
              <a:pathLst>
                <a:path w="1290" h="1291" extrusionOk="0">
                  <a:moveTo>
                    <a:pt x="578" y="1"/>
                  </a:moveTo>
                  <a:cubicBezTo>
                    <a:pt x="455" y="1"/>
                    <a:pt x="331" y="45"/>
                    <a:pt x="232" y="135"/>
                  </a:cubicBezTo>
                  <a:cubicBezTo>
                    <a:pt x="19" y="348"/>
                    <a:pt x="1" y="671"/>
                    <a:pt x="195" y="884"/>
                  </a:cubicBezTo>
                  <a:cubicBezTo>
                    <a:pt x="403" y="1096"/>
                    <a:pt x="1290" y="1290"/>
                    <a:pt x="1290" y="1290"/>
                  </a:cubicBezTo>
                  <a:cubicBezTo>
                    <a:pt x="1290" y="1290"/>
                    <a:pt x="1156" y="385"/>
                    <a:pt x="962" y="172"/>
                  </a:cubicBezTo>
                  <a:cubicBezTo>
                    <a:pt x="861" y="59"/>
                    <a:pt x="720" y="1"/>
                    <a:pt x="57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8" name="Google Shape;1648;p46"/>
            <p:cNvSpPr/>
            <p:nvPr/>
          </p:nvSpPr>
          <p:spPr>
            <a:xfrm>
              <a:off x="7383750" y="2478925"/>
              <a:ext cx="28900" cy="38425"/>
            </a:xfrm>
            <a:custGeom>
              <a:avLst/>
              <a:gdLst/>
              <a:ahLst/>
              <a:cxnLst/>
              <a:rect l="l" t="t" r="r" b="b"/>
              <a:pathLst>
                <a:path w="1156" h="1537" extrusionOk="0">
                  <a:moveTo>
                    <a:pt x="827" y="1"/>
                  </a:moveTo>
                  <a:cubicBezTo>
                    <a:pt x="827" y="1"/>
                    <a:pt x="134" y="602"/>
                    <a:pt x="56" y="888"/>
                  </a:cubicBezTo>
                  <a:cubicBezTo>
                    <a:pt x="0" y="1156"/>
                    <a:pt x="153" y="1447"/>
                    <a:pt x="444" y="1526"/>
                  </a:cubicBezTo>
                  <a:cubicBezTo>
                    <a:pt x="480" y="1533"/>
                    <a:pt x="517" y="1537"/>
                    <a:pt x="554" y="1537"/>
                  </a:cubicBezTo>
                  <a:cubicBezTo>
                    <a:pt x="787" y="1537"/>
                    <a:pt x="1013" y="1389"/>
                    <a:pt x="1077" y="1138"/>
                  </a:cubicBezTo>
                  <a:cubicBezTo>
                    <a:pt x="1155" y="870"/>
                    <a:pt x="827" y="1"/>
                    <a:pt x="82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9" name="Google Shape;1649;p46"/>
            <p:cNvSpPr/>
            <p:nvPr/>
          </p:nvSpPr>
          <p:spPr>
            <a:xfrm>
              <a:off x="7756275" y="2478175"/>
              <a:ext cx="38500" cy="37875"/>
            </a:xfrm>
            <a:custGeom>
              <a:avLst/>
              <a:gdLst/>
              <a:ahLst/>
              <a:cxnLst/>
              <a:rect l="l" t="t" r="r" b="b"/>
              <a:pathLst>
                <a:path w="1540" h="1515" extrusionOk="0">
                  <a:moveTo>
                    <a:pt x="701" y="1"/>
                  </a:moveTo>
                  <a:cubicBezTo>
                    <a:pt x="545" y="1"/>
                    <a:pt x="389" y="58"/>
                    <a:pt x="269" y="170"/>
                  </a:cubicBezTo>
                  <a:cubicBezTo>
                    <a:pt x="19" y="401"/>
                    <a:pt x="1" y="784"/>
                    <a:pt x="232" y="1034"/>
                  </a:cubicBezTo>
                  <a:cubicBezTo>
                    <a:pt x="481" y="1283"/>
                    <a:pt x="1539" y="1514"/>
                    <a:pt x="1539" y="1514"/>
                  </a:cubicBezTo>
                  <a:cubicBezTo>
                    <a:pt x="1539" y="1514"/>
                    <a:pt x="1387" y="456"/>
                    <a:pt x="1156" y="207"/>
                  </a:cubicBezTo>
                  <a:cubicBezTo>
                    <a:pt x="1036" y="68"/>
                    <a:pt x="869" y="1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0" name="Google Shape;1650;p46"/>
            <p:cNvSpPr/>
            <p:nvPr/>
          </p:nvSpPr>
          <p:spPr>
            <a:xfrm>
              <a:off x="7418400" y="2260050"/>
              <a:ext cx="37575" cy="47750"/>
            </a:xfrm>
            <a:custGeom>
              <a:avLst/>
              <a:gdLst/>
              <a:ahLst/>
              <a:cxnLst/>
              <a:rect l="l" t="t" r="r" b="b"/>
              <a:pathLst>
                <a:path w="1503" h="1910" extrusionOk="0">
                  <a:moveTo>
                    <a:pt x="1193" y="0"/>
                  </a:moveTo>
                  <a:cubicBezTo>
                    <a:pt x="1193" y="0"/>
                    <a:pt x="250" y="670"/>
                    <a:pt x="134" y="1017"/>
                  </a:cubicBezTo>
                  <a:cubicBezTo>
                    <a:pt x="0" y="1363"/>
                    <a:pt x="195" y="1751"/>
                    <a:pt x="541" y="1867"/>
                  </a:cubicBezTo>
                  <a:cubicBezTo>
                    <a:pt x="616" y="1896"/>
                    <a:pt x="693" y="1909"/>
                    <a:pt x="769" y="1909"/>
                  </a:cubicBezTo>
                  <a:cubicBezTo>
                    <a:pt x="1041" y="1909"/>
                    <a:pt x="1296" y="1732"/>
                    <a:pt x="1387" y="1460"/>
                  </a:cubicBezTo>
                  <a:cubicBezTo>
                    <a:pt x="1502" y="1114"/>
                    <a:pt x="1193" y="0"/>
                    <a:pt x="11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1" name="Google Shape;1651;p46"/>
            <p:cNvSpPr/>
            <p:nvPr/>
          </p:nvSpPr>
          <p:spPr>
            <a:xfrm>
              <a:off x="7595475" y="2450075"/>
              <a:ext cx="22675" cy="27950"/>
            </a:xfrm>
            <a:custGeom>
              <a:avLst/>
              <a:gdLst/>
              <a:ahLst/>
              <a:cxnLst/>
              <a:rect l="l" t="t" r="r" b="b"/>
              <a:pathLst>
                <a:path w="907" h="1118" extrusionOk="0">
                  <a:moveTo>
                    <a:pt x="448" y="0"/>
                  </a:moveTo>
                  <a:cubicBezTo>
                    <a:pt x="304" y="0"/>
                    <a:pt x="167" y="83"/>
                    <a:pt x="98" y="231"/>
                  </a:cubicBezTo>
                  <a:cubicBezTo>
                    <a:pt x="1" y="425"/>
                    <a:pt x="98" y="1118"/>
                    <a:pt x="98" y="1118"/>
                  </a:cubicBezTo>
                  <a:cubicBezTo>
                    <a:pt x="98" y="1118"/>
                    <a:pt x="712" y="771"/>
                    <a:pt x="809" y="577"/>
                  </a:cubicBezTo>
                  <a:cubicBezTo>
                    <a:pt x="906" y="388"/>
                    <a:pt x="828" y="138"/>
                    <a:pt x="620" y="41"/>
                  </a:cubicBezTo>
                  <a:cubicBezTo>
                    <a:pt x="564" y="14"/>
                    <a:pt x="505" y="0"/>
                    <a:pt x="4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2" name="Google Shape;1652;p46"/>
            <p:cNvSpPr/>
            <p:nvPr/>
          </p:nvSpPr>
          <p:spPr>
            <a:xfrm>
              <a:off x="7586350" y="2389975"/>
              <a:ext cx="59300" cy="39450"/>
            </a:xfrm>
            <a:custGeom>
              <a:avLst/>
              <a:gdLst/>
              <a:ahLst/>
              <a:cxnLst/>
              <a:rect l="l" t="t" r="r" b="b"/>
              <a:pathLst>
                <a:path w="2372" h="1578" extrusionOk="0">
                  <a:moveTo>
                    <a:pt x="776" y="1"/>
                  </a:moveTo>
                  <a:cubicBezTo>
                    <a:pt x="769" y="1"/>
                    <a:pt x="761" y="1"/>
                    <a:pt x="754" y="1"/>
                  </a:cubicBezTo>
                  <a:cubicBezTo>
                    <a:pt x="329" y="38"/>
                    <a:pt x="1" y="422"/>
                    <a:pt x="38" y="847"/>
                  </a:cubicBezTo>
                  <a:cubicBezTo>
                    <a:pt x="78" y="1277"/>
                    <a:pt x="424" y="1578"/>
                    <a:pt x="850" y="1578"/>
                  </a:cubicBezTo>
                  <a:cubicBezTo>
                    <a:pt x="862" y="1578"/>
                    <a:pt x="875" y="1577"/>
                    <a:pt x="888" y="1577"/>
                  </a:cubicBezTo>
                  <a:cubicBezTo>
                    <a:pt x="1308" y="1540"/>
                    <a:pt x="2371" y="671"/>
                    <a:pt x="2371" y="671"/>
                  </a:cubicBezTo>
                  <a:cubicBezTo>
                    <a:pt x="2371" y="671"/>
                    <a:pt x="1231" y="1"/>
                    <a:pt x="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3" name="Google Shape;1653;p46"/>
            <p:cNvSpPr/>
            <p:nvPr/>
          </p:nvSpPr>
          <p:spPr>
            <a:xfrm>
              <a:off x="7655200" y="2470850"/>
              <a:ext cx="31325" cy="43025"/>
            </a:xfrm>
            <a:custGeom>
              <a:avLst/>
              <a:gdLst/>
              <a:ahLst/>
              <a:cxnLst/>
              <a:rect l="l" t="t" r="r" b="b"/>
              <a:pathLst>
                <a:path w="1253" h="1721" extrusionOk="0">
                  <a:moveTo>
                    <a:pt x="828" y="1"/>
                  </a:moveTo>
                  <a:cubicBezTo>
                    <a:pt x="828" y="1"/>
                    <a:pt x="116" y="712"/>
                    <a:pt x="56" y="1040"/>
                  </a:cubicBezTo>
                  <a:cubicBezTo>
                    <a:pt x="1" y="1345"/>
                    <a:pt x="213" y="1655"/>
                    <a:pt x="541" y="1710"/>
                  </a:cubicBezTo>
                  <a:cubicBezTo>
                    <a:pt x="576" y="1717"/>
                    <a:pt x="611" y="1720"/>
                    <a:pt x="645" y="1720"/>
                  </a:cubicBezTo>
                  <a:cubicBezTo>
                    <a:pt x="913" y="1720"/>
                    <a:pt x="1162" y="1520"/>
                    <a:pt x="1211" y="1230"/>
                  </a:cubicBezTo>
                  <a:cubicBezTo>
                    <a:pt x="1253" y="925"/>
                    <a:pt x="828" y="1"/>
                    <a:pt x="82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4" name="Google Shape;1654;p46"/>
            <p:cNvSpPr/>
            <p:nvPr/>
          </p:nvSpPr>
          <p:spPr>
            <a:xfrm>
              <a:off x="7382250" y="2224350"/>
              <a:ext cx="34200" cy="44025"/>
            </a:xfrm>
            <a:custGeom>
              <a:avLst/>
              <a:gdLst/>
              <a:ahLst/>
              <a:cxnLst/>
              <a:rect l="l" t="t" r="r" b="b"/>
              <a:pathLst>
                <a:path w="1368" h="1761" extrusionOk="0">
                  <a:moveTo>
                    <a:pt x="1021" y="0"/>
                  </a:moveTo>
                  <a:cubicBezTo>
                    <a:pt x="1021" y="0"/>
                    <a:pt x="194" y="675"/>
                    <a:pt x="97" y="984"/>
                  </a:cubicBezTo>
                  <a:cubicBezTo>
                    <a:pt x="0" y="1312"/>
                    <a:pt x="194" y="1636"/>
                    <a:pt x="522" y="1733"/>
                  </a:cubicBezTo>
                  <a:cubicBezTo>
                    <a:pt x="581" y="1751"/>
                    <a:pt x="640" y="1760"/>
                    <a:pt x="699" y="1760"/>
                  </a:cubicBezTo>
                  <a:cubicBezTo>
                    <a:pt x="953" y="1760"/>
                    <a:pt x="1196" y="1597"/>
                    <a:pt x="1271" y="1331"/>
                  </a:cubicBezTo>
                  <a:cubicBezTo>
                    <a:pt x="1368" y="1021"/>
                    <a:pt x="1021" y="0"/>
                    <a:pt x="1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5" name="Google Shape;1655;p46"/>
            <p:cNvSpPr/>
            <p:nvPr/>
          </p:nvSpPr>
          <p:spPr>
            <a:xfrm>
              <a:off x="7514625" y="2352500"/>
              <a:ext cx="89550" cy="59000"/>
            </a:xfrm>
            <a:custGeom>
              <a:avLst/>
              <a:gdLst/>
              <a:ahLst/>
              <a:cxnLst/>
              <a:rect l="l" t="t" r="r" b="b"/>
              <a:pathLst>
                <a:path w="3582" h="2360" extrusionOk="0">
                  <a:moveTo>
                    <a:pt x="1203" y="1"/>
                  </a:moveTo>
                  <a:cubicBezTo>
                    <a:pt x="1135" y="1"/>
                    <a:pt x="1074" y="6"/>
                    <a:pt x="1022" y="17"/>
                  </a:cubicBezTo>
                  <a:cubicBezTo>
                    <a:pt x="389" y="169"/>
                    <a:pt x="0" y="807"/>
                    <a:pt x="158" y="1440"/>
                  </a:cubicBezTo>
                  <a:cubicBezTo>
                    <a:pt x="288" y="1986"/>
                    <a:pt x="771" y="2360"/>
                    <a:pt x="1308" y="2360"/>
                  </a:cubicBezTo>
                  <a:cubicBezTo>
                    <a:pt x="1398" y="2360"/>
                    <a:pt x="1489" y="2349"/>
                    <a:pt x="1581" y="2327"/>
                  </a:cubicBezTo>
                  <a:cubicBezTo>
                    <a:pt x="2214" y="2170"/>
                    <a:pt x="3581" y="631"/>
                    <a:pt x="3581" y="631"/>
                  </a:cubicBezTo>
                  <a:cubicBezTo>
                    <a:pt x="3581" y="631"/>
                    <a:pt x="1962" y="1"/>
                    <a:pt x="120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77" name="图片 4">
            <a:extLst>
              <a:ext uri="{FF2B5EF4-FFF2-40B4-BE49-F238E27FC236}">
                <a16:creationId xmlns:a16="http://schemas.microsoft.com/office/drawing/2014/main" id="{118CEE6A-BC45-9F7C-E56B-9DF7A42B2C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6" b="14459"/>
          <a:stretch/>
        </p:blipFill>
        <p:spPr>
          <a:xfrm>
            <a:off x="1678146" y="1052623"/>
            <a:ext cx="8958756" cy="6177517"/>
          </a:xfrm>
          <a:prstGeom prst="rect">
            <a:avLst/>
          </a:prstGeom>
        </p:spPr>
      </p:pic>
      <p:grpSp>
        <p:nvGrpSpPr>
          <p:cNvPr id="178" name="Google Shape;1656;p46">
            <a:extLst>
              <a:ext uri="{FF2B5EF4-FFF2-40B4-BE49-F238E27FC236}">
                <a16:creationId xmlns:a16="http://schemas.microsoft.com/office/drawing/2014/main" id="{10ECFB45-0556-9A27-0FD6-28D841B706A5}"/>
              </a:ext>
            </a:extLst>
          </p:cNvPr>
          <p:cNvGrpSpPr/>
          <p:nvPr/>
        </p:nvGrpSpPr>
        <p:grpSpPr>
          <a:xfrm>
            <a:off x="719526" y="6271109"/>
            <a:ext cx="589257" cy="498607"/>
            <a:chOff x="2486732" y="2978412"/>
            <a:chExt cx="589257" cy="498607"/>
          </a:xfrm>
        </p:grpSpPr>
        <p:sp>
          <p:nvSpPr>
            <p:cNvPr id="179" name="Google Shape;1657;p46">
              <a:extLst>
                <a:ext uri="{FF2B5EF4-FFF2-40B4-BE49-F238E27FC236}">
                  <a16:creationId xmlns:a16="http://schemas.microsoft.com/office/drawing/2014/main" id="{83671FA8-4C98-47F3-7510-FDFB5B8636CC}"/>
                </a:ext>
              </a:extLst>
            </p:cNvPr>
            <p:cNvSpPr/>
            <p:nvPr/>
          </p:nvSpPr>
          <p:spPr>
            <a:xfrm>
              <a:off x="2838881" y="3231956"/>
              <a:ext cx="71173" cy="170973"/>
            </a:xfrm>
            <a:custGeom>
              <a:avLst/>
              <a:gdLst/>
              <a:ahLst/>
              <a:cxnLst/>
              <a:rect l="l" t="t" r="r" b="b"/>
              <a:pathLst>
                <a:path w="537" h="1290" extrusionOk="0">
                  <a:moveTo>
                    <a:pt x="38" y="0"/>
                  </a:moveTo>
                  <a:cubicBezTo>
                    <a:pt x="1" y="19"/>
                    <a:pt x="1" y="42"/>
                    <a:pt x="1" y="60"/>
                  </a:cubicBezTo>
                  <a:lnTo>
                    <a:pt x="19" y="79"/>
                  </a:lnTo>
                  <a:lnTo>
                    <a:pt x="19" y="97"/>
                  </a:lnTo>
                  <a:lnTo>
                    <a:pt x="38" y="116"/>
                  </a:lnTo>
                  <a:cubicBezTo>
                    <a:pt x="38" y="134"/>
                    <a:pt x="56" y="157"/>
                    <a:pt x="56" y="176"/>
                  </a:cubicBezTo>
                  <a:cubicBezTo>
                    <a:pt x="56" y="213"/>
                    <a:pt x="74" y="250"/>
                    <a:pt x="74" y="310"/>
                  </a:cubicBezTo>
                  <a:lnTo>
                    <a:pt x="74" y="425"/>
                  </a:lnTo>
                  <a:cubicBezTo>
                    <a:pt x="56" y="462"/>
                    <a:pt x="38" y="504"/>
                    <a:pt x="19" y="541"/>
                  </a:cubicBezTo>
                  <a:cubicBezTo>
                    <a:pt x="19" y="541"/>
                    <a:pt x="19" y="559"/>
                    <a:pt x="38" y="559"/>
                  </a:cubicBezTo>
                  <a:lnTo>
                    <a:pt x="56" y="559"/>
                  </a:lnTo>
                  <a:cubicBezTo>
                    <a:pt x="98" y="522"/>
                    <a:pt x="116" y="481"/>
                    <a:pt x="116" y="444"/>
                  </a:cubicBezTo>
                  <a:cubicBezTo>
                    <a:pt x="135" y="388"/>
                    <a:pt x="153" y="347"/>
                    <a:pt x="153" y="291"/>
                  </a:cubicBezTo>
                  <a:cubicBezTo>
                    <a:pt x="172" y="328"/>
                    <a:pt x="190" y="347"/>
                    <a:pt x="190" y="388"/>
                  </a:cubicBezTo>
                  <a:cubicBezTo>
                    <a:pt x="232" y="444"/>
                    <a:pt x="250" y="504"/>
                    <a:pt x="269" y="559"/>
                  </a:cubicBezTo>
                  <a:cubicBezTo>
                    <a:pt x="287" y="578"/>
                    <a:pt x="287" y="619"/>
                    <a:pt x="287" y="638"/>
                  </a:cubicBezTo>
                  <a:cubicBezTo>
                    <a:pt x="306" y="675"/>
                    <a:pt x="306" y="693"/>
                    <a:pt x="329" y="735"/>
                  </a:cubicBezTo>
                  <a:lnTo>
                    <a:pt x="329" y="753"/>
                  </a:lnTo>
                  <a:cubicBezTo>
                    <a:pt x="347" y="772"/>
                    <a:pt x="366" y="790"/>
                    <a:pt x="384" y="809"/>
                  </a:cubicBezTo>
                  <a:cubicBezTo>
                    <a:pt x="403" y="850"/>
                    <a:pt x="403" y="869"/>
                    <a:pt x="403" y="906"/>
                  </a:cubicBezTo>
                  <a:lnTo>
                    <a:pt x="403" y="924"/>
                  </a:lnTo>
                  <a:lnTo>
                    <a:pt x="403" y="943"/>
                  </a:lnTo>
                  <a:lnTo>
                    <a:pt x="403" y="966"/>
                  </a:lnTo>
                  <a:lnTo>
                    <a:pt x="403" y="1021"/>
                  </a:lnTo>
                  <a:lnTo>
                    <a:pt x="403" y="1155"/>
                  </a:lnTo>
                  <a:cubicBezTo>
                    <a:pt x="403" y="1155"/>
                    <a:pt x="403" y="1174"/>
                    <a:pt x="421" y="1174"/>
                  </a:cubicBezTo>
                  <a:cubicBezTo>
                    <a:pt x="403" y="1197"/>
                    <a:pt x="403" y="1215"/>
                    <a:pt x="384" y="1215"/>
                  </a:cubicBezTo>
                  <a:cubicBezTo>
                    <a:pt x="384" y="1234"/>
                    <a:pt x="384" y="1234"/>
                    <a:pt x="366" y="1252"/>
                  </a:cubicBezTo>
                  <a:cubicBezTo>
                    <a:pt x="366" y="1252"/>
                    <a:pt x="366" y="1271"/>
                    <a:pt x="347" y="1289"/>
                  </a:cubicBezTo>
                  <a:cubicBezTo>
                    <a:pt x="366" y="1271"/>
                    <a:pt x="366" y="1271"/>
                    <a:pt x="384" y="1252"/>
                  </a:cubicBezTo>
                  <a:lnTo>
                    <a:pt x="403" y="1234"/>
                  </a:lnTo>
                  <a:cubicBezTo>
                    <a:pt x="421" y="1215"/>
                    <a:pt x="421" y="1215"/>
                    <a:pt x="421" y="1197"/>
                  </a:cubicBezTo>
                  <a:lnTo>
                    <a:pt x="444" y="1197"/>
                  </a:lnTo>
                  <a:cubicBezTo>
                    <a:pt x="444" y="1215"/>
                    <a:pt x="463" y="1215"/>
                    <a:pt x="463" y="1234"/>
                  </a:cubicBezTo>
                  <a:cubicBezTo>
                    <a:pt x="463" y="1252"/>
                    <a:pt x="463" y="1271"/>
                    <a:pt x="481" y="1289"/>
                  </a:cubicBezTo>
                  <a:lnTo>
                    <a:pt x="481" y="1234"/>
                  </a:lnTo>
                  <a:cubicBezTo>
                    <a:pt x="463" y="1215"/>
                    <a:pt x="463" y="1197"/>
                    <a:pt x="463" y="1197"/>
                  </a:cubicBezTo>
                  <a:cubicBezTo>
                    <a:pt x="481" y="1197"/>
                    <a:pt x="481" y="1174"/>
                    <a:pt x="481" y="1174"/>
                  </a:cubicBezTo>
                  <a:cubicBezTo>
                    <a:pt x="518" y="1137"/>
                    <a:pt x="518" y="1081"/>
                    <a:pt x="537" y="1040"/>
                  </a:cubicBezTo>
                  <a:lnTo>
                    <a:pt x="537" y="966"/>
                  </a:lnTo>
                  <a:lnTo>
                    <a:pt x="537" y="924"/>
                  </a:lnTo>
                  <a:lnTo>
                    <a:pt x="537" y="887"/>
                  </a:lnTo>
                  <a:cubicBezTo>
                    <a:pt x="537" y="850"/>
                    <a:pt x="518" y="809"/>
                    <a:pt x="500" y="772"/>
                  </a:cubicBezTo>
                  <a:cubicBezTo>
                    <a:pt x="537" y="753"/>
                    <a:pt x="537" y="693"/>
                    <a:pt x="518" y="656"/>
                  </a:cubicBezTo>
                  <a:cubicBezTo>
                    <a:pt x="500" y="638"/>
                    <a:pt x="500" y="596"/>
                    <a:pt x="481" y="559"/>
                  </a:cubicBezTo>
                  <a:cubicBezTo>
                    <a:pt x="463" y="541"/>
                    <a:pt x="463" y="504"/>
                    <a:pt x="444" y="481"/>
                  </a:cubicBezTo>
                  <a:cubicBezTo>
                    <a:pt x="403" y="425"/>
                    <a:pt x="366" y="365"/>
                    <a:pt x="329" y="310"/>
                  </a:cubicBezTo>
                  <a:cubicBezTo>
                    <a:pt x="306" y="273"/>
                    <a:pt x="269" y="213"/>
                    <a:pt x="213" y="157"/>
                  </a:cubicBezTo>
                  <a:cubicBezTo>
                    <a:pt x="190" y="134"/>
                    <a:pt x="172" y="116"/>
                    <a:pt x="153" y="79"/>
                  </a:cubicBezTo>
                  <a:cubicBezTo>
                    <a:pt x="153" y="79"/>
                    <a:pt x="135" y="60"/>
                    <a:pt x="116" y="60"/>
                  </a:cubicBezTo>
                  <a:lnTo>
                    <a:pt x="116" y="42"/>
                  </a:lnTo>
                  <a:lnTo>
                    <a:pt x="98" y="19"/>
                  </a:lnTo>
                  <a:lnTo>
                    <a:pt x="74" y="19"/>
                  </a:lnTo>
                  <a:cubicBezTo>
                    <a:pt x="74" y="0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1658;p46">
              <a:extLst>
                <a:ext uri="{FF2B5EF4-FFF2-40B4-BE49-F238E27FC236}">
                  <a16:creationId xmlns:a16="http://schemas.microsoft.com/office/drawing/2014/main" id="{EA3F419C-2C1E-0541-35CF-2CE48ADCBAAE}"/>
                </a:ext>
              </a:extLst>
            </p:cNvPr>
            <p:cNvSpPr/>
            <p:nvPr/>
          </p:nvSpPr>
          <p:spPr>
            <a:xfrm>
              <a:off x="2876919" y="3202798"/>
              <a:ext cx="132935" cy="149237"/>
            </a:xfrm>
            <a:custGeom>
              <a:avLst/>
              <a:gdLst/>
              <a:ahLst/>
              <a:cxnLst/>
              <a:rect l="l" t="t" r="r" b="b"/>
              <a:pathLst>
                <a:path w="1003" h="1126" extrusionOk="0">
                  <a:moveTo>
                    <a:pt x="924" y="1070"/>
                  </a:moveTo>
                  <a:cubicBezTo>
                    <a:pt x="906" y="1089"/>
                    <a:pt x="906" y="1107"/>
                    <a:pt x="906" y="1126"/>
                  </a:cubicBezTo>
                  <a:cubicBezTo>
                    <a:pt x="924" y="1107"/>
                    <a:pt x="924" y="1089"/>
                    <a:pt x="924" y="1070"/>
                  </a:cubicBezTo>
                  <a:close/>
                  <a:moveTo>
                    <a:pt x="43" y="0"/>
                  </a:moveTo>
                  <a:cubicBezTo>
                    <a:pt x="29" y="0"/>
                    <a:pt x="13" y="14"/>
                    <a:pt x="0" y="31"/>
                  </a:cubicBezTo>
                  <a:lnTo>
                    <a:pt x="0" y="86"/>
                  </a:lnTo>
                  <a:lnTo>
                    <a:pt x="19" y="86"/>
                  </a:lnTo>
                  <a:lnTo>
                    <a:pt x="19" y="105"/>
                  </a:lnTo>
                  <a:lnTo>
                    <a:pt x="42" y="105"/>
                  </a:lnTo>
                  <a:lnTo>
                    <a:pt x="60" y="123"/>
                  </a:lnTo>
                  <a:cubicBezTo>
                    <a:pt x="79" y="146"/>
                    <a:pt x="97" y="165"/>
                    <a:pt x="116" y="183"/>
                  </a:cubicBezTo>
                  <a:cubicBezTo>
                    <a:pt x="134" y="220"/>
                    <a:pt x="176" y="262"/>
                    <a:pt x="194" y="299"/>
                  </a:cubicBezTo>
                  <a:cubicBezTo>
                    <a:pt x="213" y="336"/>
                    <a:pt x="231" y="377"/>
                    <a:pt x="231" y="414"/>
                  </a:cubicBezTo>
                  <a:lnTo>
                    <a:pt x="231" y="548"/>
                  </a:lnTo>
                  <a:lnTo>
                    <a:pt x="231" y="567"/>
                  </a:lnTo>
                  <a:cubicBezTo>
                    <a:pt x="231" y="567"/>
                    <a:pt x="231" y="585"/>
                    <a:pt x="250" y="585"/>
                  </a:cubicBezTo>
                  <a:cubicBezTo>
                    <a:pt x="273" y="585"/>
                    <a:pt x="273" y="585"/>
                    <a:pt x="273" y="567"/>
                  </a:cubicBezTo>
                  <a:cubicBezTo>
                    <a:pt x="291" y="511"/>
                    <a:pt x="291" y="470"/>
                    <a:pt x="291" y="414"/>
                  </a:cubicBezTo>
                  <a:cubicBezTo>
                    <a:pt x="291" y="354"/>
                    <a:pt x="273" y="317"/>
                    <a:pt x="250" y="262"/>
                  </a:cubicBezTo>
                  <a:cubicBezTo>
                    <a:pt x="250" y="262"/>
                    <a:pt x="231" y="239"/>
                    <a:pt x="231" y="220"/>
                  </a:cubicBezTo>
                  <a:lnTo>
                    <a:pt x="231" y="220"/>
                  </a:lnTo>
                  <a:cubicBezTo>
                    <a:pt x="273" y="262"/>
                    <a:pt x="310" y="299"/>
                    <a:pt x="347" y="336"/>
                  </a:cubicBezTo>
                  <a:cubicBezTo>
                    <a:pt x="407" y="377"/>
                    <a:pt x="462" y="414"/>
                    <a:pt x="504" y="470"/>
                  </a:cubicBezTo>
                  <a:cubicBezTo>
                    <a:pt x="522" y="493"/>
                    <a:pt x="541" y="511"/>
                    <a:pt x="578" y="548"/>
                  </a:cubicBezTo>
                  <a:cubicBezTo>
                    <a:pt x="596" y="567"/>
                    <a:pt x="619" y="585"/>
                    <a:pt x="638" y="627"/>
                  </a:cubicBezTo>
                  <a:lnTo>
                    <a:pt x="656" y="627"/>
                  </a:lnTo>
                  <a:cubicBezTo>
                    <a:pt x="675" y="645"/>
                    <a:pt x="693" y="664"/>
                    <a:pt x="712" y="664"/>
                  </a:cubicBezTo>
                  <a:cubicBezTo>
                    <a:pt x="753" y="701"/>
                    <a:pt x="772" y="742"/>
                    <a:pt x="790" y="779"/>
                  </a:cubicBezTo>
                  <a:lnTo>
                    <a:pt x="809" y="779"/>
                  </a:lnTo>
                  <a:lnTo>
                    <a:pt x="809" y="798"/>
                  </a:lnTo>
                  <a:cubicBezTo>
                    <a:pt x="809" y="816"/>
                    <a:pt x="827" y="816"/>
                    <a:pt x="827" y="839"/>
                  </a:cubicBezTo>
                  <a:cubicBezTo>
                    <a:pt x="827" y="858"/>
                    <a:pt x="850" y="876"/>
                    <a:pt x="850" y="895"/>
                  </a:cubicBezTo>
                  <a:cubicBezTo>
                    <a:pt x="887" y="932"/>
                    <a:pt x="887" y="973"/>
                    <a:pt x="924" y="1010"/>
                  </a:cubicBezTo>
                  <a:lnTo>
                    <a:pt x="924" y="1029"/>
                  </a:lnTo>
                  <a:lnTo>
                    <a:pt x="924" y="1070"/>
                  </a:lnTo>
                  <a:cubicBezTo>
                    <a:pt x="943" y="1047"/>
                    <a:pt x="943" y="1047"/>
                    <a:pt x="943" y="1029"/>
                  </a:cubicBezTo>
                  <a:lnTo>
                    <a:pt x="943" y="1047"/>
                  </a:lnTo>
                  <a:cubicBezTo>
                    <a:pt x="966" y="1047"/>
                    <a:pt x="966" y="1070"/>
                    <a:pt x="966" y="1070"/>
                  </a:cubicBezTo>
                  <a:lnTo>
                    <a:pt x="984" y="1089"/>
                  </a:lnTo>
                  <a:cubicBezTo>
                    <a:pt x="984" y="1107"/>
                    <a:pt x="1003" y="1107"/>
                    <a:pt x="1003" y="1126"/>
                  </a:cubicBezTo>
                  <a:lnTo>
                    <a:pt x="1003" y="1089"/>
                  </a:lnTo>
                  <a:cubicBezTo>
                    <a:pt x="984" y="1089"/>
                    <a:pt x="984" y="1070"/>
                    <a:pt x="984" y="1070"/>
                  </a:cubicBezTo>
                  <a:cubicBezTo>
                    <a:pt x="984" y="1047"/>
                    <a:pt x="984" y="1047"/>
                    <a:pt x="966" y="1029"/>
                  </a:cubicBezTo>
                  <a:cubicBezTo>
                    <a:pt x="966" y="1010"/>
                    <a:pt x="984" y="1010"/>
                    <a:pt x="984" y="1010"/>
                  </a:cubicBezTo>
                  <a:cubicBezTo>
                    <a:pt x="984" y="955"/>
                    <a:pt x="984" y="895"/>
                    <a:pt x="966" y="858"/>
                  </a:cubicBezTo>
                  <a:cubicBezTo>
                    <a:pt x="966" y="816"/>
                    <a:pt x="943" y="798"/>
                    <a:pt x="943" y="779"/>
                  </a:cubicBezTo>
                  <a:cubicBezTo>
                    <a:pt x="924" y="761"/>
                    <a:pt x="924" y="724"/>
                    <a:pt x="906" y="701"/>
                  </a:cubicBezTo>
                  <a:cubicBezTo>
                    <a:pt x="887" y="664"/>
                    <a:pt x="850" y="627"/>
                    <a:pt x="827" y="585"/>
                  </a:cubicBezTo>
                  <a:cubicBezTo>
                    <a:pt x="827" y="548"/>
                    <a:pt x="827" y="493"/>
                    <a:pt x="790" y="470"/>
                  </a:cubicBezTo>
                  <a:cubicBezTo>
                    <a:pt x="772" y="451"/>
                    <a:pt x="735" y="414"/>
                    <a:pt x="712" y="396"/>
                  </a:cubicBezTo>
                  <a:cubicBezTo>
                    <a:pt x="675" y="377"/>
                    <a:pt x="656" y="354"/>
                    <a:pt x="619" y="336"/>
                  </a:cubicBezTo>
                  <a:cubicBezTo>
                    <a:pt x="559" y="280"/>
                    <a:pt x="504" y="239"/>
                    <a:pt x="444" y="202"/>
                  </a:cubicBezTo>
                  <a:cubicBezTo>
                    <a:pt x="388" y="165"/>
                    <a:pt x="328" y="123"/>
                    <a:pt x="273" y="86"/>
                  </a:cubicBezTo>
                  <a:cubicBezTo>
                    <a:pt x="231" y="86"/>
                    <a:pt x="194" y="68"/>
                    <a:pt x="176" y="49"/>
                  </a:cubicBezTo>
                  <a:cubicBezTo>
                    <a:pt x="157" y="49"/>
                    <a:pt x="134" y="31"/>
                    <a:pt x="116" y="31"/>
                  </a:cubicBezTo>
                  <a:cubicBezTo>
                    <a:pt x="116" y="31"/>
                    <a:pt x="97" y="31"/>
                    <a:pt x="97" y="8"/>
                  </a:cubicBezTo>
                  <a:lnTo>
                    <a:pt x="60" y="8"/>
                  </a:lnTo>
                  <a:cubicBezTo>
                    <a:pt x="55" y="2"/>
                    <a:pt x="49" y="0"/>
                    <a:pt x="4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1659;p46">
              <a:extLst>
                <a:ext uri="{FF2B5EF4-FFF2-40B4-BE49-F238E27FC236}">
                  <a16:creationId xmlns:a16="http://schemas.microsoft.com/office/drawing/2014/main" id="{2F90370C-D83B-F565-8F4A-0CFD0F6009B8}"/>
                </a:ext>
              </a:extLst>
            </p:cNvPr>
            <p:cNvSpPr/>
            <p:nvPr/>
          </p:nvSpPr>
          <p:spPr>
            <a:xfrm>
              <a:off x="2775264" y="3273573"/>
              <a:ext cx="96885" cy="203445"/>
            </a:xfrm>
            <a:custGeom>
              <a:avLst/>
              <a:gdLst/>
              <a:ahLst/>
              <a:cxnLst/>
              <a:rect l="l" t="t" r="r" b="b"/>
              <a:pathLst>
                <a:path w="731" h="1535" extrusionOk="0">
                  <a:moveTo>
                    <a:pt x="682" y="0"/>
                  </a:moveTo>
                  <a:cubicBezTo>
                    <a:pt x="671" y="0"/>
                    <a:pt x="661" y="5"/>
                    <a:pt x="652" y="14"/>
                  </a:cubicBezTo>
                  <a:lnTo>
                    <a:pt x="652" y="33"/>
                  </a:lnTo>
                  <a:lnTo>
                    <a:pt x="633" y="51"/>
                  </a:lnTo>
                  <a:lnTo>
                    <a:pt x="615" y="74"/>
                  </a:lnTo>
                  <a:cubicBezTo>
                    <a:pt x="596" y="93"/>
                    <a:pt x="578" y="111"/>
                    <a:pt x="554" y="130"/>
                  </a:cubicBezTo>
                  <a:cubicBezTo>
                    <a:pt x="518" y="148"/>
                    <a:pt x="481" y="167"/>
                    <a:pt x="420" y="208"/>
                  </a:cubicBezTo>
                  <a:cubicBezTo>
                    <a:pt x="347" y="245"/>
                    <a:pt x="250" y="264"/>
                    <a:pt x="152" y="282"/>
                  </a:cubicBezTo>
                  <a:cubicBezTo>
                    <a:pt x="116" y="282"/>
                    <a:pt x="92" y="305"/>
                    <a:pt x="92" y="324"/>
                  </a:cubicBezTo>
                  <a:lnTo>
                    <a:pt x="92" y="342"/>
                  </a:lnTo>
                  <a:lnTo>
                    <a:pt x="74" y="361"/>
                  </a:lnTo>
                  <a:lnTo>
                    <a:pt x="74" y="379"/>
                  </a:lnTo>
                  <a:cubicBezTo>
                    <a:pt x="74" y="398"/>
                    <a:pt x="55" y="398"/>
                    <a:pt x="55" y="421"/>
                  </a:cubicBezTo>
                  <a:cubicBezTo>
                    <a:pt x="55" y="439"/>
                    <a:pt x="55" y="476"/>
                    <a:pt x="37" y="495"/>
                  </a:cubicBezTo>
                  <a:cubicBezTo>
                    <a:pt x="37" y="555"/>
                    <a:pt x="18" y="610"/>
                    <a:pt x="18" y="670"/>
                  </a:cubicBezTo>
                  <a:cubicBezTo>
                    <a:pt x="18" y="726"/>
                    <a:pt x="0" y="786"/>
                    <a:pt x="0" y="841"/>
                  </a:cubicBezTo>
                  <a:lnTo>
                    <a:pt x="0" y="1017"/>
                  </a:lnTo>
                  <a:lnTo>
                    <a:pt x="0" y="1035"/>
                  </a:lnTo>
                  <a:cubicBezTo>
                    <a:pt x="18" y="1072"/>
                    <a:pt x="37" y="1114"/>
                    <a:pt x="74" y="1114"/>
                  </a:cubicBezTo>
                  <a:cubicBezTo>
                    <a:pt x="92" y="1151"/>
                    <a:pt x="92" y="1169"/>
                    <a:pt x="92" y="1206"/>
                  </a:cubicBezTo>
                  <a:cubicBezTo>
                    <a:pt x="92" y="1248"/>
                    <a:pt x="92" y="1285"/>
                    <a:pt x="116" y="1322"/>
                  </a:cubicBezTo>
                  <a:lnTo>
                    <a:pt x="116" y="1382"/>
                  </a:lnTo>
                  <a:cubicBezTo>
                    <a:pt x="116" y="1400"/>
                    <a:pt x="134" y="1419"/>
                    <a:pt x="134" y="1437"/>
                  </a:cubicBezTo>
                  <a:lnTo>
                    <a:pt x="152" y="1437"/>
                  </a:lnTo>
                  <a:lnTo>
                    <a:pt x="134" y="1460"/>
                  </a:lnTo>
                  <a:cubicBezTo>
                    <a:pt x="134" y="1479"/>
                    <a:pt x="134" y="1497"/>
                    <a:pt x="116" y="1516"/>
                  </a:cubicBezTo>
                  <a:cubicBezTo>
                    <a:pt x="134" y="1497"/>
                    <a:pt x="152" y="1479"/>
                    <a:pt x="152" y="1479"/>
                  </a:cubicBezTo>
                  <a:lnTo>
                    <a:pt x="171" y="1460"/>
                  </a:lnTo>
                  <a:lnTo>
                    <a:pt x="171" y="1479"/>
                  </a:lnTo>
                  <a:lnTo>
                    <a:pt x="189" y="1497"/>
                  </a:lnTo>
                  <a:lnTo>
                    <a:pt x="189" y="1479"/>
                  </a:lnTo>
                  <a:lnTo>
                    <a:pt x="189" y="1460"/>
                  </a:lnTo>
                  <a:lnTo>
                    <a:pt x="189" y="1437"/>
                  </a:lnTo>
                  <a:cubicBezTo>
                    <a:pt x="189" y="1437"/>
                    <a:pt x="208" y="1437"/>
                    <a:pt x="208" y="1419"/>
                  </a:cubicBezTo>
                  <a:lnTo>
                    <a:pt x="208" y="1363"/>
                  </a:lnTo>
                  <a:lnTo>
                    <a:pt x="208" y="1303"/>
                  </a:lnTo>
                  <a:cubicBezTo>
                    <a:pt x="208" y="1266"/>
                    <a:pt x="208" y="1229"/>
                    <a:pt x="189" y="1188"/>
                  </a:cubicBezTo>
                  <a:lnTo>
                    <a:pt x="189" y="1114"/>
                  </a:lnTo>
                  <a:cubicBezTo>
                    <a:pt x="231" y="1072"/>
                    <a:pt x="250" y="1035"/>
                    <a:pt x="231" y="998"/>
                  </a:cubicBezTo>
                  <a:cubicBezTo>
                    <a:pt x="231" y="938"/>
                    <a:pt x="208" y="883"/>
                    <a:pt x="208" y="841"/>
                  </a:cubicBezTo>
                  <a:lnTo>
                    <a:pt x="208" y="689"/>
                  </a:lnTo>
                  <a:lnTo>
                    <a:pt x="208" y="536"/>
                  </a:lnTo>
                  <a:cubicBezTo>
                    <a:pt x="208" y="495"/>
                    <a:pt x="208" y="476"/>
                    <a:pt x="231" y="458"/>
                  </a:cubicBezTo>
                  <a:lnTo>
                    <a:pt x="231" y="421"/>
                  </a:lnTo>
                  <a:cubicBezTo>
                    <a:pt x="323" y="379"/>
                    <a:pt x="402" y="342"/>
                    <a:pt x="481" y="305"/>
                  </a:cubicBezTo>
                  <a:cubicBezTo>
                    <a:pt x="536" y="264"/>
                    <a:pt x="578" y="245"/>
                    <a:pt x="615" y="190"/>
                  </a:cubicBezTo>
                  <a:cubicBezTo>
                    <a:pt x="633" y="167"/>
                    <a:pt x="652" y="148"/>
                    <a:pt x="670" y="130"/>
                  </a:cubicBezTo>
                  <a:cubicBezTo>
                    <a:pt x="693" y="130"/>
                    <a:pt x="693" y="111"/>
                    <a:pt x="712" y="93"/>
                  </a:cubicBezTo>
                  <a:lnTo>
                    <a:pt x="712" y="74"/>
                  </a:lnTo>
                  <a:lnTo>
                    <a:pt x="730" y="74"/>
                  </a:lnTo>
                  <a:lnTo>
                    <a:pt x="730" y="51"/>
                  </a:lnTo>
                  <a:cubicBezTo>
                    <a:pt x="730" y="33"/>
                    <a:pt x="730" y="14"/>
                    <a:pt x="712" y="14"/>
                  </a:cubicBezTo>
                  <a:cubicBezTo>
                    <a:pt x="702" y="5"/>
                    <a:pt x="692" y="0"/>
                    <a:pt x="682" y="0"/>
                  </a:cubicBezTo>
                  <a:close/>
                  <a:moveTo>
                    <a:pt x="189" y="1497"/>
                  </a:moveTo>
                  <a:cubicBezTo>
                    <a:pt x="189" y="1516"/>
                    <a:pt x="189" y="1516"/>
                    <a:pt x="208" y="1534"/>
                  </a:cubicBezTo>
                  <a:cubicBezTo>
                    <a:pt x="208" y="1516"/>
                    <a:pt x="189" y="1516"/>
                    <a:pt x="189" y="1497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1660;p46">
              <a:extLst>
                <a:ext uri="{FF2B5EF4-FFF2-40B4-BE49-F238E27FC236}">
                  <a16:creationId xmlns:a16="http://schemas.microsoft.com/office/drawing/2014/main" id="{E302EDEE-C822-39C5-E7EA-AD143316793E}"/>
                </a:ext>
              </a:extLst>
            </p:cNvPr>
            <p:cNvSpPr/>
            <p:nvPr/>
          </p:nvSpPr>
          <p:spPr>
            <a:xfrm>
              <a:off x="3001768" y="3130300"/>
              <a:ext cx="74221" cy="27700"/>
            </a:xfrm>
            <a:custGeom>
              <a:avLst/>
              <a:gdLst/>
              <a:ahLst/>
              <a:cxnLst/>
              <a:rect l="l" t="t" r="r" b="b"/>
              <a:pathLst>
                <a:path w="560" h="209" extrusionOk="0">
                  <a:moveTo>
                    <a:pt x="541" y="0"/>
                  </a:moveTo>
                  <a:cubicBezTo>
                    <a:pt x="523" y="0"/>
                    <a:pt x="523" y="0"/>
                    <a:pt x="523" y="19"/>
                  </a:cubicBezTo>
                  <a:lnTo>
                    <a:pt x="523" y="37"/>
                  </a:lnTo>
                  <a:lnTo>
                    <a:pt x="504" y="37"/>
                  </a:lnTo>
                  <a:lnTo>
                    <a:pt x="504" y="56"/>
                  </a:lnTo>
                  <a:lnTo>
                    <a:pt x="407" y="56"/>
                  </a:lnTo>
                  <a:cubicBezTo>
                    <a:pt x="389" y="56"/>
                    <a:pt x="370" y="37"/>
                    <a:pt x="347" y="37"/>
                  </a:cubicBezTo>
                  <a:lnTo>
                    <a:pt x="273" y="37"/>
                  </a:lnTo>
                  <a:cubicBezTo>
                    <a:pt x="232" y="37"/>
                    <a:pt x="213" y="37"/>
                    <a:pt x="195" y="56"/>
                  </a:cubicBezTo>
                  <a:lnTo>
                    <a:pt x="176" y="56"/>
                  </a:lnTo>
                  <a:cubicBezTo>
                    <a:pt x="158" y="74"/>
                    <a:pt x="116" y="93"/>
                    <a:pt x="98" y="116"/>
                  </a:cubicBezTo>
                  <a:cubicBezTo>
                    <a:pt x="79" y="134"/>
                    <a:pt x="61" y="134"/>
                    <a:pt x="42" y="153"/>
                  </a:cubicBezTo>
                  <a:cubicBezTo>
                    <a:pt x="42" y="171"/>
                    <a:pt x="24" y="171"/>
                    <a:pt x="1" y="190"/>
                  </a:cubicBezTo>
                  <a:lnTo>
                    <a:pt x="1" y="208"/>
                  </a:lnTo>
                  <a:lnTo>
                    <a:pt x="24" y="208"/>
                  </a:lnTo>
                  <a:cubicBezTo>
                    <a:pt x="42" y="190"/>
                    <a:pt x="61" y="190"/>
                    <a:pt x="61" y="171"/>
                  </a:cubicBezTo>
                  <a:cubicBezTo>
                    <a:pt x="79" y="153"/>
                    <a:pt x="98" y="153"/>
                    <a:pt x="98" y="134"/>
                  </a:cubicBezTo>
                  <a:cubicBezTo>
                    <a:pt x="116" y="116"/>
                    <a:pt x="139" y="116"/>
                    <a:pt x="158" y="93"/>
                  </a:cubicBezTo>
                  <a:cubicBezTo>
                    <a:pt x="158" y="93"/>
                    <a:pt x="176" y="74"/>
                    <a:pt x="195" y="74"/>
                  </a:cubicBezTo>
                  <a:cubicBezTo>
                    <a:pt x="213" y="74"/>
                    <a:pt x="232" y="56"/>
                    <a:pt x="273" y="56"/>
                  </a:cubicBezTo>
                  <a:cubicBezTo>
                    <a:pt x="292" y="56"/>
                    <a:pt x="310" y="56"/>
                    <a:pt x="329" y="74"/>
                  </a:cubicBezTo>
                  <a:cubicBezTo>
                    <a:pt x="389" y="74"/>
                    <a:pt x="444" y="74"/>
                    <a:pt x="486" y="93"/>
                  </a:cubicBezTo>
                  <a:lnTo>
                    <a:pt x="504" y="93"/>
                  </a:lnTo>
                  <a:lnTo>
                    <a:pt x="523" y="74"/>
                  </a:lnTo>
                  <a:lnTo>
                    <a:pt x="541" y="56"/>
                  </a:lnTo>
                  <a:lnTo>
                    <a:pt x="560" y="37"/>
                  </a:lnTo>
                  <a:lnTo>
                    <a:pt x="560" y="19"/>
                  </a:lnTo>
                  <a:cubicBezTo>
                    <a:pt x="560" y="0"/>
                    <a:pt x="541" y="0"/>
                    <a:pt x="54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1661;p46">
              <a:extLst>
                <a:ext uri="{FF2B5EF4-FFF2-40B4-BE49-F238E27FC236}">
                  <a16:creationId xmlns:a16="http://schemas.microsoft.com/office/drawing/2014/main" id="{B920C272-04CD-95C1-2AF5-BB56E1DA24A8}"/>
                </a:ext>
              </a:extLst>
            </p:cNvPr>
            <p:cNvSpPr/>
            <p:nvPr/>
          </p:nvSpPr>
          <p:spPr>
            <a:xfrm>
              <a:off x="2550482" y="2978412"/>
              <a:ext cx="324054" cy="238302"/>
            </a:xfrm>
            <a:custGeom>
              <a:avLst/>
              <a:gdLst/>
              <a:ahLst/>
              <a:cxnLst/>
              <a:rect l="l" t="t" r="r" b="b"/>
              <a:pathLst>
                <a:path w="2445" h="1798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79" y="971"/>
                    <a:pt x="462" y="1317"/>
                    <a:pt x="730" y="1451"/>
                  </a:cubicBezTo>
                  <a:cubicBezTo>
                    <a:pt x="1118" y="1627"/>
                    <a:pt x="2311" y="1798"/>
                    <a:pt x="2311" y="1798"/>
                  </a:cubicBezTo>
                  <a:cubicBezTo>
                    <a:pt x="2311" y="1798"/>
                    <a:pt x="2292" y="166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1662;p46">
              <a:extLst>
                <a:ext uri="{FF2B5EF4-FFF2-40B4-BE49-F238E27FC236}">
                  <a16:creationId xmlns:a16="http://schemas.microsoft.com/office/drawing/2014/main" id="{A9F27C06-CD42-A3B6-D6C9-BAF23C7A235C}"/>
                </a:ext>
              </a:extLst>
            </p:cNvPr>
            <p:cNvSpPr/>
            <p:nvPr/>
          </p:nvSpPr>
          <p:spPr>
            <a:xfrm>
              <a:off x="2550482" y="2978412"/>
              <a:ext cx="324054" cy="207686"/>
            </a:xfrm>
            <a:custGeom>
              <a:avLst/>
              <a:gdLst/>
              <a:ahLst/>
              <a:cxnLst/>
              <a:rect l="l" t="t" r="r" b="b"/>
              <a:pathLst>
                <a:path w="2445" h="1567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213" y="643"/>
                    <a:pt x="1058" y="135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1663;p46">
              <a:extLst>
                <a:ext uri="{FF2B5EF4-FFF2-40B4-BE49-F238E27FC236}">
                  <a16:creationId xmlns:a16="http://schemas.microsoft.com/office/drawing/2014/main" id="{0F2B578D-DB35-F64E-4881-33ED9A8418A9}"/>
                </a:ext>
              </a:extLst>
            </p:cNvPr>
            <p:cNvSpPr/>
            <p:nvPr/>
          </p:nvSpPr>
          <p:spPr>
            <a:xfrm>
              <a:off x="2644715" y="3109491"/>
              <a:ext cx="120212" cy="91981"/>
            </a:xfrm>
            <a:custGeom>
              <a:avLst/>
              <a:gdLst/>
              <a:ahLst/>
              <a:cxnLst/>
              <a:rect l="l" t="t" r="r" b="b"/>
              <a:pathLst>
                <a:path w="907" h="694" extrusionOk="0">
                  <a:moveTo>
                    <a:pt x="1" y="0"/>
                  </a:moveTo>
                  <a:lnTo>
                    <a:pt x="1" y="0"/>
                  </a:lnTo>
                  <a:cubicBezTo>
                    <a:pt x="5" y="12"/>
                    <a:pt x="10" y="23"/>
                    <a:pt x="15" y="34"/>
                  </a:cubicBezTo>
                  <a:lnTo>
                    <a:pt x="15" y="34"/>
                  </a:lnTo>
                  <a:cubicBezTo>
                    <a:pt x="10" y="22"/>
                    <a:pt x="6" y="11"/>
                    <a:pt x="1" y="0"/>
                  </a:cubicBezTo>
                  <a:close/>
                  <a:moveTo>
                    <a:pt x="15" y="34"/>
                  </a:moveTo>
                  <a:lnTo>
                    <a:pt x="15" y="34"/>
                  </a:lnTo>
                  <a:cubicBezTo>
                    <a:pt x="29" y="69"/>
                    <a:pt x="44" y="106"/>
                    <a:pt x="61" y="134"/>
                  </a:cubicBezTo>
                  <a:cubicBezTo>
                    <a:pt x="98" y="176"/>
                    <a:pt x="116" y="213"/>
                    <a:pt x="153" y="250"/>
                  </a:cubicBezTo>
                  <a:cubicBezTo>
                    <a:pt x="213" y="328"/>
                    <a:pt x="292" y="388"/>
                    <a:pt x="366" y="444"/>
                  </a:cubicBezTo>
                  <a:cubicBezTo>
                    <a:pt x="444" y="504"/>
                    <a:pt x="541" y="541"/>
                    <a:pt x="615" y="596"/>
                  </a:cubicBezTo>
                  <a:cubicBezTo>
                    <a:pt x="712" y="638"/>
                    <a:pt x="809" y="675"/>
                    <a:pt x="906" y="693"/>
                  </a:cubicBezTo>
                  <a:cubicBezTo>
                    <a:pt x="846" y="675"/>
                    <a:pt x="809" y="656"/>
                    <a:pt x="772" y="638"/>
                  </a:cubicBezTo>
                  <a:cubicBezTo>
                    <a:pt x="712" y="619"/>
                    <a:pt x="675" y="596"/>
                    <a:pt x="638" y="578"/>
                  </a:cubicBezTo>
                  <a:cubicBezTo>
                    <a:pt x="541" y="522"/>
                    <a:pt x="463" y="481"/>
                    <a:pt x="384" y="425"/>
                  </a:cubicBezTo>
                  <a:cubicBezTo>
                    <a:pt x="310" y="365"/>
                    <a:pt x="232" y="310"/>
                    <a:pt x="176" y="231"/>
                  </a:cubicBezTo>
                  <a:cubicBezTo>
                    <a:pt x="107" y="182"/>
                    <a:pt x="52" y="115"/>
                    <a:pt x="15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1664;p46">
              <a:extLst>
                <a:ext uri="{FF2B5EF4-FFF2-40B4-BE49-F238E27FC236}">
                  <a16:creationId xmlns:a16="http://schemas.microsoft.com/office/drawing/2014/main" id="{C283A32A-4416-901B-22D4-0EF7C5C18DE3}"/>
                </a:ext>
              </a:extLst>
            </p:cNvPr>
            <p:cNvSpPr/>
            <p:nvPr/>
          </p:nvSpPr>
          <p:spPr>
            <a:xfrm>
              <a:off x="2581098" y="3104588"/>
              <a:ext cx="114645" cy="63751"/>
            </a:xfrm>
            <a:custGeom>
              <a:avLst/>
              <a:gdLst/>
              <a:ahLst/>
              <a:cxnLst/>
              <a:rect l="l" t="t" r="r" b="b"/>
              <a:pathLst>
                <a:path w="865" h="481" extrusionOk="0">
                  <a:moveTo>
                    <a:pt x="0" y="0"/>
                  </a:moveTo>
                  <a:cubicBezTo>
                    <a:pt x="37" y="37"/>
                    <a:pt x="56" y="79"/>
                    <a:pt x="79" y="97"/>
                  </a:cubicBezTo>
                  <a:lnTo>
                    <a:pt x="134" y="153"/>
                  </a:lnTo>
                  <a:lnTo>
                    <a:pt x="153" y="171"/>
                  </a:lnTo>
                  <a:lnTo>
                    <a:pt x="171" y="194"/>
                  </a:lnTo>
                  <a:lnTo>
                    <a:pt x="231" y="231"/>
                  </a:lnTo>
                  <a:cubicBezTo>
                    <a:pt x="231" y="250"/>
                    <a:pt x="250" y="250"/>
                    <a:pt x="268" y="268"/>
                  </a:cubicBezTo>
                  <a:lnTo>
                    <a:pt x="310" y="287"/>
                  </a:lnTo>
                  <a:cubicBezTo>
                    <a:pt x="310" y="287"/>
                    <a:pt x="310" y="310"/>
                    <a:pt x="328" y="310"/>
                  </a:cubicBezTo>
                  <a:cubicBezTo>
                    <a:pt x="347" y="310"/>
                    <a:pt x="365" y="328"/>
                    <a:pt x="384" y="347"/>
                  </a:cubicBezTo>
                  <a:cubicBezTo>
                    <a:pt x="462" y="384"/>
                    <a:pt x="541" y="402"/>
                    <a:pt x="615" y="444"/>
                  </a:cubicBezTo>
                  <a:cubicBezTo>
                    <a:pt x="693" y="462"/>
                    <a:pt x="772" y="481"/>
                    <a:pt x="864" y="481"/>
                  </a:cubicBezTo>
                  <a:cubicBezTo>
                    <a:pt x="809" y="462"/>
                    <a:pt x="772" y="462"/>
                    <a:pt x="730" y="462"/>
                  </a:cubicBezTo>
                  <a:cubicBezTo>
                    <a:pt x="712" y="444"/>
                    <a:pt x="693" y="444"/>
                    <a:pt x="675" y="444"/>
                  </a:cubicBezTo>
                  <a:cubicBezTo>
                    <a:pt x="656" y="425"/>
                    <a:pt x="633" y="425"/>
                    <a:pt x="615" y="425"/>
                  </a:cubicBezTo>
                  <a:cubicBezTo>
                    <a:pt x="541" y="384"/>
                    <a:pt x="462" y="365"/>
                    <a:pt x="384" y="310"/>
                  </a:cubicBezTo>
                  <a:cubicBezTo>
                    <a:pt x="365" y="310"/>
                    <a:pt x="347" y="287"/>
                    <a:pt x="347" y="287"/>
                  </a:cubicBezTo>
                  <a:cubicBezTo>
                    <a:pt x="328" y="287"/>
                    <a:pt x="328" y="268"/>
                    <a:pt x="310" y="268"/>
                  </a:cubicBezTo>
                  <a:lnTo>
                    <a:pt x="287" y="250"/>
                  </a:lnTo>
                  <a:cubicBezTo>
                    <a:pt x="268" y="231"/>
                    <a:pt x="250" y="231"/>
                    <a:pt x="231" y="213"/>
                  </a:cubicBezTo>
                  <a:lnTo>
                    <a:pt x="194" y="171"/>
                  </a:lnTo>
                  <a:lnTo>
                    <a:pt x="153" y="153"/>
                  </a:lnTo>
                  <a:lnTo>
                    <a:pt x="134" y="134"/>
                  </a:lnTo>
                  <a:lnTo>
                    <a:pt x="97" y="97"/>
                  </a:lnTo>
                  <a:cubicBezTo>
                    <a:pt x="56" y="56"/>
                    <a:pt x="37" y="3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665;p46">
              <a:extLst>
                <a:ext uri="{FF2B5EF4-FFF2-40B4-BE49-F238E27FC236}">
                  <a16:creationId xmlns:a16="http://schemas.microsoft.com/office/drawing/2014/main" id="{BEFB31FC-56A4-EBDB-2B26-7638A2B117D9}"/>
                </a:ext>
              </a:extLst>
            </p:cNvPr>
            <p:cNvSpPr/>
            <p:nvPr/>
          </p:nvSpPr>
          <p:spPr>
            <a:xfrm>
              <a:off x="2581098" y="3210750"/>
              <a:ext cx="260436" cy="263750"/>
            </a:xfrm>
            <a:custGeom>
              <a:avLst/>
              <a:gdLst/>
              <a:ahLst/>
              <a:cxnLst/>
              <a:rect l="l" t="t" r="r" b="b"/>
              <a:pathLst>
                <a:path w="1965" h="1990" extrusionOk="0">
                  <a:moveTo>
                    <a:pt x="1647" y="0"/>
                  </a:moveTo>
                  <a:cubicBezTo>
                    <a:pt x="1539" y="0"/>
                    <a:pt x="1444" y="13"/>
                    <a:pt x="1349" y="26"/>
                  </a:cubicBezTo>
                  <a:cubicBezTo>
                    <a:pt x="1271" y="26"/>
                    <a:pt x="1211" y="26"/>
                    <a:pt x="1137" y="45"/>
                  </a:cubicBezTo>
                  <a:cubicBezTo>
                    <a:pt x="1118" y="45"/>
                    <a:pt x="1077" y="63"/>
                    <a:pt x="1058" y="63"/>
                  </a:cubicBezTo>
                  <a:cubicBezTo>
                    <a:pt x="1021" y="86"/>
                    <a:pt x="980" y="86"/>
                    <a:pt x="943" y="105"/>
                  </a:cubicBezTo>
                  <a:cubicBezTo>
                    <a:pt x="864" y="123"/>
                    <a:pt x="790" y="142"/>
                    <a:pt x="712" y="179"/>
                  </a:cubicBezTo>
                  <a:cubicBezTo>
                    <a:pt x="633" y="220"/>
                    <a:pt x="559" y="257"/>
                    <a:pt x="481" y="317"/>
                  </a:cubicBezTo>
                  <a:cubicBezTo>
                    <a:pt x="444" y="336"/>
                    <a:pt x="425" y="373"/>
                    <a:pt x="384" y="391"/>
                  </a:cubicBezTo>
                  <a:cubicBezTo>
                    <a:pt x="328" y="451"/>
                    <a:pt x="268" y="525"/>
                    <a:pt x="213" y="585"/>
                  </a:cubicBezTo>
                  <a:cubicBezTo>
                    <a:pt x="171" y="664"/>
                    <a:pt x="134" y="738"/>
                    <a:pt x="97" y="835"/>
                  </a:cubicBezTo>
                  <a:cubicBezTo>
                    <a:pt x="56" y="950"/>
                    <a:pt x="19" y="1103"/>
                    <a:pt x="19" y="1260"/>
                  </a:cubicBezTo>
                  <a:cubicBezTo>
                    <a:pt x="0" y="1297"/>
                    <a:pt x="0" y="1357"/>
                    <a:pt x="0" y="1412"/>
                  </a:cubicBezTo>
                  <a:cubicBezTo>
                    <a:pt x="0" y="1472"/>
                    <a:pt x="0" y="1528"/>
                    <a:pt x="19" y="1588"/>
                  </a:cubicBezTo>
                  <a:cubicBezTo>
                    <a:pt x="19" y="1722"/>
                    <a:pt x="37" y="1856"/>
                    <a:pt x="79" y="1990"/>
                  </a:cubicBezTo>
                  <a:cubicBezTo>
                    <a:pt x="328" y="1971"/>
                    <a:pt x="518" y="1934"/>
                    <a:pt x="693" y="1893"/>
                  </a:cubicBezTo>
                  <a:cubicBezTo>
                    <a:pt x="790" y="1856"/>
                    <a:pt x="864" y="1819"/>
                    <a:pt x="943" y="1777"/>
                  </a:cubicBezTo>
                  <a:cubicBezTo>
                    <a:pt x="1021" y="1740"/>
                    <a:pt x="1077" y="1703"/>
                    <a:pt x="1155" y="1662"/>
                  </a:cubicBezTo>
                  <a:cubicBezTo>
                    <a:pt x="1174" y="1643"/>
                    <a:pt x="1174" y="1625"/>
                    <a:pt x="1192" y="1625"/>
                  </a:cubicBezTo>
                  <a:lnTo>
                    <a:pt x="1368" y="1449"/>
                  </a:lnTo>
                  <a:cubicBezTo>
                    <a:pt x="1368" y="1431"/>
                    <a:pt x="1386" y="1412"/>
                    <a:pt x="1405" y="1394"/>
                  </a:cubicBezTo>
                  <a:cubicBezTo>
                    <a:pt x="1442" y="1357"/>
                    <a:pt x="1465" y="1315"/>
                    <a:pt x="1483" y="1278"/>
                  </a:cubicBezTo>
                  <a:cubicBezTo>
                    <a:pt x="1539" y="1200"/>
                    <a:pt x="1581" y="1103"/>
                    <a:pt x="1636" y="1029"/>
                  </a:cubicBezTo>
                  <a:cubicBezTo>
                    <a:pt x="1654" y="987"/>
                    <a:pt x="1673" y="950"/>
                    <a:pt x="1696" y="913"/>
                  </a:cubicBezTo>
                  <a:cubicBezTo>
                    <a:pt x="1715" y="872"/>
                    <a:pt x="1733" y="835"/>
                    <a:pt x="1751" y="816"/>
                  </a:cubicBezTo>
                  <a:cubicBezTo>
                    <a:pt x="1788" y="738"/>
                    <a:pt x="1830" y="664"/>
                    <a:pt x="1885" y="604"/>
                  </a:cubicBezTo>
                  <a:lnTo>
                    <a:pt x="1964" y="470"/>
                  </a:lnTo>
                  <a:lnTo>
                    <a:pt x="1788" y="8"/>
                  </a:lnTo>
                  <a:cubicBezTo>
                    <a:pt x="1738" y="2"/>
                    <a:pt x="1691" y="0"/>
                    <a:pt x="164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1666;p46">
              <a:extLst>
                <a:ext uri="{FF2B5EF4-FFF2-40B4-BE49-F238E27FC236}">
                  <a16:creationId xmlns:a16="http://schemas.microsoft.com/office/drawing/2014/main" id="{7E0B6746-2C79-F682-E550-5EF38B077F74}"/>
                </a:ext>
              </a:extLst>
            </p:cNvPr>
            <p:cNvSpPr/>
            <p:nvPr/>
          </p:nvSpPr>
          <p:spPr>
            <a:xfrm>
              <a:off x="2644715" y="3219100"/>
              <a:ext cx="153213" cy="161166"/>
            </a:xfrm>
            <a:custGeom>
              <a:avLst/>
              <a:gdLst/>
              <a:ahLst/>
              <a:cxnLst/>
              <a:rect l="l" t="t" r="r" b="b"/>
              <a:pathLst>
                <a:path w="1156" h="1216" extrusionOk="0">
                  <a:moveTo>
                    <a:pt x="578" y="0"/>
                  </a:moveTo>
                  <a:cubicBezTo>
                    <a:pt x="541" y="23"/>
                    <a:pt x="500" y="23"/>
                    <a:pt x="463" y="42"/>
                  </a:cubicBezTo>
                  <a:cubicBezTo>
                    <a:pt x="384" y="60"/>
                    <a:pt x="310" y="79"/>
                    <a:pt x="232" y="116"/>
                  </a:cubicBezTo>
                  <a:cubicBezTo>
                    <a:pt x="153" y="157"/>
                    <a:pt x="79" y="194"/>
                    <a:pt x="1" y="254"/>
                  </a:cubicBezTo>
                  <a:cubicBezTo>
                    <a:pt x="38" y="310"/>
                    <a:pt x="61" y="370"/>
                    <a:pt x="98" y="444"/>
                  </a:cubicBezTo>
                  <a:cubicBezTo>
                    <a:pt x="153" y="522"/>
                    <a:pt x="213" y="619"/>
                    <a:pt x="292" y="693"/>
                  </a:cubicBezTo>
                  <a:cubicBezTo>
                    <a:pt x="347" y="772"/>
                    <a:pt x="426" y="850"/>
                    <a:pt x="500" y="924"/>
                  </a:cubicBezTo>
                  <a:lnTo>
                    <a:pt x="541" y="947"/>
                  </a:lnTo>
                  <a:lnTo>
                    <a:pt x="541" y="966"/>
                  </a:lnTo>
                  <a:lnTo>
                    <a:pt x="560" y="966"/>
                  </a:lnTo>
                  <a:lnTo>
                    <a:pt x="615" y="1021"/>
                  </a:lnTo>
                  <a:cubicBezTo>
                    <a:pt x="657" y="1021"/>
                    <a:pt x="675" y="1040"/>
                    <a:pt x="694" y="1063"/>
                  </a:cubicBezTo>
                  <a:cubicBezTo>
                    <a:pt x="712" y="1081"/>
                    <a:pt x="731" y="1081"/>
                    <a:pt x="754" y="1100"/>
                  </a:cubicBezTo>
                  <a:lnTo>
                    <a:pt x="791" y="1118"/>
                  </a:lnTo>
                  <a:lnTo>
                    <a:pt x="809" y="1118"/>
                  </a:lnTo>
                  <a:lnTo>
                    <a:pt x="828" y="1137"/>
                  </a:lnTo>
                  <a:lnTo>
                    <a:pt x="888" y="1178"/>
                  </a:lnTo>
                  <a:lnTo>
                    <a:pt x="925" y="1178"/>
                  </a:lnTo>
                  <a:lnTo>
                    <a:pt x="962" y="1197"/>
                  </a:lnTo>
                  <a:cubicBezTo>
                    <a:pt x="985" y="1215"/>
                    <a:pt x="985" y="1215"/>
                    <a:pt x="1003" y="1215"/>
                  </a:cubicBezTo>
                  <a:cubicBezTo>
                    <a:pt x="1059" y="1137"/>
                    <a:pt x="1101" y="1040"/>
                    <a:pt x="1156" y="966"/>
                  </a:cubicBezTo>
                  <a:cubicBezTo>
                    <a:pt x="1137" y="947"/>
                    <a:pt x="1119" y="947"/>
                    <a:pt x="1101" y="924"/>
                  </a:cubicBezTo>
                  <a:lnTo>
                    <a:pt x="1077" y="906"/>
                  </a:lnTo>
                  <a:cubicBezTo>
                    <a:pt x="1077" y="906"/>
                    <a:pt x="1059" y="906"/>
                    <a:pt x="1059" y="887"/>
                  </a:cubicBezTo>
                  <a:lnTo>
                    <a:pt x="1022" y="850"/>
                  </a:lnTo>
                  <a:lnTo>
                    <a:pt x="1003" y="850"/>
                  </a:lnTo>
                  <a:lnTo>
                    <a:pt x="985" y="832"/>
                  </a:lnTo>
                  <a:lnTo>
                    <a:pt x="962" y="809"/>
                  </a:lnTo>
                  <a:cubicBezTo>
                    <a:pt x="943" y="790"/>
                    <a:pt x="943" y="790"/>
                    <a:pt x="925" y="772"/>
                  </a:cubicBezTo>
                  <a:cubicBezTo>
                    <a:pt x="906" y="753"/>
                    <a:pt x="906" y="735"/>
                    <a:pt x="888" y="716"/>
                  </a:cubicBezTo>
                  <a:lnTo>
                    <a:pt x="846" y="675"/>
                  </a:lnTo>
                  <a:lnTo>
                    <a:pt x="828" y="656"/>
                  </a:lnTo>
                  <a:lnTo>
                    <a:pt x="809" y="638"/>
                  </a:lnTo>
                  <a:cubicBezTo>
                    <a:pt x="772" y="559"/>
                    <a:pt x="731" y="504"/>
                    <a:pt x="694" y="425"/>
                  </a:cubicBezTo>
                  <a:cubicBezTo>
                    <a:pt x="657" y="347"/>
                    <a:pt x="638" y="291"/>
                    <a:pt x="615" y="213"/>
                  </a:cubicBezTo>
                  <a:cubicBezTo>
                    <a:pt x="597" y="139"/>
                    <a:pt x="578" y="79"/>
                    <a:pt x="57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1667;p46">
              <a:extLst>
                <a:ext uri="{FF2B5EF4-FFF2-40B4-BE49-F238E27FC236}">
                  <a16:creationId xmlns:a16="http://schemas.microsoft.com/office/drawing/2014/main" id="{0B0341F2-3EE8-8EEE-E7DD-09BE8A2A5F36}"/>
                </a:ext>
              </a:extLst>
            </p:cNvPr>
            <p:cNvSpPr/>
            <p:nvPr/>
          </p:nvSpPr>
          <p:spPr>
            <a:xfrm>
              <a:off x="2583484" y="3288285"/>
              <a:ext cx="178926" cy="142743"/>
            </a:xfrm>
            <a:custGeom>
              <a:avLst/>
              <a:gdLst/>
              <a:ahLst/>
              <a:cxnLst/>
              <a:rect l="l" t="t" r="r" b="b"/>
              <a:pathLst>
                <a:path w="1350" h="1077" extrusionOk="0">
                  <a:moveTo>
                    <a:pt x="195" y="0"/>
                  </a:moveTo>
                  <a:cubicBezTo>
                    <a:pt x="153" y="79"/>
                    <a:pt x="116" y="153"/>
                    <a:pt x="79" y="250"/>
                  </a:cubicBezTo>
                  <a:cubicBezTo>
                    <a:pt x="38" y="365"/>
                    <a:pt x="1" y="518"/>
                    <a:pt x="1" y="675"/>
                  </a:cubicBezTo>
                  <a:cubicBezTo>
                    <a:pt x="19" y="693"/>
                    <a:pt x="38" y="693"/>
                    <a:pt x="61" y="712"/>
                  </a:cubicBezTo>
                  <a:cubicBezTo>
                    <a:pt x="135" y="772"/>
                    <a:pt x="232" y="827"/>
                    <a:pt x="329" y="887"/>
                  </a:cubicBezTo>
                  <a:lnTo>
                    <a:pt x="366" y="906"/>
                  </a:lnTo>
                  <a:cubicBezTo>
                    <a:pt x="366" y="906"/>
                    <a:pt x="384" y="906"/>
                    <a:pt x="384" y="924"/>
                  </a:cubicBezTo>
                  <a:lnTo>
                    <a:pt x="463" y="943"/>
                  </a:lnTo>
                  <a:cubicBezTo>
                    <a:pt x="523" y="961"/>
                    <a:pt x="560" y="980"/>
                    <a:pt x="615" y="1003"/>
                  </a:cubicBezTo>
                  <a:cubicBezTo>
                    <a:pt x="638" y="1003"/>
                    <a:pt x="657" y="1021"/>
                    <a:pt x="694" y="1021"/>
                  </a:cubicBezTo>
                  <a:cubicBezTo>
                    <a:pt x="712" y="1021"/>
                    <a:pt x="731" y="1040"/>
                    <a:pt x="772" y="1040"/>
                  </a:cubicBezTo>
                  <a:lnTo>
                    <a:pt x="846" y="1058"/>
                  </a:lnTo>
                  <a:lnTo>
                    <a:pt x="962" y="1058"/>
                  </a:lnTo>
                  <a:cubicBezTo>
                    <a:pt x="962" y="1077"/>
                    <a:pt x="985" y="1077"/>
                    <a:pt x="1003" y="1077"/>
                  </a:cubicBezTo>
                  <a:lnTo>
                    <a:pt x="1137" y="1077"/>
                  </a:lnTo>
                  <a:cubicBezTo>
                    <a:pt x="1156" y="1058"/>
                    <a:pt x="1156" y="1040"/>
                    <a:pt x="1174" y="1021"/>
                  </a:cubicBezTo>
                  <a:cubicBezTo>
                    <a:pt x="1234" y="980"/>
                    <a:pt x="1290" y="924"/>
                    <a:pt x="1350" y="864"/>
                  </a:cubicBezTo>
                  <a:lnTo>
                    <a:pt x="1290" y="864"/>
                  </a:lnTo>
                  <a:cubicBezTo>
                    <a:pt x="1271" y="864"/>
                    <a:pt x="1253" y="864"/>
                    <a:pt x="1234" y="846"/>
                  </a:cubicBezTo>
                  <a:lnTo>
                    <a:pt x="1156" y="846"/>
                  </a:lnTo>
                  <a:lnTo>
                    <a:pt x="1100" y="827"/>
                  </a:lnTo>
                  <a:lnTo>
                    <a:pt x="1040" y="809"/>
                  </a:lnTo>
                  <a:cubicBezTo>
                    <a:pt x="1040" y="809"/>
                    <a:pt x="1022" y="809"/>
                    <a:pt x="1022" y="790"/>
                  </a:cubicBezTo>
                  <a:lnTo>
                    <a:pt x="985" y="790"/>
                  </a:lnTo>
                  <a:lnTo>
                    <a:pt x="962" y="772"/>
                  </a:lnTo>
                  <a:lnTo>
                    <a:pt x="943" y="772"/>
                  </a:lnTo>
                  <a:lnTo>
                    <a:pt x="925" y="749"/>
                  </a:lnTo>
                  <a:lnTo>
                    <a:pt x="869" y="730"/>
                  </a:lnTo>
                  <a:cubicBezTo>
                    <a:pt x="846" y="712"/>
                    <a:pt x="828" y="712"/>
                    <a:pt x="809" y="693"/>
                  </a:cubicBezTo>
                  <a:cubicBezTo>
                    <a:pt x="791" y="693"/>
                    <a:pt x="791" y="675"/>
                    <a:pt x="772" y="675"/>
                  </a:cubicBezTo>
                  <a:cubicBezTo>
                    <a:pt x="731" y="656"/>
                    <a:pt x="694" y="615"/>
                    <a:pt x="657" y="596"/>
                  </a:cubicBezTo>
                  <a:lnTo>
                    <a:pt x="615" y="559"/>
                  </a:lnTo>
                  <a:lnTo>
                    <a:pt x="597" y="541"/>
                  </a:lnTo>
                  <a:lnTo>
                    <a:pt x="578" y="518"/>
                  </a:lnTo>
                  <a:cubicBezTo>
                    <a:pt x="523" y="462"/>
                    <a:pt x="463" y="402"/>
                    <a:pt x="407" y="328"/>
                  </a:cubicBezTo>
                  <a:cubicBezTo>
                    <a:pt x="347" y="268"/>
                    <a:pt x="310" y="213"/>
                    <a:pt x="269" y="134"/>
                  </a:cubicBezTo>
                  <a:cubicBezTo>
                    <a:pt x="250" y="97"/>
                    <a:pt x="213" y="56"/>
                    <a:pt x="19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668;p46">
              <a:extLst>
                <a:ext uri="{FF2B5EF4-FFF2-40B4-BE49-F238E27FC236}">
                  <a16:creationId xmlns:a16="http://schemas.microsoft.com/office/drawing/2014/main" id="{5E875F7E-41DA-1DBE-2EC1-A1FB2A1A7799}"/>
                </a:ext>
              </a:extLst>
            </p:cNvPr>
            <p:cNvSpPr/>
            <p:nvPr/>
          </p:nvSpPr>
          <p:spPr>
            <a:xfrm>
              <a:off x="2790505" y="3132686"/>
              <a:ext cx="199204" cy="181444"/>
            </a:xfrm>
            <a:custGeom>
              <a:avLst/>
              <a:gdLst/>
              <a:ahLst/>
              <a:cxnLst/>
              <a:rect l="l" t="t" r="r" b="b"/>
              <a:pathLst>
                <a:path w="1503" h="1369" extrusionOk="0">
                  <a:moveTo>
                    <a:pt x="712" y="1"/>
                  </a:moveTo>
                  <a:cubicBezTo>
                    <a:pt x="671" y="1"/>
                    <a:pt x="652" y="19"/>
                    <a:pt x="634" y="19"/>
                  </a:cubicBezTo>
                  <a:cubicBezTo>
                    <a:pt x="597" y="19"/>
                    <a:pt x="578" y="38"/>
                    <a:pt x="555" y="38"/>
                  </a:cubicBezTo>
                  <a:cubicBezTo>
                    <a:pt x="518" y="56"/>
                    <a:pt x="500" y="56"/>
                    <a:pt x="463" y="56"/>
                  </a:cubicBezTo>
                  <a:cubicBezTo>
                    <a:pt x="439" y="75"/>
                    <a:pt x="421" y="75"/>
                    <a:pt x="384" y="98"/>
                  </a:cubicBezTo>
                  <a:cubicBezTo>
                    <a:pt x="366" y="116"/>
                    <a:pt x="347" y="135"/>
                    <a:pt x="324" y="153"/>
                  </a:cubicBezTo>
                  <a:cubicBezTo>
                    <a:pt x="305" y="172"/>
                    <a:pt x="287" y="190"/>
                    <a:pt x="250" y="213"/>
                  </a:cubicBezTo>
                  <a:cubicBezTo>
                    <a:pt x="232" y="232"/>
                    <a:pt x="208" y="232"/>
                    <a:pt x="190" y="250"/>
                  </a:cubicBezTo>
                  <a:cubicBezTo>
                    <a:pt x="171" y="287"/>
                    <a:pt x="153" y="306"/>
                    <a:pt x="135" y="329"/>
                  </a:cubicBezTo>
                  <a:cubicBezTo>
                    <a:pt x="135" y="347"/>
                    <a:pt x="93" y="366"/>
                    <a:pt x="93" y="384"/>
                  </a:cubicBezTo>
                  <a:cubicBezTo>
                    <a:pt x="74" y="421"/>
                    <a:pt x="56" y="444"/>
                    <a:pt x="56" y="463"/>
                  </a:cubicBezTo>
                  <a:cubicBezTo>
                    <a:pt x="37" y="500"/>
                    <a:pt x="37" y="518"/>
                    <a:pt x="19" y="560"/>
                  </a:cubicBezTo>
                  <a:lnTo>
                    <a:pt x="19" y="597"/>
                  </a:lnTo>
                  <a:lnTo>
                    <a:pt x="19" y="634"/>
                  </a:lnTo>
                  <a:cubicBezTo>
                    <a:pt x="19" y="675"/>
                    <a:pt x="1" y="694"/>
                    <a:pt x="1" y="731"/>
                  </a:cubicBezTo>
                  <a:cubicBezTo>
                    <a:pt x="1" y="749"/>
                    <a:pt x="19" y="768"/>
                    <a:pt x="19" y="809"/>
                  </a:cubicBezTo>
                  <a:cubicBezTo>
                    <a:pt x="19" y="828"/>
                    <a:pt x="19" y="865"/>
                    <a:pt x="37" y="883"/>
                  </a:cubicBezTo>
                  <a:lnTo>
                    <a:pt x="37" y="980"/>
                  </a:lnTo>
                  <a:cubicBezTo>
                    <a:pt x="56" y="999"/>
                    <a:pt x="74" y="1022"/>
                    <a:pt x="93" y="1040"/>
                  </a:cubicBezTo>
                  <a:cubicBezTo>
                    <a:pt x="116" y="1077"/>
                    <a:pt x="135" y="1096"/>
                    <a:pt x="135" y="1114"/>
                  </a:cubicBezTo>
                  <a:cubicBezTo>
                    <a:pt x="153" y="1137"/>
                    <a:pt x="171" y="1156"/>
                    <a:pt x="190" y="1174"/>
                  </a:cubicBezTo>
                  <a:cubicBezTo>
                    <a:pt x="208" y="1193"/>
                    <a:pt x="250" y="1211"/>
                    <a:pt x="269" y="1230"/>
                  </a:cubicBezTo>
                  <a:cubicBezTo>
                    <a:pt x="287" y="1253"/>
                    <a:pt x="324" y="1253"/>
                    <a:pt x="347" y="1271"/>
                  </a:cubicBezTo>
                  <a:cubicBezTo>
                    <a:pt x="366" y="1290"/>
                    <a:pt x="384" y="1308"/>
                    <a:pt x="421" y="1308"/>
                  </a:cubicBezTo>
                  <a:cubicBezTo>
                    <a:pt x="439" y="1327"/>
                    <a:pt x="463" y="1327"/>
                    <a:pt x="500" y="1345"/>
                  </a:cubicBezTo>
                  <a:lnTo>
                    <a:pt x="578" y="1345"/>
                  </a:lnTo>
                  <a:cubicBezTo>
                    <a:pt x="615" y="1345"/>
                    <a:pt x="634" y="1368"/>
                    <a:pt x="671" y="1368"/>
                  </a:cubicBezTo>
                  <a:lnTo>
                    <a:pt x="749" y="1368"/>
                  </a:lnTo>
                  <a:cubicBezTo>
                    <a:pt x="768" y="1368"/>
                    <a:pt x="809" y="1368"/>
                    <a:pt x="828" y="1345"/>
                  </a:cubicBezTo>
                  <a:cubicBezTo>
                    <a:pt x="865" y="1345"/>
                    <a:pt x="883" y="1327"/>
                    <a:pt x="925" y="1327"/>
                  </a:cubicBezTo>
                  <a:cubicBezTo>
                    <a:pt x="943" y="1308"/>
                    <a:pt x="962" y="1308"/>
                    <a:pt x="999" y="1290"/>
                  </a:cubicBezTo>
                  <a:cubicBezTo>
                    <a:pt x="1017" y="1290"/>
                    <a:pt x="1040" y="1271"/>
                    <a:pt x="1077" y="1253"/>
                  </a:cubicBezTo>
                  <a:cubicBezTo>
                    <a:pt x="1096" y="1253"/>
                    <a:pt x="1114" y="1230"/>
                    <a:pt x="1133" y="1211"/>
                  </a:cubicBezTo>
                  <a:cubicBezTo>
                    <a:pt x="1156" y="1193"/>
                    <a:pt x="1193" y="1193"/>
                    <a:pt x="1211" y="1174"/>
                  </a:cubicBezTo>
                  <a:cubicBezTo>
                    <a:pt x="1230" y="1156"/>
                    <a:pt x="1248" y="1137"/>
                    <a:pt x="1271" y="1114"/>
                  </a:cubicBezTo>
                  <a:cubicBezTo>
                    <a:pt x="1290" y="1096"/>
                    <a:pt x="1308" y="1077"/>
                    <a:pt x="1327" y="1059"/>
                  </a:cubicBezTo>
                  <a:cubicBezTo>
                    <a:pt x="1345" y="1040"/>
                    <a:pt x="1364" y="1022"/>
                    <a:pt x="1387" y="999"/>
                  </a:cubicBezTo>
                  <a:cubicBezTo>
                    <a:pt x="1387" y="962"/>
                    <a:pt x="1405" y="943"/>
                    <a:pt x="1424" y="925"/>
                  </a:cubicBezTo>
                  <a:cubicBezTo>
                    <a:pt x="1424" y="906"/>
                    <a:pt x="1442" y="865"/>
                    <a:pt x="1442" y="846"/>
                  </a:cubicBezTo>
                  <a:cubicBezTo>
                    <a:pt x="1461" y="828"/>
                    <a:pt x="1461" y="791"/>
                    <a:pt x="1479" y="768"/>
                  </a:cubicBezTo>
                  <a:cubicBezTo>
                    <a:pt x="1479" y="749"/>
                    <a:pt x="1502" y="712"/>
                    <a:pt x="1502" y="694"/>
                  </a:cubicBezTo>
                  <a:lnTo>
                    <a:pt x="1502" y="615"/>
                  </a:lnTo>
                  <a:lnTo>
                    <a:pt x="1502" y="518"/>
                  </a:lnTo>
                  <a:cubicBezTo>
                    <a:pt x="1502" y="500"/>
                    <a:pt x="1502" y="481"/>
                    <a:pt x="1479" y="444"/>
                  </a:cubicBezTo>
                  <a:cubicBezTo>
                    <a:pt x="1479" y="421"/>
                    <a:pt x="1479" y="384"/>
                    <a:pt x="1461" y="366"/>
                  </a:cubicBezTo>
                  <a:cubicBezTo>
                    <a:pt x="1461" y="347"/>
                    <a:pt x="1442" y="306"/>
                    <a:pt x="1424" y="287"/>
                  </a:cubicBezTo>
                  <a:cubicBezTo>
                    <a:pt x="1424" y="269"/>
                    <a:pt x="1405" y="250"/>
                    <a:pt x="1387" y="232"/>
                  </a:cubicBezTo>
                  <a:cubicBezTo>
                    <a:pt x="1364" y="213"/>
                    <a:pt x="1345" y="190"/>
                    <a:pt x="1327" y="172"/>
                  </a:cubicBezTo>
                  <a:cubicBezTo>
                    <a:pt x="1308" y="153"/>
                    <a:pt x="1271" y="135"/>
                    <a:pt x="1248" y="116"/>
                  </a:cubicBezTo>
                  <a:cubicBezTo>
                    <a:pt x="1230" y="116"/>
                    <a:pt x="1230" y="98"/>
                    <a:pt x="1211" y="98"/>
                  </a:cubicBezTo>
                  <a:lnTo>
                    <a:pt x="1193" y="75"/>
                  </a:lnTo>
                  <a:cubicBezTo>
                    <a:pt x="1156" y="56"/>
                    <a:pt x="1133" y="56"/>
                    <a:pt x="1114" y="56"/>
                  </a:cubicBezTo>
                  <a:cubicBezTo>
                    <a:pt x="1077" y="38"/>
                    <a:pt x="1059" y="19"/>
                    <a:pt x="1040" y="19"/>
                  </a:cubicBezTo>
                  <a:cubicBezTo>
                    <a:pt x="999" y="1"/>
                    <a:pt x="980" y="1"/>
                    <a:pt x="94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669;p46">
              <a:extLst>
                <a:ext uri="{FF2B5EF4-FFF2-40B4-BE49-F238E27FC236}">
                  <a16:creationId xmlns:a16="http://schemas.microsoft.com/office/drawing/2014/main" id="{D2491C58-B968-5ED5-82F6-30620BD71A77}"/>
                </a:ext>
              </a:extLst>
            </p:cNvPr>
            <p:cNvSpPr/>
            <p:nvPr/>
          </p:nvSpPr>
          <p:spPr>
            <a:xfrm>
              <a:off x="2887257" y="3160916"/>
              <a:ext cx="28363" cy="20278"/>
            </a:xfrm>
            <a:custGeom>
              <a:avLst/>
              <a:gdLst/>
              <a:ahLst/>
              <a:cxnLst/>
              <a:rect l="l" t="t" r="r" b="b"/>
              <a:pathLst>
                <a:path w="214" h="153" extrusionOk="0">
                  <a:moveTo>
                    <a:pt x="195" y="0"/>
                  </a:moveTo>
                  <a:cubicBezTo>
                    <a:pt x="195" y="19"/>
                    <a:pt x="213" y="19"/>
                    <a:pt x="213" y="37"/>
                  </a:cubicBezTo>
                  <a:cubicBezTo>
                    <a:pt x="213" y="19"/>
                    <a:pt x="213" y="19"/>
                    <a:pt x="195" y="0"/>
                  </a:cubicBezTo>
                  <a:close/>
                  <a:moveTo>
                    <a:pt x="172" y="19"/>
                  </a:moveTo>
                  <a:cubicBezTo>
                    <a:pt x="172" y="37"/>
                    <a:pt x="153" y="37"/>
                    <a:pt x="153" y="56"/>
                  </a:cubicBezTo>
                  <a:lnTo>
                    <a:pt x="135" y="56"/>
                  </a:lnTo>
                  <a:lnTo>
                    <a:pt x="153" y="74"/>
                  </a:lnTo>
                  <a:lnTo>
                    <a:pt x="172" y="56"/>
                  </a:lnTo>
                  <a:lnTo>
                    <a:pt x="172" y="19"/>
                  </a:lnTo>
                  <a:close/>
                  <a:moveTo>
                    <a:pt x="1" y="37"/>
                  </a:moveTo>
                  <a:cubicBezTo>
                    <a:pt x="1" y="56"/>
                    <a:pt x="19" y="74"/>
                    <a:pt x="19" y="93"/>
                  </a:cubicBezTo>
                  <a:cubicBezTo>
                    <a:pt x="38" y="116"/>
                    <a:pt x="56" y="134"/>
                    <a:pt x="56" y="153"/>
                  </a:cubicBezTo>
                  <a:cubicBezTo>
                    <a:pt x="56" y="134"/>
                    <a:pt x="38" y="116"/>
                    <a:pt x="38" y="93"/>
                  </a:cubicBezTo>
                  <a:cubicBezTo>
                    <a:pt x="19" y="74"/>
                    <a:pt x="19" y="56"/>
                    <a:pt x="19" y="37"/>
                  </a:cubicBezTo>
                  <a:lnTo>
                    <a:pt x="19" y="37"/>
                  </a:lnTo>
                  <a:cubicBezTo>
                    <a:pt x="56" y="56"/>
                    <a:pt x="98" y="56"/>
                    <a:pt x="135" y="56"/>
                  </a:cubicBezTo>
                  <a:cubicBezTo>
                    <a:pt x="98" y="37"/>
                    <a:pt x="56" y="37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670;p46">
              <a:extLst>
                <a:ext uri="{FF2B5EF4-FFF2-40B4-BE49-F238E27FC236}">
                  <a16:creationId xmlns:a16="http://schemas.microsoft.com/office/drawing/2014/main" id="{B4DCFEE1-A9C9-880B-A724-8C5C1EB4115F}"/>
                </a:ext>
              </a:extLst>
            </p:cNvPr>
            <p:cNvSpPr/>
            <p:nvPr/>
          </p:nvSpPr>
          <p:spPr>
            <a:xfrm>
              <a:off x="2854255" y="3224534"/>
              <a:ext cx="15374" cy="9940"/>
            </a:xfrm>
            <a:custGeom>
              <a:avLst/>
              <a:gdLst/>
              <a:ahLst/>
              <a:cxnLst/>
              <a:rect l="l" t="t" r="r" b="b"/>
              <a:pathLst>
                <a:path w="116" h="75" extrusionOk="0">
                  <a:moveTo>
                    <a:pt x="97" y="1"/>
                  </a:moveTo>
                  <a:cubicBezTo>
                    <a:pt x="97" y="1"/>
                    <a:pt x="105" y="9"/>
                    <a:pt x="111" y="9"/>
                  </a:cubicBezTo>
                  <a:cubicBezTo>
                    <a:pt x="114" y="9"/>
                    <a:pt x="116" y="7"/>
                    <a:pt x="116" y="1"/>
                  </a:cubicBezTo>
                  <a:close/>
                  <a:moveTo>
                    <a:pt x="19" y="19"/>
                  </a:moveTo>
                  <a:lnTo>
                    <a:pt x="0" y="38"/>
                  </a:lnTo>
                  <a:lnTo>
                    <a:pt x="19" y="38"/>
                  </a:lnTo>
                  <a:lnTo>
                    <a:pt x="19" y="19"/>
                  </a:lnTo>
                  <a:close/>
                  <a:moveTo>
                    <a:pt x="74" y="1"/>
                  </a:moveTo>
                  <a:cubicBezTo>
                    <a:pt x="56" y="19"/>
                    <a:pt x="56" y="38"/>
                    <a:pt x="56" y="56"/>
                  </a:cubicBezTo>
                  <a:cubicBezTo>
                    <a:pt x="74" y="38"/>
                    <a:pt x="74" y="38"/>
                    <a:pt x="74" y="19"/>
                  </a:cubicBezTo>
                  <a:cubicBezTo>
                    <a:pt x="74" y="1"/>
                    <a:pt x="74" y="1"/>
                    <a:pt x="97" y="1"/>
                  </a:cubicBezTo>
                  <a:close/>
                  <a:moveTo>
                    <a:pt x="19" y="38"/>
                  </a:moveTo>
                  <a:lnTo>
                    <a:pt x="37" y="56"/>
                  </a:lnTo>
                  <a:lnTo>
                    <a:pt x="56" y="75"/>
                  </a:lnTo>
                  <a:lnTo>
                    <a:pt x="56" y="56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1671;p46">
              <a:extLst>
                <a:ext uri="{FF2B5EF4-FFF2-40B4-BE49-F238E27FC236}">
                  <a16:creationId xmlns:a16="http://schemas.microsoft.com/office/drawing/2014/main" id="{25268B83-2C4E-160F-CCE8-8150FF5717B3}"/>
                </a:ext>
              </a:extLst>
            </p:cNvPr>
            <p:cNvSpPr/>
            <p:nvPr/>
          </p:nvSpPr>
          <p:spPr>
            <a:xfrm>
              <a:off x="2928343" y="3242294"/>
              <a:ext cx="22796" cy="12989"/>
            </a:xfrm>
            <a:custGeom>
              <a:avLst/>
              <a:gdLst/>
              <a:ahLst/>
              <a:cxnLst/>
              <a:rect l="l" t="t" r="r" b="b"/>
              <a:pathLst>
                <a:path w="172" h="98" extrusionOk="0">
                  <a:moveTo>
                    <a:pt x="171" y="1"/>
                  </a:moveTo>
                  <a:lnTo>
                    <a:pt x="153" y="19"/>
                  </a:lnTo>
                  <a:lnTo>
                    <a:pt x="153" y="38"/>
                  </a:lnTo>
                  <a:lnTo>
                    <a:pt x="171" y="19"/>
                  </a:lnTo>
                  <a:lnTo>
                    <a:pt x="171" y="1"/>
                  </a:lnTo>
                  <a:close/>
                  <a:moveTo>
                    <a:pt x="0" y="38"/>
                  </a:moveTo>
                  <a:lnTo>
                    <a:pt x="0" y="56"/>
                  </a:lnTo>
                  <a:lnTo>
                    <a:pt x="37" y="56"/>
                  </a:lnTo>
                  <a:lnTo>
                    <a:pt x="19" y="38"/>
                  </a:lnTo>
                  <a:close/>
                  <a:moveTo>
                    <a:pt x="93" y="19"/>
                  </a:moveTo>
                  <a:cubicBezTo>
                    <a:pt x="74" y="19"/>
                    <a:pt x="74" y="38"/>
                    <a:pt x="74" y="38"/>
                  </a:cubicBezTo>
                  <a:lnTo>
                    <a:pt x="74" y="56"/>
                  </a:lnTo>
                  <a:cubicBezTo>
                    <a:pt x="93" y="56"/>
                    <a:pt x="93" y="38"/>
                    <a:pt x="93" y="38"/>
                  </a:cubicBezTo>
                  <a:lnTo>
                    <a:pt x="116" y="38"/>
                  </a:lnTo>
                  <a:lnTo>
                    <a:pt x="116" y="56"/>
                  </a:lnTo>
                  <a:cubicBezTo>
                    <a:pt x="134" y="56"/>
                    <a:pt x="134" y="56"/>
                    <a:pt x="153" y="79"/>
                  </a:cubicBezTo>
                  <a:lnTo>
                    <a:pt x="153" y="56"/>
                  </a:lnTo>
                  <a:lnTo>
                    <a:pt x="134" y="38"/>
                  </a:lnTo>
                  <a:lnTo>
                    <a:pt x="116" y="19"/>
                  </a:lnTo>
                  <a:close/>
                  <a:moveTo>
                    <a:pt x="37" y="56"/>
                  </a:moveTo>
                  <a:cubicBezTo>
                    <a:pt x="37" y="79"/>
                    <a:pt x="56" y="79"/>
                    <a:pt x="56" y="98"/>
                  </a:cubicBezTo>
                  <a:lnTo>
                    <a:pt x="74" y="98"/>
                  </a:lnTo>
                  <a:lnTo>
                    <a:pt x="74" y="79"/>
                  </a:lnTo>
                  <a:cubicBezTo>
                    <a:pt x="56" y="79"/>
                    <a:pt x="56" y="56"/>
                    <a:pt x="37" y="56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1672;p46">
              <a:extLst>
                <a:ext uri="{FF2B5EF4-FFF2-40B4-BE49-F238E27FC236}">
                  <a16:creationId xmlns:a16="http://schemas.microsoft.com/office/drawing/2014/main" id="{424B4286-9863-B115-B919-8F30EAC2441B}"/>
                </a:ext>
              </a:extLst>
            </p:cNvPr>
            <p:cNvSpPr/>
            <p:nvPr/>
          </p:nvSpPr>
          <p:spPr>
            <a:xfrm>
              <a:off x="2874401" y="3283381"/>
              <a:ext cx="10603" cy="12326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19" y="37"/>
                  </a:moveTo>
                  <a:lnTo>
                    <a:pt x="19" y="56"/>
                  </a:lnTo>
                  <a:lnTo>
                    <a:pt x="38" y="56"/>
                  </a:lnTo>
                  <a:lnTo>
                    <a:pt x="38" y="37"/>
                  </a:lnTo>
                  <a:close/>
                  <a:moveTo>
                    <a:pt x="61" y="0"/>
                  </a:moveTo>
                  <a:lnTo>
                    <a:pt x="61" y="56"/>
                  </a:lnTo>
                  <a:lnTo>
                    <a:pt x="38" y="56"/>
                  </a:lnTo>
                  <a:lnTo>
                    <a:pt x="38" y="74"/>
                  </a:lnTo>
                  <a:lnTo>
                    <a:pt x="61" y="74"/>
                  </a:lnTo>
                  <a:cubicBezTo>
                    <a:pt x="61" y="56"/>
                    <a:pt x="61" y="37"/>
                    <a:pt x="79" y="19"/>
                  </a:cubicBezTo>
                  <a:cubicBezTo>
                    <a:pt x="79" y="19"/>
                    <a:pt x="79" y="0"/>
                    <a:pt x="61" y="0"/>
                  </a:cubicBezTo>
                  <a:close/>
                  <a:moveTo>
                    <a:pt x="19" y="37"/>
                  </a:moveTo>
                  <a:cubicBezTo>
                    <a:pt x="19" y="56"/>
                    <a:pt x="1" y="74"/>
                    <a:pt x="1" y="93"/>
                  </a:cubicBezTo>
                  <a:cubicBezTo>
                    <a:pt x="19" y="74"/>
                    <a:pt x="19" y="56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1673;p46">
              <a:extLst>
                <a:ext uri="{FF2B5EF4-FFF2-40B4-BE49-F238E27FC236}">
                  <a16:creationId xmlns:a16="http://schemas.microsoft.com/office/drawing/2014/main" id="{2C5E90CE-E1CF-55EF-996C-B307E1BF58FF}"/>
                </a:ext>
              </a:extLst>
            </p:cNvPr>
            <p:cNvSpPr/>
            <p:nvPr/>
          </p:nvSpPr>
          <p:spPr>
            <a:xfrm>
              <a:off x="2841399" y="3298623"/>
              <a:ext cx="7422" cy="7555"/>
            </a:xfrm>
            <a:custGeom>
              <a:avLst/>
              <a:gdLst/>
              <a:ahLst/>
              <a:cxnLst/>
              <a:rect l="l" t="t" r="r" b="b"/>
              <a:pathLst>
                <a:path w="56" h="57" extrusionOk="0">
                  <a:moveTo>
                    <a:pt x="55" y="19"/>
                  </a:moveTo>
                  <a:cubicBezTo>
                    <a:pt x="55" y="19"/>
                    <a:pt x="37" y="19"/>
                    <a:pt x="37" y="38"/>
                  </a:cubicBezTo>
                  <a:cubicBezTo>
                    <a:pt x="55" y="38"/>
                    <a:pt x="55" y="19"/>
                    <a:pt x="55" y="19"/>
                  </a:cubicBezTo>
                  <a:close/>
                  <a:moveTo>
                    <a:pt x="0" y="1"/>
                  </a:moveTo>
                  <a:cubicBezTo>
                    <a:pt x="19" y="1"/>
                    <a:pt x="19" y="19"/>
                    <a:pt x="19" y="19"/>
                  </a:cubicBezTo>
                  <a:lnTo>
                    <a:pt x="19" y="38"/>
                  </a:lnTo>
                  <a:lnTo>
                    <a:pt x="37" y="56"/>
                  </a:lnTo>
                  <a:lnTo>
                    <a:pt x="37" y="38"/>
                  </a:lnTo>
                  <a:lnTo>
                    <a:pt x="37" y="19"/>
                  </a:lnTo>
                  <a:cubicBezTo>
                    <a:pt x="19" y="19"/>
                    <a:pt x="19" y="1"/>
                    <a:pt x="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1674;p46">
              <a:extLst>
                <a:ext uri="{FF2B5EF4-FFF2-40B4-BE49-F238E27FC236}">
                  <a16:creationId xmlns:a16="http://schemas.microsoft.com/office/drawing/2014/main" id="{39CA455B-80DC-17D6-C025-60B71A88C79E}"/>
                </a:ext>
              </a:extLst>
            </p:cNvPr>
            <p:cNvSpPr/>
            <p:nvPr/>
          </p:nvSpPr>
          <p:spPr>
            <a:xfrm>
              <a:off x="2805879" y="3231956"/>
              <a:ext cx="7422" cy="8085"/>
            </a:xfrm>
            <a:custGeom>
              <a:avLst/>
              <a:gdLst/>
              <a:ahLst/>
              <a:cxnLst/>
              <a:rect l="l" t="t" r="r" b="b"/>
              <a:pathLst>
                <a:path w="56" h="61" extrusionOk="0">
                  <a:moveTo>
                    <a:pt x="55" y="0"/>
                  </a:moveTo>
                  <a:lnTo>
                    <a:pt x="55" y="0"/>
                  </a:lnTo>
                  <a:cubicBezTo>
                    <a:pt x="37" y="19"/>
                    <a:pt x="37" y="42"/>
                    <a:pt x="19" y="42"/>
                  </a:cubicBezTo>
                  <a:lnTo>
                    <a:pt x="0" y="19"/>
                  </a:lnTo>
                  <a:lnTo>
                    <a:pt x="0" y="19"/>
                  </a:lnTo>
                  <a:cubicBezTo>
                    <a:pt x="0" y="42"/>
                    <a:pt x="0" y="60"/>
                    <a:pt x="19" y="60"/>
                  </a:cubicBezTo>
                  <a:lnTo>
                    <a:pt x="37" y="42"/>
                  </a:lnTo>
                  <a:cubicBezTo>
                    <a:pt x="55" y="19"/>
                    <a:pt x="55" y="19"/>
                    <a:pt x="5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1675;p46">
              <a:extLst>
                <a:ext uri="{FF2B5EF4-FFF2-40B4-BE49-F238E27FC236}">
                  <a16:creationId xmlns:a16="http://schemas.microsoft.com/office/drawing/2014/main" id="{1FAB2ECE-3B9E-10E5-26CE-4825056A158F}"/>
                </a:ext>
              </a:extLst>
            </p:cNvPr>
            <p:cNvSpPr/>
            <p:nvPr/>
          </p:nvSpPr>
          <p:spPr>
            <a:xfrm>
              <a:off x="2856641" y="3152964"/>
              <a:ext cx="15507" cy="10470"/>
            </a:xfrm>
            <a:custGeom>
              <a:avLst/>
              <a:gdLst/>
              <a:ahLst/>
              <a:cxnLst/>
              <a:rect l="l" t="t" r="r" b="b"/>
              <a:pathLst>
                <a:path w="117" h="79" extrusionOk="0">
                  <a:moveTo>
                    <a:pt x="19" y="0"/>
                  </a:moveTo>
                  <a:lnTo>
                    <a:pt x="19" y="19"/>
                  </a:lnTo>
                  <a:lnTo>
                    <a:pt x="38" y="19"/>
                  </a:lnTo>
                  <a:cubicBezTo>
                    <a:pt x="38" y="19"/>
                    <a:pt x="56" y="19"/>
                    <a:pt x="79" y="37"/>
                  </a:cubicBezTo>
                  <a:cubicBezTo>
                    <a:pt x="79" y="37"/>
                    <a:pt x="98" y="37"/>
                    <a:pt x="116" y="60"/>
                  </a:cubicBezTo>
                  <a:cubicBezTo>
                    <a:pt x="98" y="37"/>
                    <a:pt x="98" y="37"/>
                    <a:pt x="79" y="19"/>
                  </a:cubicBezTo>
                  <a:cubicBezTo>
                    <a:pt x="56" y="19"/>
                    <a:pt x="56" y="0"/>
                    <a:pt x="38" y="0"/>
                  </a:cubicBezTo>
                  <a:close/>
                  <a:moveTo>
                    <a:pt x="19" y="19"/>
                  </a:moveTo>
                  <a:cubicBezTo>
                    <a:pt x="19" y="19"/>
                    <a:pt x="19" y="37"/>
                    <a:pt x="1" y="37"/>
                  </a:cubicBezTo>
                  <a:lnTo>
                    <a:pt x="1" y="79"/>
                  </a:lnTo>
                  <a:cubicBezTo>
                    <a:pt x="1" y="79"/>
                    <a:pt x="19" y="60"/>
                    <a:pt x="19" y="37"/>
                  </a:cubicBezTo>
                  <a:lnTo>
                    <a:pt x="1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1676;p46">
              <a:extLst>
                <a:ext uri="{FF2B5EF4-FFF2-40B4-BE49-F238E27FC236}">
                  <a16:creationId xmlns:a16="http://schemas.microsoft.com/office/drawing/2014/main" id="{C70CA701-5119-8B87-EF30-D3E5A3CBC1C7}"/>
                </a:ext>
              </a:extLst>
            </p:cNvPr>
            <p:cNvSpPr/>
            <p:nvPr/>
          </p:nvSpPr>
          <p:spPr>
            <a:xfrm>
              <a:off x="2900113" y="3201340"/>
              <a:ext cx="20278" cy="10470"/>
            </a:xfrm>
            <a:custGeom>
              <a:avLst/>
              <a:gdLst/>
              <a:ahLst/>
              <a:cxnLst/>
              <a:rect l="l" t="t" r="r" b="b"/>
              <a:pathLst>
                <a:path w="153" h="79" extrusionOk="0">
                  <a:moveTo>
                    <a:pt x="153" y="0"/>
                  </a:moveTo>
                  <a:cubicBezTo>
                    <a:pt x="135" y="19"/>
                    <a:pt x="135" y="42"/>
                    <a:pt x="116" y="42"/>
                  </a:cubicBezTo>
                  <a:lnTo>
                    <a:pt x="116" y="60"/>
                  </a:lnTo>
                  <a:cubicBezTo>
                    <a:pt x="116" y="60"/>
                    <a:pt x="98" y="60"/>
                    <a:pt x="98" y="42"/>
                  </a:cubicBezTo>
                  <a:cubicBezTo>
                    <a:pt x="56" y="42"/>
                    <a:pt x="19" y="19"/>
                    <a:pt x="1" y="19"/>
                  </a:cubicBezTo>
                  <a:cubicBezTo>
                    <a:pt x="1" y="19"/>
                    <a:pt x="19" y="42"/>
                    <a:pt x="38" y="42"/>
                  </a:cubicBezTo>
                  <a:cubicBezTo>
                    <a:pt x="56" y="42"/>
                    <a:pt x="75" y="60"/>
                    <a:pt x="75" y="60"/>
                  </a:cubicBezTo>
                  <a:cubicBezTo>
                    <a:pt x="98" y="60"/>
                    <a:pt x="98" y="79"/>
                    <a:pt x="116" y="79"/>
                  </a:cubicBezTo>
                  <a:lnTo>
                    <a:pt x="135" y="60"/>
                  </a:lnTo>
                  <a:cubicBezTo>
                    <a:pt x="135" y="42"/>
                    <a:pt x="135" y="19"/>
                    <a:pt x="1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677;p46">
              <a:extLst>
                <a:ext uri="{FF2B5EF4-FFF2-40B4-BE49-F238E27FC236}">
                  <a16:creationId xmlns:a16="http://schemas.microsoft.com/office/drawing/2014/main" id="{EB6C85C2-8D64-8430-2926-D4D706CE968C}"/>
                </a:ext>
              </a:extLst>
            </p:cNvPr>
            <p:cNvSpPr/>
            <p:nvPr/>
          </p:nvSpPr>
          <p:spPr>
            <a:xfrm>
              <a:off x="2583484" y="3421088"/>
              <a:ext cx="122597" cy="53413"/>
            </a:xfrm>
            <a:custGeom>
              <a:avLst/>
              <a:gdLst/>
              <a:ahLst/>
              <a:cxnLst/>
              <a:rect l="l" t="t" r="r" b="b"/>
              <a:pathLst>
                <a:path w="925" h="403" extrusionOk="0">
                  <a:moveTo>
                    <a:pt x="1" y="1"/>
                  </a:moveTo>
                  <a:cubicBezTo>
                    <a:pt x="1" y="135"/>
                    <a:pt x="19" y="269"/>
                    <a:pt x="61" y="403"/>
                  </a:cubicBezTo>
                  <a:cubicBezTo>
                    <a:pt x="310" y="384"/>
                    <a:pt x="500" y="347"/>
                    <a:pt x="675" y="306"/>
                  </a:cubicBezTo>
                  <a:cubicBezTo>
                    <a:pt x="772" y="269"/>
                    <a:pt x="846" y="232"/>
                    <a:pt x="925" y="190"/>
                  </a:cubicBezTo>
                  <a:lnTo>
                    <a:pt x="925" y="190"/>
                  </a:lnTo>
                  <a:cubicBezTo>
                    <a:pt x="811" y="212"/>
                    <a:pt x="708" y="221"/>
                    <a:pt x="615" y="221"/>
                  </a:cubicBezTo>
                  <a:cubicBezTo>
                    <a:pt x="288" y="221"/>
                    <a:pt x="91" y="105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678;p46">
              <a:extLst>
                <a:ext uri="{FF2B5EF4-FFF2-40B4-BE49-F238E27FC236}">
                  <a16:creationId xmlns:a16="http://schemas.microsoft.com/office/drawing/2014/main" id="{75C240F4-3587-56D1-26AE-1A88850AD104}"/>
                </a:ext>
              </a:extLst>
            </p:cNvPr>
            <p:cNvSpPr/>
            <p:nvPr/>
          </p:nvSpPr>
          <p:spPr>
            <a:xfrm>
              <a:off x="2759889" y="3211678"/>
              <a:ext cx="66269" cy="107355"/>
            </a:xfrm>
            <a:custGeom>
              <a:avLst/>
              <a:gdLst/>
              <a:ahLst/>
              <a:cxnLst/>
              <a:rect l="l" t="t" r="r" b="b"/>
              <a:pathLst>
                <a:path w="500" h="810" extrusionOk="0">
                  <a:moveTo>
                    <a:pt x="250" y="1"/>
                  </a:moveTo>
                  <a:cubicBezTo>
                    <a:pt x="153" y="1"/>
                    <a:pt x="74" y="1"/>
                    <a:pt x="0" y="19"/>
                  </a:cubicBezTo>
                  <a:cubicBezTo>
                    <a:pt x="19" y="213"/>
                    <a:pt x="116" y="518"/>
                    <a:pt x="402" y="809"/>
                  </a:cubicBezTo>
                  <a:cubicBezTo>
                    <a:pt x="421" y="749"/>
                    <a:pt x="463" y="694"/>
                    <a:pt x="500" y="634"/>
                  </a:cubicBezTo>
                  <a:cubicBezTo>
                    <a:pt x="481" y="615"/>
                    <a:pt x="439" y="597"/>
                    <a:pt x="421" y="578"/>
                  </a:cubicBezTo>
                  <a:cubicBezTo>
                    <a:pt x="402" y="560"/>
                    <a:pt x="384" y="541"/>
                    <a:pt x="366" y="518"/>
                  </a:cubicBezTo>
                  <a:cubicBezTo>
                    <a:pt x="366" y="500"/>
                    <a:pt x="347" y="481"/>
                    <a:pt x="324" y="444"/>
                  </a:cubicBezTo>
                  <a:cubicBezTo>
                    <a:pt x="305" y="426"/>
                    <a:pt x="287" y="403"/>
                    <a:pt x="268" y="384"/>
                  </a:cubicBezTo>
                  <a:lnTo>
                    <a:pt x="268" y="287"/>
                  </a:lnTo>
                  <a:cubicBezTo>
                    <a:pt x="250" y="269"/>
                    <a:pt x="250" y="232"/>
                    <a:pt x="250" y="213"/>
                  </a:cubicBezTo>
                  <a:cubicBezTo>
                    <a:pt x="250" y="172"/>
                    <a:pt x="232" y="153"/>
                    <a:pt x="232" y="135"/>
                  </a:cubicBezTo>
                  <a:cubicBezTo>
                    <a:pt x="232" y="98"/>
                    <a:pt x="250" y="79"/>
                    <a:pt x="250" y="38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679;p46">
              <a:extLst>
                <a:ext uri="{FF2B5EF4-FFF2-40B4-BE49-F238E27FC236}">
                  <a16:creationId xmlns:a16="http://schemas.microsoft.com/office/drawing/2014/main" id="{DB069993-9D42-5517-8CF8-0F9BDCC2056E}"/>
                </a:ext>
              </a:extLst>
            </p:cNvPr>
            <p:cNvSpPr/>
            <p:nvPr/>
          </p:nvSpPr>
          <p:spPr>
            <a:xfrm>
              <a:off x="2928343" y="3141035"/>
              <a:ext cx="132405" cy="115573"/>
            </a:xfrm>
            <a:custGeom>
              <a:avLst/>
              <a:gdLst/>
              <a:ahLst/>
              <a:cxnLst/>
              <a:rect l="l" t="t" r="r" b="b"/>
              <a:pathLst>
                <a:path w="999" h="872" extrusionOk="0">
                  <a:moveTo>
                    <a:pt x="391" y="1"/>
                  </a:moveTo>
                  <a:cubicBezTo>
                    <a:pt x="324" y="1"/>
                    <a:pt x="259" y="15"/>
                    <a:pt x="208" y="53"/>
                  </a:cubicBezTo>
                  <a:cubicBezTo>
                    <a:pt x="171" y="72"/>
                    <a:pt x="153" y="109"/>
                    <a:pt x="116" y="150"/>
                  </a:cubicBezTo>
                  <a:cubicBezTo>
                    <a:pt x="0" y="321"/>
                    <a:pt x="37" y="571"/>
                    <a:pt x="208" y="705"/>
                  </a:cubicBezTo>
                  <a:cubicBezTo>
                    <a:pt x="250" y="746"/>
                    <a:pt x="324" y="783"/>
                    <a:pt x="402" y="802"/>
                  </a:cubicBezTo>
                  <a:cubicBezTo>
                    <a:pt x="481" y="843"/>
                    <a:pt x="555" y="862"/>
                    <a:pt x="615" y="862"/>
                  </a:cubicBezTo>
                  <a:cubicBezTo>
                    <a:pt x="658" y="868"/>
                    <a:pt x="700" y="872"/>
                    <a:pt x="738" y="872"/>
                  </a:cubicBezTo>
                  <a:cubicBezTo>
                    <a:pt x="816" y="872"/>
                    <a:pt x="876" y="855"/>
                    <a:pt x="901" y="802"/>
                  </a:cubicBezTo>
                  <a:cubicBezTo>
                    <a:pt x="998" y="668"/>
                    <a:pt x="809" y="243"/>
                    <a:pt x="633" y="109"/>
                  </a:cubicBezTo>
                  <a:cubicBezTo>
                    <a:pt x="596" y="72"/>
                    <a:pt x="536" y="35"/>
                    <a:pt x="499" y="12"/>
                  </a:cubicBezTo>
                  <a:cubicBezTo>
                    <a:pt x="465" y="5"/>
                    <a:pt x="428" y="1"/>
                    <a:pt x="39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1680;p46">
              <a:extLst>
                <a:ext uri="{FF2B5EF4-FFF2-40B4-BE49-F238E27FC236}">
                  <a16:creationId xmlns:a16="http://schemas.microsoft.com/office/drawing/2014/main" id="{67668E56-2A30-BC5C-3B63-6B23EADD7900}"/>
                </a:ext>
              </a:extLst>
            </p:cNvPr>
            <p:cNvSpPr/>
            <p:nvPr/>
          </p:nvSpPr>
          <p:spPr>
            <a:xfrm>
              <a:off x="2963862" y="3169796"/>
              <a:ext cx="41087" cy="38701"/>
            </a:xfrm>
            <a:custGeom>
              <a:avLst/>
              <a:gdLst/>
              <a:ahLst/>
              <a:cxnLst/>
              <a:rect l="l" t="t" r="r" b="b"/>
              <a:pathLst>
                <a:path w="310" h="292" extrusionOk="0">
                  <a:moveTo>
                    <a:pt x="99" y="0"/>
                  </a:moveTo>
                  <a:cubicBezTo>
                    <a:pt x="76" y="0"/>
                    <a:pt x="55" y="9"/>
                    <a:pt x="37" y="26"/>
                  </a:cubicBezTo>
                  <a:cubicBezTo>
                    <a:pt x="0" y="67"/>
                    <a:pt x="0" y="141"/>
                    <a:pt x="56" y="201"/>
                  </a:cubicBezTo>
                  <a:cubicBezTo>
                    <a:pt x="103" y="245"/>
                    <a:pt x="184" y="291"/>
                    <a:pt x="235" y="291"/>
                  </a:cubicBezTo>
                  <a:cubicBezTo>
                    <a:pt x="249" y="291"/>
                    <a:pt x="260" y="288"/>
                    <a:pt x="268" y="280"/>
                  </a:cubicBezTo>
                  <a:cubicBezTo>
                    <a:pt x="310" y="220"/>
                    <a:pt x="250" y="104"/>
                    <a:pt x="194" y="49"/>
                  </a:cubicBezTo>
                  <a:cubicBezTo>
                    <a:pt x="161" y="15"/>
                    <a:pt x="128" y="0"/>
                    <a:pt x="9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1681;p46">
              <a:extLst>
                <a:ext uri="{FF2B5EF4-FFF2-40B4-BE49-F238E27FC236}">
                  <a16:creationId xmlns:a16="http://schemas.microsoft.com/office/drawing/2014/main" id="{6E59FA9D-3D75-5383-99A0-4FA1997D629F}"/>
                </a:ext>
              </a:extLst>
            </p:cNvPr>
            <p:cNvSpPr/>
            <p:nvPr/>
          </p:nvSpPr>
          <p:spPr>
            <a:xfrm>
              <a:off x="2486732" y="3064031"/>
              <a:ext cx="357189" cy="176407"/>
            </a:xfrm>
            <a:custGeom>
              <a:avLst/>
              <a:gdLst/>
              <a:ahLst/>
              <a:cxnLst/>
              <a:rect l="l" t="t" r="r" b="b"/>
              <a:pathLst>
                <a:path w="2695" h="1331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1115"/>
                    <a:pt x="791" y="1309"/>
                    <a:pt x="1096" y="1327"/>
                  </a:cubicBezTo>
                  <a:cubicBezTo>
                    <a:pt x="1122" y="1329"/>
                    <a:pt x="1150" y="1331"/>
                    <a:pt x="1181" y="1331"/>
                  </a:cubicBezTo>
                  <a:cubicBezTo>
                    <a:pt x="1659" y="1331"/>
                    <a:pt x="2695" y="1078"/>
                    <a:pt x="2695" y="1078"/>
                  </a:cubicBezTo>
                  <a:cubicBezTo>
                    <a:pt x="2695" y="1078"/>
                    <a:pt x="2616" y="962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1682;p46">
              <a:extLst>
                <a:ext uri="{FF2B5EF4-FFF2-40B4-BE49-F238E27FC236}">
                  <a16:creationId xmlns:a16="http://schemas.microsoft.com/office/drawing/2014/main" id="{F78F336C-DC3A-13ED-4691-216B62551C74}"/>
                </a:ext>
              </a:extLst>
            </p:cNvPr>
            <p:cNvSpPr/>
            <p:nvPr/>
          </p:nvSpPr>
          <p:spPr>
            <a:xfrm>
              <a:off x="2486732" y="3064031"/>
              <a:ext cx="357189" cy="126706"/>
            </a:xfrm>
            <a:custGeom>
              <a:avLst/>
              <a:gdLst/>
              <a:ahLst/>
              <a:cxnLst/>
              <a:rect l="l" t="t" r="r" b="b"/>
              <a:pathLst>
                <a:path w="2695" h="956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768"/>
                    <a:pt x="880" y="956"/>
                    <a:pt x="1680" y="956"/>
                  </a:cubicBezTo>
                  <a:cubicBezTo>
                    <a:pt x="1968" y="956"/>
                    <a:pt x="2286" y="931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1683;p46">
              <a:extLst>
                <a:ext uri="{FF2B5EF4-FFF2-40B4-BE49-F238E27FC236}">
                  <a16:creationId xmlns:a16="http://schemas.microsoft.com/office/drawing/2014/main" id="{D526D1F5-B0A4-54C4-A140-84F7EEF8F278}"/>
                </a:ext>
              </a:extLst>
            </p:cNvPr>
            <p:cNvSpPr/>
            <p:nvPr/>
          </p:nvSpPr>
          <p:spPr>
            <a:xfrm>
              <a:off x="2971152" y="3076357"/>
              <a:ext cx="61365" cy="74221"/>
            </a:xfrm>
            <a:custGeom>
              <a:avLst/>
              <a:gdLst/>
              <a:ahLst/>
              <a:cxnLst/>
              <a:rect l="l" t="t" r="r" b="b"/>
              <a:pathLst>
                <a:path w="463" h="560" extrusionOk="0">
                  <a:moveTo>
                    <a:pt x="407" y="1"/>
                  </a:moveTo>
                  <a:cubicBezTo>
                    <a:pt x="407" y="1"/>
                    <a:pt x="389" y="19"/>
                    <a:pt x="389" y="38"/>
                  </a:cubicBezTo>
                  <a:lnTo>
                    <a:pt x="407" y="61"/>
                  </a:lnTo>
                  <a:lnTo>
                    <a:pt x="407" y="79"/>
                  </a:lnTo>
                  <a:lnTo>
                    <a:pt x="407" y="98"/>
                  </a:lnTo>
                  <a:lnTo>
                    <a:pt x="370" y="98"/>
                  </a:lnTo>
                  <a:cubicBezTo>
                    <a:pt x="347" y="116"/>
                    <a:pt x="347" y="116"/>
                    <a:pt x="329" y="135"/>
                  </a:cubicBezTo>
                  <a:cubicBezTo>
                    <a:pt x="292" y="135"/>
                    <a:pt x="273" y="153"/>
                    <a:pt x="232" y="176"/>
                  </a:cubicBezTo>
                  <a:cubicBezTo>
                    <a:pt x="213" y="195"/>
                    <a:pt x="176" y="213"/>
                    <a:pt x="158" y="232"/>
                  </a:cubicBezTo>
                  <a:cubicBezTo>
                    <a:pt x="139" y="269"/>
                    <a:pt x="98" y="292"/>
                    <a:pt x="79" y="310"/>
                  </a:cubicBezTo>
                  <a:cubicBezTo>
                    <a:pt x="61" y="329"/>
                    <a:pt x="61" y="347"/>
                    <a:pt x="61" y="366"/>
                  </a:cubicBezTo>
                  <a:cubicBezTo>
                    <a:pt x="42" y="384"/>
                    <a:pt x="42" y="407"/>
                    <a:pt x="42" y="426"/>
                  </a:cubicBezTo>
                  <a:cubicBezTo>
                    <a:pt x="24" y="444"/>
                    <a:pt x="24" y="481"/>
                    <a:pt x="24" y="500"/>
                  </a:cubicBezTo>
                  <a:cubicBezTo>
                    <a:pt x="24" y="523"/>
                    <a:pt x="24" y="541"/>
                    <a:pt x="1" y="560"/>
                  </a:cubicBezTo>
                  <a:lnTo>
                    <a:pt x="24" y="560"/>
                  </a:lnTo>
                  <a:cubicBezTo>
                    <a:pt x="24" y="541"/>
                    <a:pt x="24" y="523"/>
                    <a:pt x="42" y="500"/>
                  </a:cubicBezTo>
                  <a:lnTo>
                    <a:pt x="42" y="444"/>
                  </a:lnTo>
                  <a:cubicBezTo>
                    <a:pt x="61" y="426"/>
                    <a:pt x="61" y="407"/>
                    <a:pt x="79" y="384"/>
                  </a:cubicBezTo>
                  <a:cubicBezTo>
                    <a:pt x="79" y="366"/>
                    <a:pt x="98" y="347"/>
                    <a:pt x="98" y="329"/>
                  </a:cubicBezTo>
                  <a:cubicBezTo>
                    <a:pt x="116" y="310"/>
                    <a:pt x="158" y="292"/>
                    <a:pt x="176" y="269"/>
                  </a:cubicBezTo>
                  <a:cubicBezTo>
                    <a:pt x="213" y="250"/>
                    <a:pt x="232" y="232"/>
                    <a:pt x="255" y="213"/>
                  </a:cubicBezTo>
                  <a:cubicBezTo>
                    <a:pt x="292" y="195"/>
                    <a:pt x="310" y="176"/>
                    <a:pt x="347" y="176"/>
                  </a:cubicBezTo>
                  <a:cubicBezTo>
                    <a:pt x="370" y="153"/>
                    <a:pt x="370" y="153"/>
                    <a:pt x="389" y="153"/>
                  </a:cubicBezTo>
                  <a:cubicBezTo>
                    <a:pt x="407" y="135"/>
                    <a:pt x="426" y="135"/>
                    <a:pt x="444" y="135"/>
                  </a:cubicBezTo>
                  <a:lnTo>
                    <a:pt x="444" y="116"/>
                  </a:lnTo>
                  <a:lnTo>
                    <a:pt x="463" y="116"/>
                  </a:lnTo>
                  <a:lnTo>
                    <a:pt x="463" y="98"/>
                  </a:lnTo>
                  <a:lnTo>
                    <a:pt x="463" y="61"/>
                  </a:lnTo>
                  <a:lnTo>
                    <a:pt x="463" y="38"/>
                  </a:lnTo>
                  <a:cubicBezTo>
                    <a:pt x="463" y="38"/>
                    <a:pt x="463" y="19"/>
                    <a:pt x="444" y="19"/>
                  </a:cubicBezTo>
                  <a:cubicBezTo>
                    <a:pt x="444" y="1"/>
                    <a:pt x="426" y="1"/>
                    <a:pt x="407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1684;p46">
              <a:extLst>
                <a:ext uri="{FF2B5EF4-FFF2-40B4-BE49-F238E27FC236}">
                  <a16:creationId xmlns:a16="http://schemas.microsoft.com/office/drawing/2014/main" id="{931F3F6B-82D8-81C7-DF28-428656F47C76}"/>
                </a:ext>
              </a:extLst>
            </p:cNvPr>
            <p:cNvSpPr/>
            <p:nvPr/>
          </p:nvSpPr>
          <p:spPr>
            <a:xfrm>
              <a:off x="2971152" y="3372181"/>
              <a:ext cx="18555" cy="15374"/>
            </a:xfrm>
            <a:custGeom>
              <a:avLst/>
              <a:gdLst/>
              <a:ahLst/>
              <a:cxnLst/>
              <a:rect l="l" t="t" r="r" b="b"/>
              <a:pathLst>
                <a:path w="140" h="116" extrusionOk="0">
                  <a:moveTo>
                    <a:pt x="1" y="0"/>
                  </a:moveTo>
                  <a:lnTo>
                    <a:pt x="24" y="23"/>
                  </a:lnTo>
                  <a:cubicBezTo>
                    <a:pt x="24" y="23"/>
                    <a:pt x="24" y="42"/>
                    <a:pt x="42" y="42"/>
                  </a:cubicBezTo>
                  <a:cubicBezTo>
                    <a:pt x="42" y="60"/>
                    <a:pt x="61" y="60"/>
                    <a:pt x="61" y="79"/>
                  </a:cubicBezTo>
                  <a:cubicBezTo>
                    <a:pt x="79" y="97"/>
                    <a:pt x="79" y="116"/>
                    <a:pt x="98" y="116"/>
                  </a:cubicBezTo>
                  <a:cubicBezTo>
                    <a:pt x="98" y="97"/>
                    <a:pt x="79" y="79"/>
                    <a:pt x="79" y="60"/>
                  </a:cubicBezTo>
                  <a:cubicBezTo>
                    <a:pt x="61" y="60"/>
                    <a:pt x="61" y="42"/>
                    <a:pt x="61" y="42"/>
                  </a:cubicBezTo>
                  <a:lnTo>
                    <a:pt x="42" y="23"/>
                  </a:lnTo>
                  <a:lnTo>
                    <a:pt x="139" y="23"/>
                  </a:lnTo>
                  <a:cubicBezTo>
                    <a:pt x="139" y="23"/>
                    <a:pt x="116" y="23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1685;p46">
              <a:extLst>
                <a:ext uri="{FF2B5EF4-FFF2-40B4-BE49-F238E27FC236}">
                  <a16:creationId xmlns:a16="http://schemas.microsoft.com/office/drawing/2014/main" id="{8D6E0E4B-8418-E1CE-6F51-D04EB7698C1E}"/>
                </a:ext>
              </a:extLst>
            </p:cNvPr>
            <p:cNvSpPr/>
            <p:nvPr/>
          </p:nvSpPr>
          <p:spPr>
            <a:xfrm>
              <a:off x="2968766" y="3369663"/>
              <a:ext cx="36183" cy="25845"/>
            </a:xfrm>
            <a:custGeom>
              <a:avLst/>
              <a:gdLst/>
              <a:ahLst/>
              <a:cxnLst/>
              <a:rect l="l" t="t" r="r" b="b"/>
              <a:pathLst>
                <a:path w="273" h="195" extrusionOk="0">
                  <a:moveTo>
                    <a:pt x="0" y="1"/>
                  </a:moveTo>
                  <a:lnTo>
                    <a:pt x="42" y="61"/>
                  </a:lnTo>
                  <a:lnTo>
                    <a:pt x="42" y="79"/>
                  </a:lnTo>
                  <a:cubicBezTo>
                    <a:pt x="60" y="79"/>
                    <a:pt x="60" y="98"/>
                    <a:pt x="60" y="98"/>
                  </a:cubicBezTo>
                  <a:cubicBezTo>
                    <a:pt x="79" y="116"/>
                    <a:pt x="97" y="135"/>
                    <a:pt x="116" y="158"/>
                  </a:cubicBezTo>
                  <a:lnTo>
                    <a:pt x="157" y="195"/>
                  </a:lnTo>
                  <a:lnTo>
                    <a:pt x="134" y="135"/>
                  </a:lnTo>
                  <a:cubicBezTo>
                    <a:pt x="116" y="116"/>
                    <a:pt x="116" y="98"/>
                    <a:pt x="97" y="79"/>
                  </a:cubicBezTo>
                  <a:cubicBezTo>
                    <a:pt x="97" y="79"/>
                    <a:pt x="97" y="61"/>
                    <a:pt x="79" y="61"/>
                  </a:cubicBezTo>
                  <a:lnTo>
                    <a:pt x="194" y="61"/>
                  </a:lnTo>
                  <a:lnTo>
                    <a:pt x="273" y="42"/>
                  </a:lnTo>
                  <a:lnTo>
                    <a:pt x="194" y="19"/>
                  </a:lnTo>
                  <a:lnTo>
                    <a:pt x="79" y="19"/>
                  </a:lnTo>
                  <a:cubicBezTo>
                    <a:pt x="60" y="1"/>
                    <a:pt x="60" y="1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1686;p46">
              <a:extLst>
                <a:ext uri="{FF2B5EF4-FFF2-40B4-BE49-F238E27FC236}">
                  <a16:creationId xmlns:a16="http://schemas.microsoft.com/office/drawing/2014/main" id="{9240E53B-9C09-9E75-E28D-3B88BA7A69EA}"/>
                </a:ext>
              </a:extLst>
            </p:cNvPr>
            <p:cNvSpPr/>
            <p:nvPr/>
          </p:nvSpPr>
          <p:spPr>
            <a:xfrm>
              <a:off x="2922776" y="3321287"/>
              <a:ext cx="56461" cy="58979"/>
            </a:xfrm>
            <a:custGeom>
              <a:avLst/>
              <a:gdLst/>
              <a:ahLst/>
              <a:cxnLst/>
              <a:rect l="l" t="t" r="r" b="b"/>
              <a:pathLst>
                <a:path w="426" h="445" extrusionOk="0">
                  <a:moveTo>
                    <a:pt x="42" y="1"/>
                  </a:moveTo>
                  <a:cubicBezTo>
                    <a:pt x="19" y="19"/>
                    <a:pt x="1" y="19"/>
                    <a:pt x="1" y="38"/>
                  </a:cubicBezTo>
                  <a:cubicBezTo>
                    <a:pt x="1" y="61"/>
                    <a:pt x="19" y="61"/>
                    <a:pt x="19" y="79"/>
                  </a:cubicBezTo>
                  <a:lnTo>
                    <a:pt x="19" y="116"/>
                  </a:lnTo>
                  <a:cubicBezTo>
                    <a:pt x="42" y="135"/>
                    <a:pt x="42" y="153"/>
                    <a:pt x="61" y="176"/>
                  </a:cubicBezTo>
                  <a:cubicBezTo>
                    <a:pt x="79" y="213"/>
                    <a:pt x="98" y="250"/>
                    <a:pt x="135" y="292"/>
                  </a:cubicBezTo>
                  <a:cubicBezTo>
                    <a:pt x="135" y="310"/>
                    <a:pt x="158" y="310"/>
                    <a:pt x="158" y="310"/>
                  </a:cubicBezTo>
                  <a:cubicBezTo>
                    <a:pt x="176" y="329"/>
                    <a:pt x="176" y="329"/>
                    <a:pt x="176" y="347"/>
                  </a:cubicBezTo>
                  <a:cubicBezTo>
                    <a:pt x="195" y="347"/>
                    <a:pt x="213" y="366"/>
                    <a:pt x="232" y="384"/>
                  </a:cubicBezTo>
                  <a:cubicBezTo>
                    <a:pt x="273" y="407"/>
                    <a:pt x="329" y="426"/>
                    <a:pt x="366" y="444"/>
                  </a:cubicBezTo>
                  <a:cubicBezTo>
                    <a:pt x="389" y="444"/>
                    <a:pt x="407" y="444"/>
                    <a:pt x="407" y="426"/>
                  </a:cubicBezTo>
                  <a:cubicBezTo>
                    <a:pt x="426" y="407"/>
                    <a:pt x="426" y="384"/>
                    <a:pt x="407" y="366"/>
                  </a:cubicBezTo>
                  <a:cubicBezTo>
                    <a:pt x="389" y="329"/>
                    <a:pt x="347" y="310"/>
                    <a:pt x="310" y="269"/>
                  </a:cubicBezTo>
                  <a:cubicBezTo>
                    <a:pt x="310" y="269"/>
                    <a:pt x="292" y="250"/>
                    <a:pt x="273" y="232"/>
                  </a:cubicBezTo>
                  <a:lnTo>
                    <a:pt x="250" y="213"/>
                  </a:lnTo>
                  <a:lnTo>
                    <a:pt x="232" y="213"/>
                  </a:lnTo>
                  <a:lnTo>
                    <a:pt x="232" y="195"/>
                  </a:lnTo>
                  <a:cubicBezTo>
                    <a:pt x="195" y="176"/>
                    <a:pt x="176" y="135"/>
                    <a:pt x="158" y="116"/>
                  </a:cubicBezTo>
                  <a:lnTo>
                    <a:pt x="98" y="61"/>
                  </a:lnTo>
                  <a:lnTo>
                    <a:pt x="79" y="38"/>
                  </a:lnTo>
                  <a:lnTo>
                    <a:pt x="61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1687;p46">
              <a:extLst>
                <a:ext uri="{FF2B5EF4-FFF2-40B4-BE49-F238E27FC236}">
                  <a16:creationId xmlns:a16="http://schemas.microsoft.com/office/drawing/2014/main" id="{3A5A1138-E5E4-39E9-3895-C3CA67F75E02}"/>
                </a:ext>
              </a:extLst>
            </p:cNvPr>
            <p:cNvSpPr/>
            <p:nvPr/>
          </p:nvSpPr>
          <p:spPr>
            <a:xfrm>
              <a:off x="2889775" y="3231956"/>
              <a:ext cx="61365" cy="51557"/>
            </a:xfrm>
            <a:custGeom>
              <a:avLst/>
              <a:gdLst/>
              <a:ahLst/>
              <a:cxnLst/>
              <a:rect l="l" t="t" r="r" b="b"/>
              <a:pathLst>
                <a:path w="463" h="389" extrusionOk="0">
                  <a:moveTo>
                    <a:pt x="37" y="0"/>
                  </a:moveTo>
                  <a:cubicBezTo>
                    <a:pt x="0" y="19"/>
                    <a:pt x="0" y="42"/>
                    <a:pt x="19" y="60"/>
                  </a:cubicBezTo>
                  <a:lnTo>
                    <a:pt x="19" y="79"/>
                  </a:lnTo>
                  <a:lnTo>
                    <a:pt x="19" y="97"/>
                  </a:lnTo>
                  <a:cubicBezTo>
                    <a:pt x="37" y="116"/>
                    <a:pt x="37" y="116"/>
                    <a:pt x="37" y="134"/>
                  </a:cubicBezTo>
                  <a:cubicBezTo>
                    <a:pt x="60" y="157"/>
                    <a:pt x="79" y="176"/>
                    <a:pt x="97" y="176"/>
                  </a:cubicBezTo>
                  <a:cubicBezTo>
                    <a:pt x="116" y="213"/>
                    <a:pt x="153" y="250"/>
                    <a:pt x="176" y="291"/>
                  </a:cubicBezTo>
                  <a:cubicBezTo>
                    <a:pt x="213" y="310"/>
                    <a:pt x="250" y="328"/>
                    <a:pt x="310" y="347"/>
                  </a:cubicBezTo>
                  <a:cubicBezTo>
                    <a:pt x="347" y="365"/>
                    <a:pt x="384" y="388"/>
                    <a:pt x="444" y="388"/>
                  </a:cubicBezTo>
                  <a:cubicBezTo>
                    <a:pt x="444" y="388"/>
                    <a:pt x="462" y="388"/>
                    <a:pt x="462" y="365"/>
                  </a:cubicBezTo>
                  <a:cubicBezTo>
                    <a:pt x="462" y="347"/>
                    <a:pt x="444" y="347"/>
                    <a:pt x="444" y="347"/>
                  </a:cubicBezTo>
                  <a:cubicBezTo>
                    <a:pt x="407" y="328"/>
                    <a:pt x="365" y="328"/>
                    <a:pt x="328" y="310"/>
                  </a:cubicBezTo>
                  <a:cubicBezTo>
                    <a:pt x="291" y="291"/>
                    <a:pt x="250" y="250"/>
                    <a:pt x="231" y="231"/>
                  </a:cubicBezTo>
                  <a:cubicBezTo>
                    <a:pt x="194" y="194"/>
                    <a:pt x="176" y="176"/>
                    <a:pt x="153" y="134"/>
                  </a:cubicBezTo>
                  <a:cubicBezTo>
                    <a:pt x="134" y="116"/>
                    <a:pt x="134" y="97"/>
                    <a:pt x="116" y="79"/>
                  </a:cubicBezTo>
                  <a:lnTo>
                    <a:pt x="116" y="60"/>
                  </a:lnTo>
                  <a:lnTo>
                    <a:pt x="97" y="42"/>
                  </a:lnTo>
                  <a:lnTo>
                    <a:pt x="97" y="19"/>
                  </a:lnTo>
                  <a:cubicBezTo>
                    <a:pt x="79" y="0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1688;p46">
              <a:extLst>
                <a:ext uri="{FF2B5EF4-FFF2-40B4-BE49-F238E27FC236}">
                  <a16:creationId xmlns:a16="http://schemas.microsoft.com/office/drawing/2014/main" id="{46E60CC2-3FB1-C543-F455-DF15CF1FC2DD}"/>
                </a:ext>
              </a:extLst>
            </p:cNvPr>
            <p:cNvSpPr/>
            <p:nvPr/>
          </p:nvSpPr>
          <p:spPr>
            <a:xfrm>
              <a:off x="2889775" y="3231956"/>
              <a:ext cx="56461" cy="115308"/>
            </a:xfrm>
            <a:custGeom>
              <a:avLst/>
              <a:gdLst/>
              <a:ahLst/>
              <a:cxnLst/>
              <a:rect l="l" t="t" r="r" b="b"/>
              <a:pathLst>
                <a:path w="426" h="870" extrusionOk="0">
                  <a:moveTo>
                    <a:pt x="60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79"/>
                  </a:lnTo>
                  <a:lnTo>
                    <a:pt x="0" y="97"/>
                  </a:lnTo>
                  <a:cubicBezTo>
                    <a:pt x="19" y="116"/>
                    <a:pt x="19" y="134"/>
                    <a:pt x="19" y="157"/>
                  </a:cubicBezTo>
                  <a:lnTo>
                    <a:pt x="19" y="250"/>
                  </a:lnTo>
                  <a:cubicBezTo>
                    <a:pt x="37" y="310"/>
                    <a:pt x="60" y="365"/>
                    <a:pt x="79" y="444"/>
                  </a:cubicBezTo>
                  <a:cubicBezTo>
                    <a:pt x="97" y="504"/>
                    <a:pt x="116" y="559"/>
                    <a:pt x="134" y="619"/>
                  </a:cubicBezTo>
                  <a:cubicBezTo>
                    <a:pt x="134" y="656"/>
                    <a:pt x="153" y="675"/>
                    <a:pt x="176" y="712"/>
                  </a:cubicBezTo>
                  <a:cubicBezTo>
                    <a:pt x="176" y="735"/>
                    <a:pt x="194" y="772"/>
                    <a:pt x="213" y="809"/>
                  </a:cubicBezTo>
                  <a:cubicBezTo>
                    <a:pt x="237" y="848"/>
                    <a:pt x="271" y="869"/>
                    <a:pt x="307" y="869"/>
                  </a:cubicBezTo>
                  <a:cubicBezTo>
                    <a:pt x="326" y="869"/>
                    <a:pt x="346" y="863"/>
                    <a:pt x="365" y="850"/>
                  </a:cubicBezTo>
                  <a:cubicBezTo>
                    <a:pt x="425" y="809"/>
                    <a:pt x="425" y="753"/>
                    <a:pt x="407" y="693"/>
                  </a:cubicBezTo>
                  <a:lnTo>
                    <a:pt x="384" y="693"/>
                  </a:lnTo>
                  <a:cubicBezTo>
                    <a:pt x="384" y="675"/>
                    <a:pt x="365" y="638"/>
                    <a:pt x="347" y="619"/>
                  </a:cubicBezTo>
                  <a:cubicBezTo>
                    <a:pt x="328" y="596"/>
                    <a:pt x="310" y="578"/>
                    <a:pt x="310" y="541"/>
                  </a:cubicBezTo>
                  <a:cubicBezTo>
                    <a:pt x="268" y="481"/>
                    <a:pt x="250" y="444"/>
                    <a:pt x="213" y="388"/>
                  </a:cubicBezTo>
                  <a:cubicBezTo>
                    <a:pt x="194" y="328"/>
                    <a:pt x="176" y="273"/>
                    <a:pt x="153" y="213"/>
                  </a:cubicBezTo>
                  <a:cubicBezTo>
                    <a:pt x="134" y="194"/>
                    <a:pt x="134" y="157"/>
                    <a:pt x="116" y="134"/>
                  </a:cubicBezTo>
                  <a:lnTo>
                    <a:pt x="116" y="79"/>
                  </a:lnTo>
                  <a:lnTo>
                    <a:pt x="116" y="60"/>
                  </a:lnTo>
                  <a:lnTo>
                    <a:pt x="97" y="42"/>
                  </a:lnTo>
                  <a:cubicBezTo>
                    <a:pt x="97" y="19"/>
                    <a:pt x="79" y="0"/>
                    <a:pt x="6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1689;p46">
              <a:extLst>
                <a:ext uri="{FF2B5EF4-FFF2-40B4-BE49-F238E27FC236}">
                  <a16:creationId xmlns:a16="http://schemas.microsoft.com/office/drawing/2014/main" id="{5A6A75A6-1B9D-1133-6580-BABB531C6AD2}"/>
                </a:ext>
              </a:extLst>
            </p:cNvPr>
            <p:cNvSpPr/>
            <p:nvPr/>
          </p:nvSpPr>
          <p:spPr>
            <a:xfrm>
              <a:off x="2854255" y="3410750"/>
              <a:ext cx="15374" cy="15374"/>
            </a:xfrm>
            <a:custGeom>
              <a:avLst/>
              <a:gdLst/>
              <a:ahLst/>
              <a:cxnLst/>
              <a:rect l="l" t="t" r="r" b="b"/>
              <a:pathLst>
                <a:path w="116" h="116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37"/>
                    <a:pt x="19" y="56"/>
                    <a:pt x="19" y="56"/>
                  </a:cubicBezTo>
                  <a:cubicBezTo>
                    <a:pt x="19" y="79"/>
                    <a:pt x="37" y="79"/>
                    <a:pt x="37" y="97"/>
                  </a:cubicBezTo>
                  <a:lnTo>
                    <a:pt x="56" y="116"/>
                  </a:lnTo>
                  <a:cubicBezTo>
                    <a:pt x="56" y="97"/>
                    <a:pt x="56" y="97"/>
                    <a:pt x="37" y="79"/>
                  </a:cubicBezTo>
                  <a:lnTo>
                    <a:pt x="37" y="56"/>
                  </a:lnTo>
                  <a:cubicBezTo>
                    <a:pt x="37" y="38"/>
                    <a:pt x="37" y="37"/>
                    <a:pt x="19" y="20"/>
                  </a:cubicBezTo>
                  <a:lnTo>
                    <a:pt x="19" y="20"/>
                  </a:lnTo>
                  <a:cubicBezTo>
                    <a:pt x="31" y="21"/>
                    <a:pt x="43" y="25"/>
                    <a:pt x="56" y="37"/>
                  </a:cubicBezTo>
                  <a:lnTo>
                    <a:pt x="116" y="37"/>
                  </a:lnTo>
                  <a:cubicBezTo>
                    <a:pt x="97" y="37"/>
                    <a:pt x="74" y="19"/>
                    <a:pt x="56" y="19"/>
                  </a:cubicBezTo>
                  <a:cubicBezTo>
                    <a:pt x="43" y="7"/>
                    <a:pt x="31" y="2"/>
                    <a:pt x="19" y="1"/>
                  </a:cubicBezTo>
                  <a:lnTo>
                    <a:pt x="19" y="1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8" y="1"/>
                  </a:lnTo>
                  <a:cubicBezTo>
                    <a:pt x="12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1690;p46">
              <a:extLst>
                <a:ext uri="{FF2B5EF4-FFF2-40B4-BE49-F238E27FC236}">
                  <a16:creationId xmlns:a16="http://schemas.microsoft.com/office/drawing/2014/main" id="{BCE6BD47-33C1-9EF8-E0E9-E5EF3ADA4E95}"/>
                </a:ext>
              </a:extLst>
            </p:cNvPr>
            <p:cNvSpPr/>
            <p:nvPr/>
          </p:nvSpPr>
          <p:spPr>
            <a:xfrm>
              <a:off x="2848689" y="3405846"/>
              <a:ext cx="28363" cy="27700"/>
            </a:xfrm>
            <a:custGeom>
              <a:avLst/>
              <a:gdLst/>
              <a:ahLst/>
              <a:cxnLst/>
              <a:rect l="l" t="t" r="r" b="b"/>
              <a:pathLst>
                <a:path w="214" h="209" extrusionOk="0">
                  <a:moveTo>
                    <a:pt x="0" y="0"/>
                  </a:moveTo>
                  <a:lnTo>
                    <a:pt x="24" y="56"/>
                  </a:lnTo>
                  <a:lnTo>
                    <a:pt x="42" y="74"/>
                  </a:lnTo>
                  <a:lnTo>
                    <a:pt x="42" y="93"/>
                  </a:lnTo>
                  <a:lnTo>
                    <a:pt x="61" y="93"/>
                  </a:lnTo>
                  <a:lnTo>
                    <a:pt x="61" y="134"/>
                  </a:lnTo>
                  <a:cubicBezTo>
                    <a:pt x="79" y="134"/>
                    <a:pt x="79" y="153"/>
                    <a:pt x="79" y="153"/>
                  </a:cubicBezTo>
                  <a:lnTo>
                    <a:pt x="116" y="208"/>
                  </a:lnTo>
                  <a:lnTo>
                    <a:pt x="98" y="153"/>
                  </a:lnTo>
                  <a:lnTo>
                    <a:pt x="98" y="116"/>
                  </a:lnTo>
                  <a:lnTo>
                    <a:pt x="98" y="93"/>
                  </a:lnTo>
                  <a:lnTo>
                    <a:pt x="79" y="74"/>
                  </a:lnTo>
                  <a:lnTo>
                    <a:pt x="98" y="74"/>
                  </a:lnTo>
                  <a:cubicBezTo>
                    <a:pt x="116" y="74"/>
                    <a:pt x="139" y="93"/>
                    <a:pt x="158" y="93"/>
                  </a:cubicBezTo>
                  <a:lnTo>
                    <a:pt x="213" y="93"/>
                  </a:lnTo>
                  <a:lnTo>
                    <a:pt x="158" y="74"/>
                  </a:lnTo>
                  <a:cubicBezTo>
                    <a:pt x="139" y="56"/>
                    <a:pt x="116" y="56"/>
                    <a:pt x="116" y="37"/>
                  </a:cubicBezTo>
                  <a:cubicBezTo>
                    <a:pt x="98" y="37"/>
                    <a:pt x="79" y="19"/>
                    <a:pt x="61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1691;p46">
              <a:extLst>
                <a:ext uri="{FF2B5EF4-FFF2-40B4-BE49-F238E27FC236}">
                  <a16:creationId xmlns:a16="http://schemas.microsoft.com/office/drawing/2014/main" id="{6C61D3CC-DD2D-C1BB-3046-C37A91AB6551}"/>
                </a:ext>
              </a:extLst>
            </p:cNvPr>
            <p:cNvSpPr/>
            <p:nvPr/>
          </p:nvSpPr>
          <p:spPr>
            <a:xfrm>
              <a:off x="2821121" y="3335601"/>
              <a:ext cx="38171" cy="77667"/>
            </a:xfrm>
            <a:custGeom>
              <a:avLst/>
              <a:gdLst/>
              <a:ahLst/>
              <a:cxnLst/>
              <a:rect l="l" t="t" r="r" b="b"/>
              <a:pathLst>
                <a:path w="288" h="586" extrusionOk="0">
                  <a:moveTo>
                    <a:pt x="40" y="1"/>
                  </a:moveTo>
                  <a:cubicBezTo>
                    <a:pt x="28" y="1"/>
                    <a:pt x="19" y="14"/>
                    <a:pt x="19" y="27"/>
                  </a:cubicBezTo>
                  <a:lnTo>
                    <a:pt x="19" y="45"/>
                  </a:lnTo>
                  <a:lnTo>
                    <a:pt x="19" y="68"/>
                  </a:lnTo>
                  <a:cubicBezTo>
                    <a:pt x="1" y="87"/>
                    <a:pt x="1" y="105"/>
                    <a:pt x="1" y="105"/>
                  </a:cubicBezTo>
                  <a:cubicBezTo>
                    <a:pt x="1" y="142"/>
                    <a:pt x="1" y="161"/>
                    <a:pt x="19" y="202"/>
                  </a:cubicBezTo>
                  <a:cubicBezTo>
                    <a:pt x="19" y="239"/>
                    <a:pt x="38" y="299"/>
                    <a:pt x="56" y="336"/>
                  </a:cubicBezTo>
                  <a:cubicBezTo>
                    <a:pt x="56" y="373"/>
                    <a:pt x="74" y="392"/>
                    <a:pt x="74" y="415"/>
                  </a:cubicBezTo>
                  <a:cubicBezTo>
                    <a:pt x="93" y="433"/>
                    <a:pt x="116" y="452"/>
                    <a:pt x="116" y="470"/>
                  </a:cubicBezTo>
                  <a:cubicBezTo>
                    <a:pt x="153" y="530"/>
                    <a:pt x="190" y="567"/>
                    <a:pt x="232" y="586"/>
                  </a:cubicBezTo>
                  <a:lnTo>
                    <a:pt x="269" y="586"/>
                  </a:lnTo>
                  <a:cubicBezTo>
                    <a:pt x="269" y="586"/>
                    <a:pt x="287" y="567"/>
                    <a:pt x="269" y="549"/>
                  </a:cubicBezTo>
                  <a:cubicBezTo>
                    <a:pt x="250" y="507"/>
                    <a:pt x="232" y="470"/>
                    <a:pt x="232" y="415"/>
                  </a:cubicBezTo>
                  <a:cubicBezTo>
                    <a:pt x="208" y="392"/>
                    <a:pt x="208" y="373"/>
                    <a:pt x="190" y="355"/>
                  </a:cubicBezTo>
                  <a:lnTo>
                    <a:pt x="190" y="336"/>
                  </a:lnTo>
                  <a:lnTo>
                    <a:pt x="172" y="318"/>
                  </a:lnTo>
                  <a:lnTo>
                    <a:pt x="172" y="299"/>
                  </a:lnTo>
                  <a:cubicBezTo>
                    <a:pt x="153" y="258"/>
                    <a:pt x="153" y="221"/>
                    <a:pt x="135" y="161"/>
                  </a:cubicBezTo>
                  <a:cubicBezTo>
                    <a:pt x="135" y="142"/>
                    <a:pt x="116" y="124"/>
                    <a:pt x="116" y="105"/>
                  </a:cubicBezTo>
                  <a:lnTo>
                    <a:pt x="116" y="68"/>
                  </a:lnTo>
                  <a:lnTo>
                    <a:pt x="116" y="45"/>
                  </a:lnTo>
                  <a:lnTo>
                    <a:pt x="93" y="45"/>
                  </a:lnTo>
                  <a:lnTo>
                    <a:pt x="93" y="27"/>
                  </a:lnTo>
                  <a:cubicBezTo>
                    <a:pt x="93" y="8"/>
                    <a:pt x="74" y="8"/>
                    <a:pt x="56" y="8"/>
                  </a:cubicBezTo>
                  <a:cubicBezTo>
                    <a:pt x="51" y="3"/>
                    <a:pt x="45" y="1"/>
                    <a:pt x="4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1692;p46">
              <a:extLst>
                <a:ext uri="{FF2B5EF4-FFF2-40B4-BE49-F238E27FC236}">
                  <a16:creationId xmlns:a16="http://schemas.microsoft.com/office/drawing/2014/main" id="{86B7D2A0-8805-BB0D-F42B-B1AD28E4666F}"/>
                </a:ext>
              </a:extLst>
            </p:cNvPr>
            <p:cNvSpPr/>
            <p:nvPr/>
          </p:nvSpPr>
          <p:spPr>
            <a:xfrm>
              <a:off x="2830929" y="3231294"/>
              <a:ext cx="41219" cy="74884"/>
            </a:xfrm>
            <a:custGeom>
              <a:avLst/>
              <a:gdLst/>
              <a:ahLst/>
              <a:cxnLst/>
              <a:rect l="l" t="t" r="r" b="b"/>
              <a:pathLst>
                <a:path w="311" h="565" extrusionOk="0">
                  <a:moveTo>
                    <a:pt x="53" y="0"/>
                  </a:moveTo>
                  <a:cubicBezTo>
                    <a:pt x="49" y="0"/>
                    <a:pt x="46" y="2"/>
                    <a:pt x="42" y="5"/>
                  </a:cubicBezTo>
                  <a:cubicBezTo>
                    <a:pt x="19" y="5"/>
                    <a:pt x="0" y="24"/>
                    <a:pt x="0" y="47"/>
                  </a:cubicBezTo>
                  <a:lnTo>
                    <a:pt x="0" y="65"/>
                  </a:lnTo>
                  <a:lnTo>
                    <a:pt x="0" y="84"/>
                  </a:lnTo>
                  <a:lnTo>
                    <a:pt x="0" y="121"/>
                  </a:lnTo>
                  <a:cubicBezTo>
                    <a:pt x="0" y="139"/>
                    <a:pt x="19" y="181"/>
                    <a:pt x="19" y="199"/>
                  </a:cubicBezTo>
                  <a:cubicBezTo>
                    <a:pt x="42" y="255"/>
                    <a:pt x="61" y="296"/>
                    <a:pt x="79" y="333"/>
                  </a:cubicBezTo>
                  <a:cubicBezTo>
                    <a:pt x="98" y="393"/>
                    <a:pt x="116" y="430"/>
                    <a:pt x="158" y="467"/>
                  </a:cubicBezTo>
                  <a:cubicBezTo>
                    <a:pt x="195" y="509"/>
                    <a:pt x="232" y="546"/>
                    <a:pt x="292" y="564"/>
                  </a:cubicBezTo>
                  <a:cubicBezTo>
                    <a:pt x="292" y="564"/>
                    <a:pt x="310" y="564"/>
                    <a:pt x="310" y="546"/>
                  </a:cubicBezTo>
                  <a:lnTo>
                    <a:pt x="310" y="527"/>
                  </a:lnTo>
                  <a:cubicBezTo>
                    <a:pt x="273" y="486"/>
                    <a:pt x="232" y="467"/>
                    <a:pt x="195" y="430"/>
                  </a:cubicBezTo>
                  <a:cubicBezTo>
                    <a:pt x="176" y="393"/>
                    <a:pt x="158" y="352"/>
                    <a:pt x="134" y="315"/>
                  </a:cubicBezTo>
                  <a:cubicBezTo>
                    <a:pt x="116" y="278"/>
                    <a:pt x="98" y="218"/>
                    <a:pt x="98" y="181"/>
                  </a:cubicBezTo>
                  <a:lnTo>
                    <a:pt x="98" y="121"/>
                  </a:lnTo>
                  <a:lnTo>
                    <a:pt x="98" y="84"/>
                  </a:lnTo>
                  <a:lnTo>
                    <a:pt x="98" y="65"/>
                  </a:lnTo>
                  <a:lnTo>
                    <a:pt x="98" y="47"/>
                  </a:lnTo>
                  <a:cubicBezTo>
                    <a:pt x="83" y="28"/>
                    <a:pt x="68" y="0"/>
                    <a:pt x="5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1693;p46">
              <a:extLst>
                <a:ext uri="{FF2B5EF4-FFF2-40B4-BE49-F238E27FC236}">
                  <a16:creationId xmlns:a16="http://schemas.microsoft.com/office/drawing/2014/main" id="{4AC4020B-5A78-AB56-2C29-3716CD6F99CD}"/>
                </a:ext>
              </a:extLst>
            </p:cNvPr>
            <p:cNvSpPr/>
            <p:nvPr/>
          </p:nvSpPr>
          <p:spPr>
            <a:xfrm>
              <a:off x="2813169" y="3230896"/>
              <a:ext cx="30749" cy="132007"/>
            </a:xfrm>
            <a:custGeom>
              <a:avLst/>
              <a:gdLst/>
              <a:ahLst/>
              <a:cxnLst/>
              <a:rect l="l" t="t" r="r" b="b"/>
              <a:pathLst>
                <a:path w="232" h="996" extrusionOk="0">
                  <a:moveTo>
                    <a:pt x="174" y="1"/>
                  </a:moveTo>
                  <a:cubicBezTo>
                    <a:pt x="155" y="1"/>
                    <a:pt x="134" y="14"/>
                    <a:pt x="134" y="27"/>
                  </a:cubicBezTo>
                  <a:cubicBezTo>
                    <a:pt x="116" y="50"/>
                    <a:pt x="116" y="50"/>
                    <a:pt x="116" y="68"/>
                  </a:cubicBezTo>
                  <a:lnTo>
                    <a:pt x="116" y="87"/>
                  </a:lnTo>
                  <a:cubicBezTo>
                    <a:pt x="98" y="105"/>
                    <a:pt x="98" y="124"/>
                    <a:pt x="98" y="142"/>
                  </a:cubicBezTo>
                  <a:cubicBezTo>
                    <a:pt x="79" y="184"/>
                    <a:pt x="79" y="202"/>
                    <a:pt x="79" y="239"/>
                  </a:cubicBezTo>
                  <a:cubicBezTo>
                    <a:pt x="61" y="318"/>
                    <a:pt x="37" y="373"/>
                    <a:pt x="19" y="452"/>
                  </a:cubicBezTo>
                  <a:cubicBezTo>
                    <a:pt x="19" y="530"/>
                    <a:pt x="19" y="604"/>
                    <a:pt x="0" y="664"/>
                  </a:cubicBezTo>
                  <a:lnTo>
                    <a:pt x="0" y="780"/>
                  </a:lnTo>
                  <a:lnTo>
                    <a:pt x="0" y="895"/>
                  </a:lnTo>
                  <a:cubicBezTo>
                    <a:pt x="17" y="944"/>
                    <a:pt x="65" y="996"/>
                    <a:pt x="113" y="996"/>
                  </a:cubicBezTo>
                  <a:cubicBezTo>
                    <a:pt x="120" y="996"/>
                    <a:pt x="127" y="995"/>
                    <a:pt x="134" y="992"/>
                  </a:cubicBezTo>
                  <a:cubicBezTo>
                    <a:pt x="195" y="992"/>
                    <a:pt x="232" y="932"/>
                    <a:pt x="213" y="877"/>
                  </a:cubicBezTo>
                  <a:lnTo>
                    <a:pt x="213" y="858"/>
                  </a:lnTo>
                  <a:lnTo>
                    <a:pt x="213" y="761"/>
                  </a:lnTo>
                  <a:cubicBezTo>
                    <a:pt x="195" y="743"/>
                    <a:pt x="195" y="701"/>
                    <a:pt x="195" y="664"/>
                  </a:cubicBezTo>
                  <a:lnTo>
                    <a:pt x="195" y="470"/>
                  </a:lnTo>
                  <a:lnTo>
                    <a:pt x="195" y="258"/>
                  </a:lnTo>
                  <a:cubicBezTo>
                    <a:pt x="195" y="221"/>
                    <a:pt x="195" y="202"/>
                    <a:pt x="213" y="165"/>
                  </a:cubicBezTo>
                  <a:lnTo>
                    <a:pt x="213" y="105"/>
                  </a:lnTo>
                  <a:lnTo>
                    <a:pt x="213" y="87"/>
                  </a:lnTo>
                  <a:lnTo>
                    <a:pt x="213" y="68"/>
                  </a:lnTo>
                  <a:lnTo>
                    <a:pt x="232" y="68"/>
                  </a:lnTo>
                  <a:cubicBezTo>
                    <a:pt x="232" y="50"/>
                    <a:pt x="213" y="8"/>
                    <a:pt x="195" y="8"/>
                  </a:cubicBezTo>
                  <a:cubicBezTo>
                    <a:pt x="189" y="3"/>
                    <a:pt x="182" y="1"/>
                    <a:pt x="17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1694;p46">
              <a:extLst>
                <a:ext uri="{FF2B5EF4-FFF2-40B4-BE49-F238E27FC236}">
                  <a16:creationId xmlns:a16="http://schemas.microsoft.com/office/drawing/2014/main" id="{39F1FBF1-930F-B054-9907-A694839B7913}"/>
                </a:ext>
              </a:extLst>
            </p:cNvPr>
            <p:cNvSpPr/>
            <p:nvPr/>
          </p:nvSpPr>
          <p:spPr>
            <a:xfrm>
              <a:off x="2726225" y="3448656"/>
              <a:ext cx="10470" cy="12989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60" y="1"/>
                  </a:moveTo>
                  <a:lnTo>
                    <a:pt x="60" y="24"/>
                  </a:lnTo>
                  <a:cubicBezTo>
                    <a:pt x="42" y="42"/>
                    <a:pt x="42" y="42"/>
                    <a:pt x="23" y="61"/>
                  </a:cubicBezTo>
                  <a:cubicBezTo>
                    <a:pt x="23" y="79"/>
                    <a:pt x="0" y="79"/>
                    <a:pt x="0" y="98"/>
                  </a:cubicBezTo>
                  <a:cubicBezTo>
                    <a:pt x="23" y="98"/>
                    <a:pt x="23" y="79"/>
                    <a:pt x="42" y="61"/>
                  </a:cubicBezTo>
                  <a:cubicBezTo>
                    <a:pt x="42" y="61"/>
                    <a:pt x="60" y="61"/>
                    <a:pt x="60" y="42"/>
                  </a:cubicBezTo>
                  <a:lnTo>
                    <a:pt x="60" y="61"/>
                  </a:lnTo>
                  <a:lnTo>
                    <a:pt x="60" y="79"/>
                  </a:lnTo>
                  <a:lnTo>
                    <a:pt x="79" y="98"/>
                  </a:lnTo>
                  <a:lnTo>
                    <a:pt x="79" y="79"/>
                  </a:lnTo>
                  <a:lnTo>
                    <a:pt x="79" y="42"/>
                  </a:lnTo>
                  <a:lnTo>
                    <a:pt x="79" y="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1695;p46">
              <a:extLst>
                <a:ext uri="{FF2B5EF4-FFF2-40B4-BE49-F238E27FC236}">
                  <a16:creationId xmlns:a16="http://schemas.microsoft.com/office/drawing/2014/main" id="{25572227-440C-27A3-5E73-0C97EF1104B2}"/>
                </a:ext>
              </a:extLst>
            </p:cNvPr>
            <p:cNvSpPr/>
            <p:nvPr/>
          </p:nvSpPr>
          <p:spPr>
            <a:xfrm>
              <a:off x="2723707" y="3443752"/>
              <a:ext cx="15507" cy="28363"/>
            </a:xfrm>
            <a:custGeom>
              <a:avLst/>
              <a:gdLst/>
              <a:ahLst/>
              <a:cxnLst/>
              <a:rect l="l" t="t" r="r" b="b"/>
              <a:pathLst>
                <a:path w="117" h="214" extrusionOk="0">
                  <a:moveTo>
                    <a:pt x="98" y="1"/>
                  </a:moveTo>
                  <a:lnTo>
                    <a:pt x="61" y="38"/>
                  </a:lnTo>
                  <a:cubicBezTo>
                    <a:pt x="61" y="61"/>
                    <a:pt x="42" y="79"/>
                    <a:pt x="42" y="98"/>
                  </a:cubicBezTo>
                  <a:cubicBezTo>
                    <a:pt x="19" y="116"/>
                    <a:pt x="19" y="116"/>
                    <a:pt x="19" y="135"/>
                  </a:cubicBezTo>
                  <a:lnTo>
                    <a:pt x="1" y="176"/>
                  </a:lnTo>
                  <a:lnTo>
                    <a:pt x="1" y="176"/>
                  </a:lnTo>
                  <a:lnTo>
                    <a:pt x="42" y="153"/>
                  </a:lnTo>
                  <a:cubicBezTo>
                    <a:pt x="42" y="135"/>
                    <a:pt x="61" y="116"/>
                    <a:pt x="61" y="116"/>
                  </a:cubicBezTo>
                  <a:lnTo>
                    <a:pt x="79" y="116"/>
                  </a:lnTo>
                  <a:lnTo>
                    <a:pt x="79" y="135"/>
                  </a:lnTo>
                  <a:lnTo>
                    <a:pt x="79" y="153"/>
                  </a:lnTo>
                  <a:cubicBezTo>
                    <a:pt x="79" y="153"/>
                    <a:pt x="98" y="153"/>
                    <a:pt x="98" y="176"/>
                  </a:cubicBezTo>
                  <a:lnTo>
                    <a:pt x="116" y="213"/>
                  </a:lnTo>
                  <a:lnTo>
                    <a:pt x="116" y="176"/>
                  </a:lnTo>
                  <a:lnTo>
                    <a:pt x="116" y="135"/>
                  </a:lnTo>
                  <a:lnTo>
                    <a:pt x="116" y="116"/>
                  </a:lnTo>
                  <a:lnTo>
                    <a:pt x="116" y="98"/>
                  </a:lnTo>
                  <a:lnTo>
                    <a:pt x="116" y="79"/>
                  </a:lnTo>
                  <a:cubicBezTo>
                    <a:pt x="98" y="79"/>
                    <a:pt x="98" y="61"/>
                    <a:pt x="98" y="6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1696;p46">
              <a:extLst>
                <a:ext uri="{FF2B5EF4-FFF2-40B4-BE49-F238E27FC236}">
                  <a16:creationId xmlns:a16="http://schemas.microsoft.com/office/drawing/2014/main" id="{C59E2562-BF0C-6D57-21AC-3A0F9E60F469}"/>
                </a:ext>
              </a:extLst>
            </p:cNvPr>
            <p:cNvSpPr/>
            <p:nvPr/>
          </p:nvSpPr>
          <p:spPr>
            <a:xfrm>
              <a:off x="2723707" y="3387423"/>
              <a:ext cx="15507" cy="67992"/>
            </a:xfrm>
            <a:custGeom>
              <a:avLst/>
              <a:gdLst/>
              <a:ahLst/>
              <a:cxnLst/>
              <a:rect l="l" t="t" r="r" b="b"/>
              <a:pathLst>
                <a:path w="117" h="513" extrusionOk="0">
                  <a:moveTo>
                    <a:pt x="42" y="1"/>
                  </a:moveTo>
                  <a:cubicBezTo>
                    <a:pt x="19" y="1"/>
                    <a:pt x="1" y="24"/>
                    <a:pt x="1" y="42"/>
                  </a:cubicBezTo>
                  <a:lnTo>
                    <a:pt x="1" y="158"/>
                  </a:lnTo>
                  <a:lnTo>
                    <a:pt x="1" y="273"/>
                  </a:lnTo>
                  <a:cubicBezTo>
                    <a:pt x="1" y="292"/>
                    <a:pt x="1" y="329"/>
                    <a:pt x="19" y="370"/>
                  </a:cubicBezTo>
                  <a:lnTo>
                    <a:pt x="19" y="426"/>
                  </a:lnTo>
                  <a:cubicBezTo>
                    <a:pt x="19" y="444"/>
                    <a:pt x="42" y="463"/>
                    <a:pt x="42" y="486"/>
                  </a:cubicBezTo>
                  <a:cubicBezTo>
                    <a:pt x="42" y="504"/>
                    <a:pt x="61" y="504"/>
                    <a:pt x="79" y="504"/>
                  </a:cubicBezTo>
                  <a:cubicBezTo>
                    <a:pt x="85" y="510"/>
                    <a:pt x="90" y="512"/>
                    <a:pt x="95" y="512"/>
                  </a:cubicBezTo>
                  <a:cubicBezTo>
                    <a:pt x="107" y="512"/>
                    <a:pt x="116" y="499"/>
                    <a:pt x="116" y="486"/>
                  </a:cubicBezTo>
                  <a:lnTo>
                    <a:pt x="116" y="426"/>
                  </a:lnTo>
                  <a:lnTo>
                    <a:pt x="116" y="370"/>
                  </a:lnTo>
                  <a:lnTo>
                    <a:pt x="116" y="255"/>
                  </a:lnTo>
                  <a:cubicBezTo>
                    <a:pt x="116" y="213"/>
                    <a:pt x="98" y="176"/>
                    <a:pt x="98" y="139"/>
                  </a:cubicBezTo>
                  <a:cubicBezTo>
                    <a:pt x="98" y="98"/>
                    <a:pt x="79" y="61"/>
                    <a:pt x="79" y="24"/>
                  </a:cubicBezTo>
                  <a:cubicBezTo>
                    <a:pt x="61" y="1"/>
                    <a:pt x="61" y="1"/>
                    <a:pt x="42" y="1"/>
                  </a:cubicBez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1697;p46">
              <a:extLst>
                <a:ext uri="{FF2B5EF4-FFF2-40B4-BE49-F238E27FC236}">
                  <a16:creationId xmlns:a16="http://schemas.microsoft.com/office/drawing/2014/main" id="{17836757-7D90-3C20-FBF5-6915E0922BA1}"/>
                </a:ext>
              </a:extLst>
            </p:cNvPr>
            <p:cNvSpPr/>
            <p:nvPr/>
          </p:nvSpPr>
          <p:spPr>
            <a:xfrm>
              <a:off x="2713899" y="3264958"/>
              <a:ext cx="101789" cy="146586"/>
            </a:xfrm>
            <a:custGeom>
              <a:avLst/>
              <a:gdLst/>
              <a:ahLst/>
              <a:cxnLst/>
              <a:rect l="l" t="t" r="r" b="b"/>
              <a:pathLst>
                <a:path w="768" h="1106" extrusionOk="0">
                  <a:moveTo>
                    <a:pt x="731" y="1"/>
                  </a:moveTo>
                  <a:cubicBezTo>
                    <a:pt x="713" y="1"/>
                    <a:pt x="694" y="1"/>
                    <a:pt x="671" y="24"/>
                  </a:cubicBezTo>
                  <a:lnTo>
                    <a:pt x="671" y="42"/>
                  </a:lnTo>
                  <a:lnTo>
                    <a:pt x="652" y="42"/>
                  </a:lnTo>
                  <a:cubicBezTo>
                    <a:pt x="652" y="61"/>
                    <a:pt x="634" y="61"/>
                    <a:pt x="634" y="79"/>
                  </a:cubicBezTo>
                  <a:cubicBezTo>
                    <a:pt x="615" y="98"/>
                    <a:pt x="597" y="98"/>
                    <a:pt x="579" y="116"/>
                  </a:cubicBezTo>
                  <a:cubicBezTo>
                    <a:pt x="537" y="158"/>
                    <a:pt x="500" y="176"/>
                    <a:pt x="440" y="195"/>
                  </a:cubicBezTo>
                  <a:cubicBezTo>
                    <a:pt x="366" y="232"/>
                    <a:pt x="269" y="255"/>
                    <a:pt x="153" y="273"/>
                  </a:cubicBezTo>
                  <a:cubicBezTo>
                    <a:pt x="135" y="273"/>
                    <a:pt x="116" y="292"/>
                    <a:pt x="93" y="310"/>
                  </a:cubicBezTo>
                  <a:lnTo>
                    <a:pt x="93" y="329"/>
                  </a:lnTo>
                  <a:lnTo>
                    <a:pt x="93" y="370"/>
                  </a:lnTo>
                  <a:cubicBezTo>
                    <a:pt x="75" y="370"/>
                    <a:pt x="75" y="389"/>
                    <a:pt x="75" y="407"/>
                  </a:cubicBezTo>
                  <a:cubicBezTo>
                    <a:pt x="75" y="426"/>
                    <a:pt x="56" y="463"/>
                    <a:pt x="56" y="486"/>
                  </a:cubicBezTo>
                  <a:cubicBezTo>
                    <a:pt x="38" y="541"/>
                    <a:pt x="38" y="601"/>
                    <a:pt x="19" y="657"/>
                  </a:cubicBezTo>
                  <a:cubicBezTo>
                    <a:pt x="19" y="717"/>
                    <a:pt x="1" y="772"/>
                    <a:pt x="1" y="832"/>
                  </a:cubicBezTo>
                  <a:lnTo>
                    <a:pt x="1" y="1003"/>
                  </a:lnTo>
                  <a:cubicBezTo>
                    <a:pt x="16" y="1069"/>
                    <a:pt x="57" y="1105"/>
                    <a:pt x="105" y="1105"/>
                  </a:cubicBezTo>
                  <a:cubicBezTo>
                    <a:pt x="115" y="1105"/>
                    <a:pt x="125" y="1104"/>
                    <a:pt x="135" y="1100"/>
                  </a:cubicBezTo>
                  <a:cubicBezTo>
                    <a:pt x="190" y="1100"/>
                    <a:pt x="232" y="1040"/>
                    <a:pt x="232" y="985"/>
                  </a:cubicBezTo>
                  <a:cubicBezTo>
                    <a:pt x="232" y="925"/>
                    <a:pt x="209" y="869"/>
                    <a:pt x="209" y="832"/>
                  </a:cubicBezTo>
                  <a:lnTo>
                    <a:pt x="209" y="675"/>
                  </a:lnTo>
                  <a:cubicBezTo>
                    <a:pt x="209" y="620"/>
                    <a:pt x="209" y="560"/>
                    <a:pt x="232" y="523"/>
                  </a:cubicBezTo>
                  <a:lnTo>
                    <a:pt x="232" y="444"/>
                  </a:lnTo>
                  <a:cubicBezTo>
                    <a:pt x="232" y="426"/>
                    <a:pt x="232" y="407"/>
                    <a:pt x="250" y="407"/>
                  </a:cubicBezTo>
                  <a:cubicBezTo>
                    <a:pt x="324" y="370"/>
                    <a:pt x="421" y="347"/>
                    <a:pt x="500" y="292"/>
                  </a:cubicBezTo>
                  <a:cubicBezTo>
                    <a:pt x="555" y="273"/>
                    <a:pt x="597" y="232"/>
                    <a:pt x="634" y="195"/>
                  </a:cubicBezTo>
                  <a:cubicBezTo>
                    <a:pt x="652" y="176"/>
                    <a:pt x="671" y="158"/>
                    <a:pt x="694" y="139"/>
                  </a:cubicBezTo>
                  <a:cubicBezTo>
                    <a:pt x="713" y="116"/>
                    <a:pt x="713" y="116"/>
                    <a:pt x="731" y="98"/>
                  </a:cubicBezTo>
                  <a:lnTo>
                    <a:pt x="731" y="79"/>
                  </a:lnTo>
                  <a:lnTo>
                    <a:pt x="749" y="79"/>
                  </a:lnTo>
                  <a:lnTo>
                    <a:pt x="749" y="61"/>
                  </a:lnTo>
                  <a:cubicBezTo>
                    <a:pt x="768" y="42"/>
                    <a:pt x="749" y="24"/>
                    <a:pt x="73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1698;p46">
              <a:extLst>
                <a:ext uri="{FF2B5EF4-FFF2-40B4-BE49-F238E27FC236}">
                  <a16:creationId xmlns:a16="http://schemas.microsoft.com/office/drawing/2014/main" id="{44206ED8-41EF-553D-ACAE-E4B7E8209274}"/>
                </a:ext>
              </a:extLst>
            </p:cNvPr>
            <p:cNvSpPr/>
            <p:nvPr/>
          </p:nvSpPr>
          <p:spPr>
            <a:xfrm>
              <a:off x="2721321" y="3191532"/>
              <a:ext cx="133" cy="1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1" name="Google Shape;1734;p46">
            <a:extLst>
              <a:ext uri="{FF2B5EF4-FFF2-40B4-BE49-F238E27FC236}">
                <a16:creationId xmlns:a16="http://schemas.microsoft.com/office/drawing/2014/main" id="{9D2C02B0-EA3A-4C80-1B8E-094461B0FFCA}"/>
              </a:ext>
            </a:extLst>
          </p:cNvPr>
          <p:cNvGrpSpPr/>
          <p:nvPr/>
        </p:nvGrpSpPr>
        <p:grpSpPr>
          <a:xfrm flipH="1">
            <a:off x="346824" y="4643829"/>
            <a:ext cx="625929" cy="640560"/>
            <a:chOff x="6405353" y="2836979"/>
            <a:chExt cx="396861" cy="406137"/>
          </a:xfrm>
        </p:grpSpPr>
        <p:sp>
          <p:nvSpPr>
            <p:cNvPr id="222" name="Google Shape;1735;p46">
              <a:extLst>
                <a:ext uri="{FF2B5EF4-FFF2-40B4-BE49-F238E27FC236}">
                  <a16:creationId xmlns:a16="http://schemas.microsoft.com/office/drawing/2014/main" id="{900B4AFC-8FBE-E0D2-8A2D-4EAFD8BD74CB}"/>
                </a:ext>
              </a:extLst>
            </p:cNvPr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1736;p46">
              <a:extLst>
                <a:ext uri="{FF2B5EF4-FFF2-40B4-BE49-F238E27FC236}">
                  <a16:creationId xmlns:a16="http://schemas.microsoft.com/office/drawing/2014/main" id="{BC33EF2F-EE98-45EC-5FA7-9B5683F6FDE3}"/>
                </a:ext>
              </a:extLst>
            </p:cNvPr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1737;p46">
              <a:extLst>
                <a:ext uri="{FF2B5EF4-FFF2-40B4-BE49-F238E27FC236}">
                  <a16:creationId xmlns:a16="http://schemas.microsoft.com/office/drawing/2014/main" id="{F86F8FC0-535B-2DA0-5EB9-0075200FD25B}"/>
                </a:ext>
              </a:extLst>
            </p:cNvPr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1738;p46">
              <a:extLst>
                <a:ext uri="{FF2B5EF4-FFF2-40B4-BE49-F238E27FC236}">
                  <a16:creationId xmlns:a16="http://schemas.microsoft.com/office/drawing/2014/main" id="{6882932A-1BF0-2C56-47A3-2D46E963CABC}"/>
                </a:ext>
              </a:extLst>
            </p:cNvPr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1739;p46">
              <a:extLst>
                <a:ext uri="{FF2B5EF4-FFF2-40B4-BE49-F238E27FC236}">
                  <a16:creationId xmlns:a16="http://schemas.microsoft.com/office/drawing/2014/main" id="{C522C4CA-1E98-8F40-8649-CEB750214AAF}"/>
                </a:ext>
              </a:extLst>
            </p:cNvPr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1740;p46">
              <a:extLst>
                <a:ext uri="{FF2B5EF4-FFF2-40B4-BE49-F238E27FC236}">
                  <a16:creationId xmlns:a16="http://schemas.microsoft.com/office/drawing/2014/main" id="{AE0AFC03-248D-EF9C-8FA1-791FC48CCE62}"/>
                </a:ext>
              </a:extLst>
            </p:cNvPr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1741;p46">
              <a:extLst>
                <a:ext uri="{FF2B5EF4-FFF2-40B4-BE49-F238E27FC236}">
                  <a16:creationId xmlns:a16="http://schemas.microsoft.com/office/drawing/2014/main" id="{528A02A4-7AD4-728B-8BE8-8EC58002F7DA}"/>
                </a:ext>
              </a:extLst>
            </p:cNvPr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1742;p46">
              <a:extLst>
                <a:ext uri="{FF2B5EF4-FFF2-40B4-BE49-F238E27FC236}">
                  <a16:creationId xmlns:a16="http://schemas.microsoft.com/office/drawing/2014/main" id="{CB28F325-E953-84E0-B115-85F54A2D1DE9}"/>
                </a:ext>
              </a:extLst>
            </p:cNvPr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1743;p46">
              <a:extLst>
                <a:ext uri="{FF2B5EF4-FFF2-40B4-BE49-F238E27FC236}">
                  <a16:creationId xmlns:a16="http://schemas.microsoft.com/office/drawing/2014/main" id="{652CEB18-39BF-F124-A3D9-EC9A59885B44}"/>
                </a:ext>
              </a:extLst>
            </p:cNvPr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1744;p46">
              <a:extLst>
                <a:ext uri="{FF2B5EF4-FFF2-40B4-BE49-F238E27FC236}">
                  <a16:creationId xmlns:a16="http://schemas.microsoft.com/office/drawing/2014/main" id="{031E03FA-8031-AF56-624D-60E437081B0D}"/>
                </a:ext>
              </a:extLst>
            </p:cNvPr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1745;p46">
              <a:extLst>
                <a:ext uri="{FF2B5EF4-FFF2-40B4-BE49-F238E27FC236}">
                  <a16:creationId xmlns:a16="http://schemas.microsoft.com/office/drawing/2014/main" id="{5073676A-7ECE-8C29-7C0B-DB0C3A47D73E}"/>
                </a:ext>
              </a:extLst>
            </p:cNvPr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1746;p46">
              <a:extLst>
                <a:ext uri="{FF2B5EF4-FFF2-40B4-BE49-F238E27FC236}">
                  <a16:creationId xmlns:a16="http://schemas.microsoft.com/office/drawing/2014/main" id="{D1F1206D-275E-580B-F341-2A2BA7F8C0EB}"/>
                </a:ext>
              </a:extLst>
            </p:cNvPr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1747;p46">
              <a:extLst>
                <a:ext uri="{FF2B5EF4-FFF2-40B4-BE49-F238E27FC236}">
                  <a16:creationId xmlns:a16="http://schemas.microsoft.com/office/drawing/2014/main" id="{EA34803B-586F-48B9-23FA-08DFDA4ADE4E}"/>
                </a:ext>
              </a:extLst>
            </p:cNvPr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1748;p46">
              <a:extLst>
                <a:ext uri="{FF2B5EF4-FFF2-40B4-BE49-F238E27FC236}">
                  <a16:creationId xmlns:a16="http://schemas.microsoft.com/office/drawing/2014/main" id="{E3E23CE4-9D9D-C23B-2348-D6D0833868CE}"/>
                </a:ext>
              </a:extLst>
            </p:cNvPr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1749;p46">
              <a:extLst>
                <a:ext uri="{FF2B5EF4-FFF2-40B4-BE49-F238E27FC236}">
                  <a16:creationId xmlns:a16="http://schemas.microsoft.com/office/drawing/2014/main" id="{460F0D62-9F87-DF6B-1DE4-634669185187}"/>
                </a:ext>
              </a:extLst>
            </p:cNvPr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1750;p46">
              <a:extLst>
                <a:ext uri="{FF2B5EF4-FFF2-40B4-BE49-F238E27FC236}">
                  <a16:creationId xmlns:a16="http://schemas.microsoft.com/office/drawing/2014/main" id="{FD679DED-C7DA-BB19-F982-3E644E17D8BC}"/>
                </a:ext>
              </a:extLst>
            </p:cNvPr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1751;p46">
              <a:extLst>
                <a:ext uri="{FF2B5EF4-FFF2-40B4-BE49-F238E27FC236}">
                  <a16:creationId xmlns:a16="http://schemas.microsoft.com/office/drawing/2014/main" id="{17AEBFFD-2B99-D7A1-4ADC-E1783700F9BB}"/>
                </a:ext>
              </a:extLst>
            </p:cNvPr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1752;p46">
              <a:extLst>
                <a:ext uri="{FF2B5EF4-FFF2-40B4-BE49-F238E27FC236}">
                  <a16:creationId xmlns:a16="http://schemas.microsoft.com/office/drawing/2014/main" id="{F709205D-B1D2-3C07-4886-EBEEFB8385A5}"/>
                </a:ext>
              </a:extLst>
            </p:cNvPr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1753;p46">
              <a:extLst>
                <a:ext uri="{FF2B5EF4-FFF2-40B4-BE49-F238E27FC236}">
                  <a16:creationId xmlns:a16="http://schemas.microsoft.com/office/drawing/2014/main" id="{EB4685C4-63B3-FE1A-AA0E-4B02D3FCDD61}"/>
                </a:ext>
              </a:extLst>
            </p:cNvPr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1754;p46">
              <a:extLst>
                <a:ext uri="{FF2B5EF4-FFF2-40B4-BE49-F238E27FC236}">
                  <a16:creationId xmlns:a16="http://schemas.microsoft.com/office/drawing/2014/main" id="{F91FF6BB-BFC5-C322-2040-FD80303138E6}"/>
                </a:ext>
              </a:extLst>
            </p:cNvPr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1755;p46">
              <a:extLst>
                <a:ext uri="{FF2B5EF4-FFF2-40B4-BE49-F238E27FC236}">
                  <a16:creationId xmlns:a16="http://schemas.microsoft.com/office/drawing/2014/main" id="{1D0AA14B-B774-3EAE-814A-F8D88F22E2D8}"/>
                </a:ext>
              </a:extLst>
            </p:cNvPr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1756;p46">
              <a:extLst>
                <a:ext uri="{FF2B5EF4-FFF2-40B4-BE49-F238E27FC236}">
                  <a16:creationId xmlns:a16="http://schemas.microsoft.com/office/drawing/2014/main" id="{982B3FBD-AC8E-CFC6-A07E-19702DB2D12B}"/>
                </a:ext>
              </a:extLst>
            </p:cNvPr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1757;p46">
              <a:extLst>
                <a:ext uri="{FF2B5EF4-FFF2-40B4-BE49-F238E27FC236}">
                  <a16:creationId xmlns:a16="http://schemas.microsoft.com/office/drawing/2014/main" id="{B7ACCE29-34B9-3AB7-0DCE-EC55280480D4}"/>
                </a:ext>
              </a:extLst>
            </p:cNvPr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1758;p46">
              <a:extLst>
                <a:ext uri="{FF2B5EF4-FFF2-40B4-BE49-F238E27FC236}">
                  <a16:creationId xmlns:a16="http://schemas.microsoft.com/office/drawing/2014/main" id="{39453E93-E633-04A4-8D4F-BFE23711B6B6}"/>
                </a:ext>
              </a:extLst>
            </p:cNvPr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1759;p46">
              <a:extLst>
                <a:ext uri="{FF2B5EF4-FFF2-40B4-BE49-F238E27FC236}">
                  <a16:creationId xmlns:a16="http://schemas.microsoft.com/office/drawing/2014/main" id="{07363F74-62E8-55E6-D7B0-7FB19E5DF939}"/>
                </a:ext>
              </a:extLst>
            </p:cNvPr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1760;p46">
              <a:extLst>
                <a:ext uri="{FF2B5EF4-FFF2-40B4-BE49-F238E27FC236}">
                  <a16:creationId xmlns:a16="http://schemas.microsoft.com/office/drawing/2014/main" id="{3E82C5F1-7410-9EC1-E034-99DEF762D3EE}"/>
                </a:ext>
              </a:extLst>
            </p:cNvPr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1761;p46">
              <a:extLst>
                <a:ext uri="{FF2B5EF4-FFF2-40B4-BE49-F238E27FC236}">
                  <a16:creationId xmlns:a16="http://schemas.microsoft.com/office/drawing/2014/main" id="{546D6786-90EE-34D1-0522-D0105275EDB9}"/>
                </a:ext>
              </a:extLst>
            </p:cNvPr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1762;p46">
              <a:extLst>
                <a:ext uri="{FF2B5EF4-FFF2-40B4-BE49-F238E27FC236}">
                  <a16:creationId xmlns:a16="http://schemas.microsoft.com/office/drawing/2014/main" id="{40B71A86-CE7D-EFA8-35B5-032BE72696B7}"/>
                </a:ext>
              </a:extLst>
            </p:cNvPr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1763;p46">
              <a:extLst>
                <a:ext uri="{FF2B5EF4-FFF2-40B4-BE49-F238E27FC236}">
                  <a16:creationId xmlns:a16="http://schemas.microsoft.com/office/drawing/2014/main" id="{607586AB-C707-C98F-3E5D-9414151DD814}"/>
                </a:ext>
              </a:extLst>
            </p:cNvPr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1764;p46">
              <a:extLst>
                <a:ext uri="{FF2B5EF4-FFF2-40B4-BE49-F238E27FC236}">
                  <a16:creationId xmlns:a16="http://schemas.microsoft.com/office/drawing/2014/main" id="{BAB21E4F-4A43-42A2-E48A-EB0C6A1A3DE4}"/>
                </a:ext>
              </a:extLst>
            </p:cNvPr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1765;p46">
              <a:extLst>
                <a:ext uri="{FF2B5EF4-FFF2-40B4-BE49-F238E27FC236}">
                  <a16:creationId xmlns:a16="http://schemas.microsoft.com/office/drawing/2014/main" id="{ED3A65A0-1729-1D43-3940-6E0F204B1BAA}"/>
                </a:ext>
              </a:extLst>
            </p:cNvPr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1766;p46">
              <a:extLst>
                <a:ext uri="{FF2B5EF4-FFF2-40B4-BE49-F238E27FC236}">
                  <a16:creationId xmlns:a16="http://schemas.microsoft.com/office/drawing/2014/main" id="{8BBC0F7A-4395-3C04-8F79-C98AEF64FAC0}"/>
                </a:ext>
              </a:extLst>
            </p:cNvPr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1767;p46">
              <a:extLst>
                <a:ext uri="{FF2B5EF4-FFF2-40B4-BE49-F238E27FC236}">
                  <a16:creationId xmlns:a16="http://schemas.microsoft.com/office/drawing/2014/main" id="{80830C8E-5D15-40C0-4837-60903EE4702B}"/>
                </a:ext>
              </a:extLst>
            </p:cNvPr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1768;p46">
              <a:extLst>
                <a:ext uri="{FF2B5EF4-FFF2-40B4-BE49-F238E27FC236}">
                  <a16:creationId xmlns:a16="http://schemas.microsoft.com/office/drawing/2014/main" id="{750E780F-6374-F20A-BFCE-C6AE4472D477}"/>
                </a:ext>
              </a:extLst>
            </p:cNvPr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3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1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1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1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Rectangle: Rounded Corners 767">
            <a:extLst>
              <a:ext uri="{FF2B5EF4-FFF2-40B4-BE49-F238E27FC236}">
                <a16:creationId xmlns:a16="http://schemas.microsoft.com/office/drawing/2014/main" id="{14621283-3022-8FC4-9F41-4435BFD47B66}"/>
              </a:ext>
            </a:extLst>
          </p:cNvPr>
          <p:cNvSpPr/>
          <p:nvPr/>
        </p:nvSpPr>
        <p:spPr>
          <a:xfrm>
            <a:off x="1702506" y="200243"/>
            <a:ext cx="7930225" cy="1194111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06AC43-ADC6-3140-6DF6-465907EF1AE5}"/>
              </a:ext>
            </a:extLst>
          </p:cNvPr>
          <p:cNvSpPr txBox="1"/>
          <p:nvPr/>
        </p:nvSpPr>
        <p:spPr>
          <a:xfrm>
            <a:off x="548052" y="420839"/>
            <a:ext cx="10038001" cy="923330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pPr lvl="0"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rộng vốn từ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4472C4">
                    <a:lumMod val="5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44B37DE2-A44C-DBD7-5D78-145A21CFD2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76" b="50636"/>
          <a:stretch/>
        </p:blipFill>
        <p:spPr>
          <a:xfrm flipH="1">
            <a:off x="-144990" y="-148184"/>
            <a:ext cx="1810515" cy="2316435"/>
          </a:xfrm>
          <a:prstGeom prst="rect">
            <a:avLst/>
          </a:prstGeom>
        </p:spPr>
      </p:pic>
      <p:grpSp>
        <p:nvGrpSpPr>
          <p:cNvPr id="613" name="Group 612">
            <a:extLst>
              <a:ext uri="{FF2B5EF4-FFF2-40B4-BE49-F238E27FC236}">
                <a16:creationId xmlns:a16="http://schemas.microsoft.com/office/drawing/2014/main" id="{DC3F79CA-6C6A-ED0D-4432-3A164D17FCAA}"/>
              </a:ext>
            </a:extLst>
          </p:cNvPr>
          <p:cNvGrpSpPr/>
          <p:nvPr/>
        </p:nvGrpSpPr>
        <p:grpSpPr>
          <a:xfrm>
            <a:off x="11214996" y="3093402"/>
            <a:ext cx="945850" cy="1728009"/>
            <a:chOff x="9507047" y="3027363"/>
            <a:chExt cx="1073151" cy="2530475"/>
          </a:xfrm>
        </p:grpSpPr>
        <p:sp>
          <p:nvSpPr>
            <p:cNvPr id="535" name="Freeform 64">
              <a:extLst>
                <a:ext uri="{FF2B5EF4-FFF2-40B4-BE49-F238E27FC236}">
                  <a16:creationId xmlns:a16="http://schemas.microsoft.com/office/drawing/2014/main" id="{DA7E3D13-0C2F-2C10-CA8A-FE22CAC8D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9147" y="4735513"/>
              <a:ext cx="450850" cy="822325"/>
            </a:xfrm>
            <a:custGeom>
              <a:avLst/>
              <a:gdLst>
                <a:gd name="T0" fmla="*/ 2024 w 2467"/>
                <a:gd name="T1" fmla="*/ 4313 h 4496"/>
                <a:gd name="T2" fmla="*/ 1524 w 2467"/>
                <a:gd name="T3" fmla="*/ 4469 h 4496"/>
                <a:gd name="T4" fmla="*/ 1227 w 2467"/>
                <a:gd name="T5" fmla="*/ 4496 h 4496"/>
                <a:gd name="T6" fmla="*/ 828 w 2467"/>
                <a:gd name="T7" fmla="*/ 4448 h 4496"/>
                <a:gd name="T8" fmla="*/ 438 w 2467"/>
                <a:gd name="T9" fmla="*/ 4313 h 4496"/>
                <a:gd name="T10" fmla="*/ 365 w 2467"/>
                <a:gd name="T11" fmla="*/ 3823 h 4496"/>
                <a:gd name="T12" fmla="*/ 24 w 2467"/>
                <a:gd name="T13" fmla="*/ 935 h 4496"/>
                <a:gd name="T14" fmla="*/ 24 w 2467"/>
                <a:gd name="T15" fmla="*/ 935 h 4496"/>
                <a:gd name="T16" fmla="*/ 56 w 2467"/>
                <a:gd name="T17" fmla="*/ 216 h 4496"/>
                <a:gd name="T18" fmla="*/ 1232 w 2467"/>
                <a:gd name="T19" fmla="*/ 7 h 4496"/>
                <a:gd name="T20" fmla="*/ 2230 w 2467"/>
                <a:gd name="T21" fmla="*/ 115 h 4496"/>
                <a:gd name="T22" fmla="*/ 2406 w 2467"/>
                <a:gd name="T23" fmla="*/ 216 h 4496"/>
                <a:gd name="T24" fmla="*/ 2452 w 2467"/>
                <a:gd name="T25" fmla="*/ 504 h 4496"/>
                <a:gd name="T26" fmla="*/ 2024 w 2467"/>
                <a:gd name="T27" fmla="*/ 4313 h 4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67" h="4496">
                  <a:moveTo>
                    <a:pt x="2024" y="4313"/>
                  </a:moveTo>
                  <a:cubicBezTo>
                    <a:pt x="2024" y="4313"/>
                    <a:pt x="1815" y="4418"/>
                    <a:pt x="1524" y="4469"/>
                  </a:cubicBezTo>
                  <a:cubicBezTo>
                    <a:pt x="1432" y="4486"/>
                    <a:pt x="1332" y="4496"/>
                    <a:pt x="1227" y="4496"/>
                  </a:cubicBezTo>
                  <a:cubicBezTo>
                    <a:pt x="1083" y="4496"/>
                    <a:pt x="946" y="4476"/>
                    <a:pt x="828" y="4448"/>
                  </a:cubicBezTo>
                  <a:cubicBezTo>
                    <a:pt x="597" y="4393"/>
                    <a:pt x="438" y="4313"/>
                    <a:pt x="438" y="4313"/>
                  </a:cubicBezTo>
                  <a:cubicBezTo>
                    <a:pt x="438" y="4313"/>
                    <a:pt x="409" y="4122"/>
                    <a:pt x="365" y="3823"/>
                  </a:cubicBezTo>
                  <a:cubicBezTo>
                    <a:pt x="261" y="3106"/>
                    <a:pt x="77" y="1768"/>
                    <a:pt x="24" y="935"/>
                  </a:cubicBezTo>
                  <a:lnTo>
                    <a:pt x="24" y="935"/>
                  </a:lnTo>
                  <a:cubicBezTo>
                    <a:pt x="0" y="552"/>
                    <a:pt x="4" y="276"/>
                    <a:pt x="56" y="216"/>
                  </a:cubicBezTo>
                  <a:cubicBezTo>
                    <a:pt x="244" y="0"/>
                    <a:pt x="1164" y="6"/>
                    <a:pt x="1232" y="7"/>
                  </a:cubicBezTo>
                  <a:cubicBezTo>
                    <a:pt x="1286" y="6"/>
                    <a:pt x="1898" y="2"/>
                    <a:pt x="2230" y="115"/>
                  </a:cubicBezTo>
                  <a:cubicBezTo>
                    <a:pt x="2308" y="141"/>
                    <a:pt x="2371" y="174"/>
                    <a:pt x="2406" y="216"/>
                  </a:cubicBezTo>
                  <a:cubicBezTo>
                    <a:pt x="2436" y="249"/>
                    <a:pt x="2450" y="352"/>
                    <a:pt x="2452" y="504"/>
                  </a:cubicBezTo>
                  <a:cubicBezTo>
                    <a:pt x="2467" y="1452"/>
                    <a:pt x="2024" y="4313"/>
                    <a:pt x="2024" y="4313"/>
                  </a:cubicBezTo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6" name="Freeform 65">
              <a:extLst>
                <a:ext uri="{FF2B5EF4-FFF2-40B4-BE49-F238E27FC236}">
                  <a16:creationId xmlns:a16="http://schemas.microsoft.com/office/drawing/2014/main" id="{A6530339-1CE8-3F9E-6552-31B6D3103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9147" y="4735513"/>
              <a:ext cx="425450" cy="822325"/>
            </a:xfrm>
            <a:custGeom>
              <a:avLst/>
              <a:gdLst>
                <a:gd name="T0" fmla="*/ 1360 w 2329"/>
                <a:gd name="T1" fmla="*/ 3558 h 4496"/>
                <a:gd name="T2" fmla="*/ 1524 w 2329"/>
                <a:gd name="T3" fmla="*/ 4469 h 4496"/>
                <a:gd name="T4" fmla="*/ 1227 w 2329"/>
                <a:gd name="T5" fmla="*/ 4496 h 4496"/>
                <a:gd name="T6" fmla="*/ 828 w 2329"/>
                <a:gd name="T7" fmla="*/ 4448 h 4496"/>
                <a:gd name="T8" fmla="*/ 732 w 2329"/>
                <a:gd name="T9" fmla="*/ 3805 h 4496"/>
                <a:gd name="T10" fmla="*/ 212 w 2329"/>
                <a:gd name="T11" fmla="*/ 1366 h 4496"/>
                <a:gd name="T12" fmla="*/ 24 w 2329"/>
                <a:gd name="T13" fmla="*/ 935 h 4496"/>
                <a:gd name="T14" fmla="*/ 24 w 2329"/>
                <a:gd name="T15" fmla="*/ 935 h 4496"/>
                <a:gd name="T16" fmla="*/ 56 w 2329"/>
                <a:gd name="T17" fmla="*/ 216 h 4496"/>
                <a:gd name="T18" fmla="*/ 1232 w 2329"/>
                <a:gd name="T19" fmla="*/ 7 h 4496"/>
                <a:gd name="T20" fmla="*/ 2230 w 2329"/>
                <a:gd name="T21" fmla="*/ 115 h 4496"/>
                <a:gd name="T22" fmla="*/ 2324 w 2329"/>
                <a:gd name="T23" fmla="*/ 254 h 4496"/>
                <a:gd name="T24" fmla="*/ 1236 w 2329"/>
                <a:gd name="T25" fmla="*/ 2727 h 4496"/>
                <a:gd name="T26" fmla="*/ 1360 w 2329"/>
                <a:gd name="T27" fmla="*/ 3558 h 4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29" h="4496">
                  <a:moveTo>
                    <a:pt x="1360" y="3558"/>
                  </a:moveTo>
                  <a:cubicBezTo>
                    <a:pt x="1420" y="3914"/>
                    <a:pt x="1483" y="4254"/>
                    <a:pt x="1524" y="4469"/>
                  </a:cubicBezTo>
                  <a:cubicBezTo>
                    <a:pt x="1432" y="4486"/>
                    <a:pt x="1332" y="4496"/>
                    <a:pt x="1227" y="4496"/>
                  </a:cubicBezTo>
                  <a:cubicBezTo>
                    <a:pt x="1083" y="4496"/>
                    <a:pt x="946" y="4476"/>
                    <a:pt x="828" y="4448"/>
                  </a:cubicBezTo>
                  <a:cubicBezTo>
                    <a:pt x="810" y="4321"/>
                    <a:pt x="777" y="4090"/>
                    <a:pt x="732" y="3805"/>
                  </a:cubicBezTo>
                  <a:cubicBezTo>
                    <a:pt x="614" y="3056"/>
                    <a:pt x="416" y="1936"/>
                    <a:pt x="212" y="1366"/>
                  </a:cubicBezTo>
                  <a:cubicBezTo>
                    <a:pt x="183" y="1284"/>
                    <a:pt x="104" y="1107"/>
                    <a:pt x="24" y="935"/>
                  </a:cubicBezTo>
                  <a:lnTo>
                    <a:pt x="24" y="935"/>
                  </a:lnTo>
                  <a:cubicBezTo>
                    <a:pt x="0" y="552"/>
                    <a:pt x="4" y="276"/>
                    <a:pt x="56" y="216"/>
                  </a:cubicBezTo>
                  <a:cubicBezTo>
                    <a:pt x="244" y="0"/>
                    <a:pt x="1164" y="6"/>
                    <a:pt x="1232" y="7"/>
                  </a:cubicBezTo>
                  <a:cubicBezTo>
                    <a:pt x="1285" y="6"/>
                    <a:pt x="1898" y="2"/>
                    <a:pt x="2230" y="115"/>
                  </a:cubicBezTo>
                  <a:cubicBezTo>
                    <a:pt x="2283" y="162"/>
                    <a:pt x="2329" y="216"/>
                    <a:pt x="2324" y="254"/>
                  </a:cubicBezTo>
                  <a:cubicBezTo>
                    <a:pt x="2239" y="861"/>
                    <a:pt x="1154" y="2056"/>
                    <a:pt x="1236" y="2727"/>
                  </a:cubicBezTo>
                  <a:cubicBezTo>
                    <a:pt x="1266" y="2978"/>
                    <a:pt x="1312" y="3273"/>
                    <a:pt x="1360" y="3558"/>
                  </a:cubicBezTo>
                </a:path>
              </a:pathLst>
            </a:custGeom>
            <a:solidFill>
              <a:srgbClr val="515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7" name="Freeform 66">
              <a:extLst>
                <a:ext uri="{FF2B5EF4-FFF2-40B4-BE49-F238E27FC236}">
                  <a16:creationId xmlns:a16="http://schemas.microsoft.com/office/drawing/2014/main" id="{F06C7FC9-E29B-7F81-CCC7-652764FFB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7885" y="4737101"/>
              <a:ext cx="331788" cy="103188"/>
            </a:xfrm>
            <a:custGeom>
              <a:avLst/>
              <a:gdLst>
                <a:gd name="T0" fmla="*/ 1 w 1815"/>
                <a:gd name="T1" fmla="*/ 281 h 563"/>
                <a:gd name="T2" fmla="*/ 1800 w 1815"/>
                <a:gd name="T3" fmla="*/ 287 h 563"/>
                <a:gd name="T4" fmla="*/ 1 w 1815"/>
                <a:gd name="T5" fmla="*/ 281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5" h="563">
                  <a:moveTo>
                    <a:pt x="1" y="281"/>
                  </a:moveTo>
                  <a:cubicBezTo>
                    <a:pt x="1" y="0"/>
                    <a:pt x="1785" y="17"/>
                    <a:pt x="1800" y="287"/>
                  </a:cubicBezTo>
                  <a:cubicBezTo>
                    <a:pt x="1815" y="549"/>
                    <a:pt x="0" y="563"/>
                    <a:pt x="1" y="281"/>
                  </a:cubicBez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8" name="Freeform 67">
              <a:extLst>
                <a:ext uri="{FF2B5EF4-FFF2-40B4-BE49-F238E27FC236}">
                  <a16:creationId xmlns:a16="http://schemas.microsoft.com/office/drawing/2014/main" id="{18D0E051-B33E-8A8D-C76E-8A0A91F8B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3910" y="3101976"/>
              <a:ext cx="238125" cy="1724025"/>
            </a:xfrm>
            <a:custGeom>
              <a:avLst/>
              <a:gdLst>
                <a:gd name="T0" fmla="*/ 1302 w 1302"/>
                <a:gd name="T1" fmla="*/ 9437 h 9438"/>
                <a:gd name="T2" fmla="*/ 1207 w 1302"/>
                <a:gd name="T3" fmla="*/ 9438 h 9438"/>
                <a:gd name="T4" fmla="*/ 1194 w 1302"/>
                <a:gd name="T5" fmla="*/ 9056 h 9438"/>
                <a:gd name="T6" fmla="*/ 414 w 1302"/>
                <a:gd name="T7" fmla="*/ 787 h 9438"/>
                <a:gd name="T8" fmla="*/ 0 w 1302"/>
                <a:gd name="T9" fmla="*/ 0 h 9438"/>
                <a:gd name="T10" fmla="*/ 63 w 1302"/>
                <a:gd name="T11" fmla="*/ 0 h 9438"/>
                <a:gd name="T12" fmla="*/ 471 w 1302"/>
                <a:gd name="T13" fmla="*/ 787 h 9438"/>
                <a:gd name="T14" fmla="*/ 1292 w 1302"/>
                <a:gd name="T15" fmla="*/ 9057 h 9438"/>
                <a:gd name="T16" fmla="*/ 1302 w 1302"/>
                <a:gd name="T17" fmla="*/ 9437 h 9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2" h="9438">
                  <a:moveTo>
                    <a:pt x="1302" y="9437"/>
                  </a:moveTo>
                  <a:cubicBezTo>
                    <a:pt x="1275" y="9437"/>
                    <a:pt x="1213" y="9438"/>
                    <a:pt x="1207" y="9438"/>
                  </a:cubicBezTo>
                  <a:cubicBezTo>
                    <a:pt x="1205" y="9348"/>
                    <a:pt x="1199" y="9217"/>
                    <a:pt x="1194" y="9056"/>
                  </a:cubicBezTo>
                  <a:cubicBezTo>
                    <a:pt x="1139" y="7430"/>
                    <a:pt x="933" y="2542"/>
                    <a:pt x="414" y="787"/>
                  </a:cubicBezTo>
                  <a:cubicBezTo>
                    <a:pt x="351" y="574"/>
                    <a:pt x="0" y="0"/>
                    <a:pt x="0" y="0"/>
                  </a:cubicBezTo>
                  <a:lnTo>
                    <a:pt x="63" y="0"/>
                  </a:lnTo>
                  <a:cubicBezTo>
                    <a:pt x="63" y="0"/>
                    <a:pt x="396" y="566"/>
                    <a:pt x="471" y="787"/>
                  </a:cubicBezTo>
                  <a:cubicBezTo>
                    <a:pt x="1056" y="2522"/>
                    <a:pt x="1244" y="7429"/>
                    <a:pt x="1292" y="9057"/>
                  </a:cubicBezTo>
                  <a:cubicBezTo>
                    <a:pt x="1296" y="9217"/>
                    <a:pt x="1299" y="9346"/>
                    <a:pt x="1302" y="9437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9" name="Freeform 68">
              <a:extLst>
                <a:ext uri="{FF2B5EF4-FFF2-40B4-BE49-F238E27FC236}">
                  <a16:creationId xmlns:a16="http://schemas.microsoft.com/office/drawing/2014/main" id="{83602E6C-F3E8-84E5-92F8-B668171F0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9497" y="3070226"/>
              <a:ext cx="127000" cy="1755775"/>
            </a:xfrm>
            <a:custGeom>
              <a:avLst/>
              <a:gdLst>
                <a:gd name="T0" fmla="*/ 695 w 695"/>
                <a:gd name="T1" fmla="*/ 30 h 9605"/>
                <a:gd name="T2" fmla="*/ 112 w 695"/>
                <a:gd name="T3" fmla="*/ 9240 h 9605"/>
                <a:gd name="T4" fmla="*/ 91 w 695"/>
                <a:gd name="T5" fmla="*/ 9600 h 9605"/>
                <a:gd name="T6" fmla="*/ 0 w 695"/>
                <a:gd name="T7" fmla="*/ 9605 h 9605"/>
                <a:gd name="T8" fmla="*/ 26 w 695"/>
                <a:gd name="T9" fmla="*/ 9234 h 9605"/>
                <a:gd name="T10" fmla="*/ 641 w 695"/>
                <a:gd name="T11" fmla="*/ 0 h 9605"/>
                <a:gd name="T12" fmla="*/ 695 w 695"/>
                <a:gd name="T13" fmla="*/ 30 h 9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5" h="9605">
                  <a:moveTo>
                    <a:pt x="695" y="30"/>
                  </a:moveTo>
                  <a:lnTo>
                    <a:pt x="112" y="9240"/>
                  </a:lnTo>
                  <a:lnTo>
                    <a:pt x="91" y="9600"/>
                  </a:lnTo>
                  <a:cubicBezTo>
                    <a:pt x="62" y="9602"/>
                    <a:pt x="31" y="9604"/>
                    <a:pt x="0" y="9605"/>
                  </a:cubicBezTo>
                  <a:lnTo>
                    <a:pt x="26" y="9234"/>
                  </a:lnTo>
                  <a:lnTo>
                    <a:pt x="641" y="0"/>
                  </a:lnTo>
                  <a:lnTo>
                    <a:pt x="695" y="30"/>
                  </a:ln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0" name="Freeform 69">
              <a:extLst>
                <a:ext uri="{FF2B5EF4-FFF2-40B4-BE49-F238E27FC236}">
                  <a16:creationId xmlns:a16="http://schemas.microsoft.com/office/drawing/2014/main" id="{6292AE43-7238-C358-FB35-5414F02E2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8547" y="4175126"/>
              <a:ext cx="155575" cy="649288"/>
            </a:xfrm>
            <a:custGeom>
              <a:avLst/>
              <a:gdLst>
                <a:gd name="T0" fmla="*/ 846 w 846"/>
                <a:gd name="T1" fmla="*/ 0 h 3551"/>
                <a:gd name="T2" fmla="*/ 153 w 846"/>
                <a:gd name="T3" fmla="*/ 3207 h 3551"/>
                <a:gd name="T4" fmla="*/ 83 w 846"/>
                <a:gd name="T5" fmla="*/ 3543 h 3551"/>
                <a:gd name="T6" fmla="*/ 0 w 846"/>
                <a:gd name="T7" fmla="*/ 3551 h 3551"/>
                <a:gd name="T8" fmla="*/ 75 w 846"/>
                <a:gd name="T9" fmla="*/ 3199 h 3551"/>
                <a:gd name="T10" fmla="*/ 75 w 846"/>
                <a:gd name="T11" fmla="*/ 3199 h 3551"/>
                <a:gd name="T12" fmla="*/ 815 w 846"/>
                <a:gd name="T13" fmla="*/ 0 h 3551"/>
                <a:gd name="T14" fmla="*/ 846 w 846"/>
                <a:gd name="T15" fmla="*/ 0 h 3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6" h="3551">
                  <a:moveTo>
                    <a:pt x="846" y="0"/>
                  </a:moveTo>
                  <a:lnTo>
                    <a:pt x="153" y="3207"/>
                  </a:lnTo>
                  <a:lnTo>
                    <a:pt x="83" y="3543"/>
                  </a:lnTo>
                  <a:cubicBezTo>
                    <a:pt x="83" y="3543"/>
                    <a:pt x="29" y="3549"/>
                    <a:pt x="0" y="3551"/>
                  </a:cubicBezTo>
                  <a:lnTo>
                    <a:pt x="75" y="3199"/>
                  </a:lnTo>
                  <a:lnTo>
                    <a:pt x="75" y="3199"/>
                  </a:lnTo>
                  <a:lnTo>
                    <a:pt x="815" y="0"/>
                  </a:lnTo>
                  <a:lnTo>
                    <a:pt x="846" y="0"/>
                  </a:ln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1" name="Freeform 70">
              <a:extLst>
                <a:ext uri="{FF2B5EF4-FFF2-40B4-BE49-F238E27FC236}">
                  <a16:creationId xmlns:a16="http://schemas.microsoft.com/office/drawing/2014/main" id="{29D062F2-5044-81C3-F5B8-0D65DBB44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5635" y="3902076"/>
              <a:ext cx="277813" cy="915988"/>
            </a:xfrm>
            <a:custGeom>
              <a:avLst/>
              <a:gdLst>
                <a:gd name="T0" fmla="*/ 1517 w 1525"/>
                <a:gd name="T1" fmla="*/ 4724 h 5006"/>
                <a:gd name="T2" fmla="*/ 1515 w 1525"/>
                <a:gd name="T3" fmla="*/ 4772 h 5006"/>
                <a:gd name="T4" fmla="*/ 1501 w 1525"/>
                <a:gd name="T5" fmla="*/ 5006 h 5006"/>
                <a:gd name="T6" fmla="*/ 1324 w 1525"/>
                <a:gd name="T7" fmla="*/ 4955 h 5006"/>
                <a:gd name="T8" fmla="*/ 1347 w 1525"/>
                <a:gd name="T9" fmla="*/ 4768 h 5006"/>
                <a:gd name="T10" fmla="*/ 1389 w 1525"/>
                <a:gd name="T11" fmla="*/ 4147 h 5006"/>
                <a:gd name="T12" fmla="*/ 1389 w 1525"/>
                <a:gd name="T13" fmla="*/ 4146 h 5006"/>
                <a:gd name="T14" fmla="*/ 1376 w 1525"/>
                <a:gd name="T15" fmla="*/ 3516 h 5006"/>
                <a:gd name="T16" fmla="*/ 1074 w 1525"/>
                <a:gd name="T17" fmla="*/ 1911 h 5006"/>
                <a:gd name="T18" fmla="*/ 987 w 1525"/>
                <a:gd name="T19" fmla="*/ 1700 h 5006"/>
                <a:gd name="T20" fmla="*/ 835 w 1525"/>
                <a:gd name="T21" fmla="*/ 1404 h 5006"/>
                <a:gd name="T22" fmla="*/ 0 w 1525"/>
                <a:gd name="T23" fmla="*/ 51 h 5006"/>
                <a:gd name="T24" fmla="*/ 13 w 1525"/>
                <a:gd name="T25" fmla="*/ 0 h 5006"/>
                <a:gd name="T26" fmla="*/ 770 w 1525"/>
                <a:gd name="T27" fmla="*/ 1084 h 5006"/>
                <a:gd name="T28" fmla="*/ 899 w 1525"/>
                <a:gd name="T29" fmla="*/ 1293 h 5006"/>
                <a:gd name="T30" fmla="*/ 1207 w 1525"/>
                <a:gd name="T31" fmla="*/ 1911 h 5006"/>
                <a:gd name="T32" fmla="*/ 1522 w 1525"/>
                <a:gd name="T33" fmla="*/ 4194 h 5006"/>
                <a:gd name="T34" fmla="*/ 1517 w 1525"/>
                <a:gd name="T35" fmla="*/ 4724 h 5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25" h="5006">
                  <a:moveTo>
                    <a:pt x="1517" y="4724"/>
                  </a:moveTo>
                  <a:cubicBezTo>
                    <a:pt x="1516" y="4740"/>
                    <a:pt x="1515" y="4756"/>
                    <a:pt x="1515" y="4772"/>
                  </a:cubicBezTo>
                  <a:cubicBezTo>
                    <a:pt x="1510" y="4887"/>
                    <a:pt x="1504" y="4971"/>
                    <a:pt x="1501" y="5006"/>
                  </a:cubicBezTo>
                  <a:cubicBezTo>
                    <a:pt x="1428" y="4992"/>
                    <a:pt x="1371" y="4974"/>
                    <a:pt x="1324" y="4955"/>
                  </a:cubicBezTo>
                  <a:cubicBezTo>
                    <a:pt x="1331" y="4911"/>
                    <a:pt x="1337" y="4846"/>
                    <a:pt x="1347" y="4768"/>
                  </a:cubicBezTo>
                  <a:cubicBezTo>
                    <a:pt x="1364" y="4616"/>
                    <a:pt x="1383" y="4404"/>
                    <a:pt x="1389" y="4147"/>
                  </a:cubicBezTo>
                  <a:lnTo>
                    <a:pt x="1389" y="4146"/>
                  </a:lnTo>
                  <a:cubicBezTo>
                    <a:pt x="1393" y="3958"/>
                    <a:pt x="1391" y="3745"/>
                    <a:pt x="1376" y="3516"/>
                  </a:cubicBezTo>
                  <a:cubicBezTo>
                    <a:pt x="1346" y="3034"/>
                    <a:pt x="1262" y="2479"/>
                    <a:pt x="1074" y="1911"/>
                  </a:cubicBezTo>
                  <a:cubicBezTo>
                    <a:pt x="1055" y="1852"/>
                    <a:pt x="1025" y="1780"/>
                    <a:pt x="987" y="1700"/>
                  </a:cubicBezTo>
                  <a:cubicBezTo>
                    <a:pt x="944" y="1610"/>
                    <a:pt x="892" y="1510"/>
                    <a:pt x="835" y="1404"/>
                  </a:cubicBezTo>
                  <a:cubicBezTo>
                    <a:pt x="508" y="811"/>
                    <a:pt x="0" y="51"/>
                    <a:pt x="0" y="51"/>
                  </a:cubicBezTo>
                  <a:lnTo>
                    <a:pt x="13" y="0"/>
                  </a:lnTo>
                  <a:cubicBezTo>
                    <a:pt x="13" y="0"/>
                    <a:pt x="425" y="546"/>
                    <a:pt x="770" y="1084"/>
                  </a:cubicBezTo>
                  <a:cubicBezTo>
                    <a:pt x="814" y="1154"/>
                    <a:pt x="858" y="1224"/>
                    <a:pt x="899" y="1293"/>
                  </a:cubicBezTo>
                  <a:cubicBezTo>
                    <a:pt x="1044" y="1533"/>
                    <a:pt x="1162" y="1756"/>
                    <a:pt x="1207" y="1911"/>
                  </a:cubicBezTo>
                  <a:cubicBezTo>
                    <a:pt x="1447" y="2728"/>
                    <a:pt x="1512" y="3586"/>
                    <a:pt x="1522" y="4194"/>
                  </a:cubicBezTo>
                  <a:cubicBezTo>
                    <a:pt x="1525" y="4405"/>
                    <a:pt x="1522" y="4585"/>
                    <a:pt x="1517" y="4724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2" name="Freeform 71">
              <a:extLst>
                <a:ext uri="{FF2B5EF4-FFF2-40B4-BE49-F238E27FC236}">
                  <a16:creationId xmlns:a16="http://schemas.microsoft.com/office/drawing/2014/main" id="{FEFEB589-9090-81A9-6CE1-36A2E0009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2022" y="4038601"/>
              <a:ext cx="115888" cy="787400"/>
            </a:xfrm>
            <a:custGeom>
              <a:avLst/>
              <a:gdLst>
                <a:gd name="T0" fmla="*/ 181 w 632"/>
                <a:gd name="T1" fmla="*/ 3937 h 4306"/>
                <a:gd name="T2" fmla="*/ 216 w 632"/>
                <a:gd name="T3" fmla="*/ 4306 h 4306"/>
                <a:gd name="T4" fmla="*/ 44 w 632"/>
                <a:gd name="T5" fmla="*/ 4294 h 4306"/>
                <a:gd name="T6" fmla="*/ 29 w 632"/>
                <a:gd name="T7" fmla="*/ 3950 h 4306"/>
                <a:gd name="T8" fmla="*/ 56 w 632"/>
                <a:gd name="T9" fmla="*/ 2101 h 4306"/>
                <a:gd name="T10" fmla="*/ 84 w 632"/>
                <a:gd name="T11" fmla="*/ 1825 h 4306"/>
                <a:gd name="T12" fmla="*/ 150 w 632"/>
                <a:gd name="T13" fmla="*/ 1387 h 4306"/>
                <a:gd name="T14" fmla="*/ 150 w 632"/>
                <a:gd name="T15" fmla="*/ 1386 h 4306"/>
                <a:gd name="T16" fmla="*/ 544 w 632"/>
                <a:gd name="T17" fmla="*/ 0 h 4306"/>
                <a:gd name="T18" fmla="*/ 632 w 632"/>
                <a:gd name="T19" fmla="*/ 57 h 4306"/>
                <a:gd name="T20" fmla="*/ 195 w 632"/>
                <a:gd name="T21" fmla="*/ 1754 h 4306"/>
                <a:gd name="T22" fmla="*/ 195 w 632"/>
                <a:gd name="T23" fmla="*/ 1755 h 4306"/>
                <a:gd name="T24" fmla="*/ 154 w 632"/>
                <a:gd name="T25" fmla="*/ 2170 h 4306"/>
                <a:gd name="T26" fmla="*/ 144 w 632"/>
                <a:gd name="T27" fmla="*/ 2346 h 4306"/>
                <a:gd name="T28" fmla="*/ 144 w 632"/>
                <a:gd name="T29" fmla="*/ 2347 h 4306"/>
                <a:gd name="T30" fmla="*/ 181 w 632"/>
                <a:gd name="T31" fmla="*/ 3937 h 4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2" h="4306">
                  <a:moveTo>
                    <a:pt x="181" y="3937"/>
                  </a:moveTo>
                  <a:cubicBezTo>
                    <a:pt x="193" y="4088"/>
                    <a:pt x="206" y="4216"/>
                    <a:pt x="216" y="4306"/>
                  </a:cubicBezTo>
                  <a:cubicBezTo>
                    <a:pt x="156" y="4303"/>
                    <a:pt x="98" y="4299"/>
                    <a:pt x="44" y="4294"/>
                  </a:cubicBezTo>
                  <a:cubicBezTo>
                    <a:pt x="39" y="4207"/>
                    <a:pt x="34" y="4089"/>
                    <a:pt x="29" y="3950"/>
                  </a:cubicBezTo>
                  <a:cubicBezTo>
                    <a:pt x="11" y="3493"/>
                    <a:pt x="0" y="2791"/>
                    <a:pt x="56" y="2101"/>
                  </a:cubicBezTo>
                  <a:cubicBezTo>
                    <a:pt x="64" y="2007"/>
                    <a:pt x="74" y="1915"/>
                    <a:pt x="84" y="1825"/>
                  </a:cubicBezTo>
                  <a:cubicBezTo>
                    <a:pt x="103" y="1672"/>
                    <a:pt x="125" y="1525"/>
                    <a:pt x="150" y="1387"/>
                  </a:cubicBezTo>
                  <a:lnTo>
                    <a:pt x="150" y="1386"/>
                  </a:lnTo>
                  <a:cubicBezTo>
                    <a:pt x="301" y="549"/>
                    <a:pt x="544" y="0"/>
                    <a:pt x="544" y="0"/>
                  </a:cubicBezTo>
                  <a:lnTo>
                    <a:pt x="632" y="57"/>
                  </a:lnTo>
                  <a:cubicBezTo>
                    <a:pt x="632" y="57"/>
                    <a:pt x="321" y="790"/>
                    <a:pt x="195" y="1754"/>
                  </a:cubicBezTo>
                  <a:lnTo>
                    <a:pt x="195" y="1755"/>
                  </a:lnTo>
                  <a:cubicBezTo>
                    <a:pt x="177" y="1889"/>
                    <a:pt x="163" y="2028"/>
                    <a:pt x="154" y="2170"/>
                  </a:cubicBezTo>
                  <a:cubicBezTo>
                    <a:pt x="150" y="2229"/>
                    <a:pt x="147" y="2288"/>
                    <a:pt x="144" y="2346"/>
                  </a:cubicBezTo>
                  <a:lnTo>
                    <a:pt x="144" y="2347"/>
                  </a:lnTo>
                  <a:cubicBezTo>
                    <a:pt x="118" y="2945"/>
                    <a:pt x="148" y="3533"/>
                    <a:pt x="181" y="3937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3" name="Freeform 72">
              <a:extLst>
                <a:ext uri="{FF2B5EF4-FFF2-40B4-BE49-F238E27FC236}">
                  <a16:creationId xmlns:a16="http://schemas.microsoft.com/office/drawing/2014/main" id="{16866547-9464-B325-94D1-958EC35A7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0772" y="3440113"/>
              <a:ext cx="328613" cy="1382713"/>
            </a:xfrm>
            <a:custGeom>
              <a:avLst/>
              <a:gdLst>
                <a:gd name="T0" fmla="*/ 1795 w 1795"/>
                <a:gd name="T1" fmla="*/ 93 h 7562"/>
                <a:gd name="T2" fmla="*/ 1311 w 1795"/>
                <a:gd name="T3" fmla="*/ 3789 h 7562"/>
                <a:gd name="T4" fmla="*/ 280 w 1795"/>
                <a:gd name="T5" fmla="*/ 7275 h 7562"/>
                <a:gd name="T6" fmla="*/ 194 w 1795"/>
                <a:gd name="T7" fmla="*/ 7532 h 7562"/>
                <a:gd name="T8" fmla="*/ 0 w 1795"/>
                <a:gd name="T9" fmla="*/ 7562 h 7562"/>
                <a:gd name="T10" fmla="*/ 125 w 1795"/>
                <a:gd name="T11" fmla="*/ 7243 h 7562"/>
                <a:gd name="T12" fmla="*/ 1225 w 1795"/>
                <a:gd name="T13" fmla="*/ 3663 h 7562"/>
                <a:gd name="T14" fmla="*/ 1715 w 1795"/>
                <a:gd name="T15" fmla="*/ 0 h 7562"/>
                <a:gd name="T16" fmla="*/ 1795 w 1795"/>
                <a:gd name="T17" fmla="*/ 93 h 7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5" h="7562">
                  <a:moveTo>
                    <a:pt x="1795" y="93"/>
                  </a:moveTo>
                  <a:cubicBezTo>
                    <a:pt x="1795" y="93"/>
                    <a:pt x="1575" y="2451"/>
                    <a:pt x="1311" y="3789"/>
                  </a:cubicBezTo>
                  <a:cubicBezTo>
                    <a:pt x="1104" y="4837"/>
                    <a:pt x="555" y="6480"/>
                    <a:pt x="280" y="7275"/>
                  </a:cubicBezTo>
                  <a:cubicBezTo>
                    <a:pt x="245" y="7375"/>
                    <a:pt x="220" y="7462"/>
                    <a:pt x="194" y="7532"/>
                  </a:cubicBezTo>
                  <a:cubicBezTo>
                    <a:pt x="137" y="7544"/>
                    <a:pt x="70" y="7554"/>
                    <a:pt x="0" y="7562"/>
                  </a:cubicBezTo>
                  <a:cubicBezTo>
                    <a:pt x="33" y="7480"/>
                    <a:pt x="75" y="7372"/>
                    <a:pt x="125" y="7243"/>
                  </a:cubicBezTo>
                  <a:cubicBezTo>
                    <a:pt x="418" y="6496"/>
                    <a:pt x="957" y="5023"/>
                    <a:pt x="1225" y="3663"/>
                  </a:cubicBezTo>
                  <a:cubicBezTo>
                    <a:pt x="1522" y="2160"/>
                    <a:pt x="1715" y="0"/>
                    <a:pt x="1715" y="0"/>
                  </a:cubicBezTo>
                  <a:lnTo>
                    <a:pt x="1795" y="93"/>
                  </a:ln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4" name="Freeform 73">
              <a:extLst>
                <a:ext uri="{FF2B5EF4-FFF2-40B4-BE49-F238E27FC236}">
                  <a16:creationId xmlns:a16="http://schemas.microsoft.com/office/drawing/2014/main" id="{5848EE53-BB73-8146-7FF2-C5B3023D8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3910" y="3859213"/>
              <a:ext cx="476250" cy="417513"/>
            </a:xfrm>
            <a:custGeom>
              <a:avLst/>
              <a:gdLst>
                <a:gd name="T0" fmla="*/ 1967 w 2610"/>
                <a:gd name="T1" fmla="*/ 1133 h 2283"/>
                <a:gd name="T2" fmla="*/ 1494 w 2610"/>
                <a:gd name="T3" fmla="*/ 1053 h 2283"/>
                <a:gd name="T4" fmla="*/ 1908 w 2610"/>
                <a:gd name="T5" fmla="*/ 1238 h 2283"/>
                <a:gd name="T6" fmla="*/ 1908 w 2610"/>
                <a:gd name="T7" fmla="*/ 1238 h 2283"/>
                <a:gd name="T8" fmla="*/ 2129 w 2610"/>
                <a:gd name="T9" fmla="*/ 1390 h 2283"/>
                <a:gd name="T10" fmla="*/ 2233 w 2610"/>
                <a:gd name="T11" fmla="*/ 1945 h 2283"/>
                <a:gd name="T12" fmla="*/ 1755 w 2610"/>
                <a:gd name="T13" fmla="*/ 1886 h 2283"/>
                <a:gd name="T14" fmla="*/ 1526 w 2610"/>
                <a:gd name="T15" fmla="*/ 1553 h 2283"/>
                <a:gd name="T16" fmla="*/ 1541 w 2610"/>
                <a:gd name="T17" fmla="*/ 1804 h 2283"/>
                <a:gd name="T18" fmla="*/ 1133 w 2610"/>
                <a:gd name="T19" fmla="*/ 2283 h 2283"/>
                <a:gd name="T20" fmla="*/ 850 w 2610"/>
                <a:gd name="T21" fmla="*/ 1827 h 2283"/>
                <a:gd name="T22" fmla="*/ 892 w 2610"/>
                <a:gd name="T23" fmla="*/ 1572 h 2283"/>
                <a:gd name="T24" fmla="*/ 790 w 2610"/>
                <a:gd name="T25" fmla="*/ 1640 h 2283"/>
                <a:gd name="T26" fmla="*/ 230 w 2610"/>
                <a:gd name="T27" fmla="*/ 1727 h 2283"/>
                <a:gd name="T28" fmla="*/ 349 w 2610"/>
                <a:gd name="T29" fmla="*/ 1204 h 2283"/>
                <a:gd name="T30" fmla="*/ 735 w 2610"/>
                <a:gd name="T31" fmla="*/ 988 h 2283"/>
                <a:gd name="T32" fmla="*/ 417 w 2610"/>
                <a:gd name="T33" fmla="*/ 934 h 2283"/>
                <a:gd name="T34" fmla="*/ 0 w 2610"/>
                <a:gd name="T35" fmla="*/ 551 h 2283"/>
                <a:gd name="T36" fmla="*/ 483 w 2610"/>
                <a:gd name="T37" fmla="*/ 434 h 2283"/>
                <a:gd name="T38" fmla="*/ 1037 w 2610"/>
                <a:gd name="T39" fmla="*/ 650 h 2283"/>
                <a:gd name="T40" fmla="*/ 915 w 2610"/>
                <a:gd name="T41" fmla="*/ 450 h 2283"/>
                <a:gd name="T42" fmla="*/ 984 w 2610"/>
                <a:gd name="T43" fmla="*/ 0 h 2283"/>
                <a:gd name="T44" fmla="*/ 1295 w 2610"/>
                <a:gd name="T45" fmla="*/ 241 h 2283"/>
                <a:gd name="T46" fmla="*/ 1348 w 2610"/>
                <a:gd name="T47" fmla="*/ 327 h 2283"/>
                <a:gd name="T48" fmla="*/ 1391 w 2610"/>
                <a:gd name="T49" fmla="*/ 1018 h 2283"/>
                <a:gd name="T50" fmla="*/ 1385 w 2610"/>
                <a:gd name="T51" fmla="*/ 1013 h 2283"/>
                <a:gd name="T52" fmla="*/ 1393 w 2610"/>
                <a:gd name="T53" fmla="*/ 1035 h 2283"/>
                <a:gd name="T54" fmla="*/ 1391 w 2610"/>
                <a:gd name="T55" fmla="*/ 1018 h 2283"/>
                <a:gd name="T56" fmla="*/ 2081 w 2610"/>
                <a:gd name="T57" fmla="*/ 707 h 2283"/>
                <a:gd name="T58" fmla="*/ 2198 w 2610"/>
                <a:gd name="T59" fmla="*/ 722 h 2283"/>
                <a:gd name="T60" fmla="*/ 2610 w 2610"/>
                <a:gd name="T61" fmla="*/ 863 h 2283"/>
                <a:gd name="T62" fmla="*/ 2206 w 2610"/>
                <a:gd name="T63" fmla="*/ 1112 h 2283"/>
                <a:gd name="T64" fmla="*/ 1967 w 2610"/>
                <a:gd name="T65" fmla="*/ 1133 h 2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10" h="2283">
                  <a:moveTo>
                    <a:pt x="1967" y="1133"/>
                  </a:moveTo>
                  <a:cubicBezTo>
                    <a:pt x="1778" y="1130"/>
                    <a:pt x="1601" y="1086"/>
                    <a:pt x="1494" y="1053"/>
                  </a:cubicBezTo>
                  <a:cubicBezTo>
                    <a:pt x="1597" y="1091"/>
                    <a:pt x="1760" y="1155"/>
                    <a:pt x="1908" y="1238"/>
                  </a:cubicBezTo>
                  <a:lnTo>
                    <a:pt x="1908" y="1238"/>
                  </a:lnTo>
                  <a:cubicBezTo>
                    <a:pt x="1991" y="1284"/>
                    <a:pt x="2068" y="1335"/>
                    <a:pt x="2129" y="1390"/>
                  </a:cubicBezTo>
                  <a:cubicBezTo>
                    <a:pt x="2320" y="1565"/>
                    <a:pt x="2233" y="1945"/>
                    <a:pt x="2233" y="1945"/>
                  </a:cubicBezTo>
                  <a:cubicBezTo>
                    <a:pt x="2233" y="1945"/>
                    <a:pt x="1921" y="1988"/>
                    <a:pt x="1755" y="1886"/>
                  </a:cubicBezTo>
                  <a:cubicBezTo>
                    <a:pt x="1656" y="1825"/>
                    <a:pt x="1581" y="1695"/>
                    <a:pt x="1526" y="1553"/>
                  </a:cubicBezTo>
                  <a:cubicBezTo>
                    <a:pt x="1538" y="1641"/>
                    <a:pt x="1545" y="1727"/>
                    <a:pt x="1541" y="1804"/>
                  </a:cubicBezTo>
                  <a:cubicBezTo>
                    <a:pt x="1524" y="2091"/>
                    <a:pt x="1133" y="2283"/>
                    <a:pt x="1133" y="2283"/>
                  </a:cubicBezTo>
                  <a:cubicBezTo>
                    <a:pt x="1133" y="2283"/>
                    <a:pt x="878" y="2043"/>
                    <a:pt x="850" y="1827"/>
                  </a:cubicBezTo>
                  <a:cubicBezTo>
                    <a:pt x="839" y="1750"/>
                    <a:pt x="858" y="1662"/>
                    <a:pt x="892" y="1572"/>
                  </a:cubicBezTo>
                  <a:cubicBezTo>
                    <a:pt x="858" y="1600"/>
                    <a:pt x="824" y="1624"/>
                    <a:pt x="790" y="1640"/>
                  </a:cubicBezTo>
                  <a:cubicBezTo>
                    <a:pt x="531" y="1764"/>
                    <a:pt x="230" y="1727"/>
                    <a:pt x="230" y="1727"/>
                  </a:cubicBezTo>
                  <a:cubicBezTo>
                    <a:pt x="230" y="1727"/>
                    <a:pt x="217" y="1377"/>
                    <a:pt x="349" y="1204"/>
                  </a:cubicBezTo>
                  <a:cubicBezTo>
                    <a:pt x="426" y="1102"/>
                    <a:pt x="575" y="1034"/>
                    <a:pt x="735" y="988"/>
                  </a:cubicBezTo>
                  <a:cubicBezTo>
                    <a:pt x="614" y="988"/>
                    <a:pt x="499" y="974"/>
                    <a:pt x="417" y="934"/>
                  </a:cubicBezTo>
                  <a:cubicBezTo>
                    <a:pt x="158" y="809"/>
                    <a:pt x="0" y="551"/>
                    <a:pt x="0" y="551"/>
                  </a:cubicBezTo>
                  <a:cubicBezTo>
                    <a:pt x="0" y="551"/>
                    <a:pt x="270" y="391"/>
                    <a:pt x="483" y="434"/>
                  </a:cubicBezTo>
                  <a:cubicBezTo>
                    <a:pt x="716" y="481"/>
                    <a:pt x="900" y="565"/>
                    <a:pt x="1037" y="650"/>
                  </a:cubicBezTo>
                  <a:cubicBezTo>
                    <a:pt x="978" y="575"/>
                    <a:pt x="930" y="504"/>
                    <a:pt x="915" y="450"/>
                  </a:cubicBezTo>
                  <a:cubicBezTo>
                    <a:pt x="847" y="210"/>
                    <a:pt x="984" y="0"/>
                    <a:pt x="984" y="0"/>
                  </a:cubicBezTo>
                  <a:cubicBezTo>
                    <a:pt x="984" y="0"/>
                    <a:pt x="1150" y="37"/>
                    <a:pt x="1295" y="241"/>
                  </a:cubicBezTo>
                  <a:cubicBezTo>
                    <a:pt x="1313" y="267"/>
                    <a:pt x="1331" y="296"/>
                    <a:pt x="1348" y="327"/>
                  </a:cubicBezTo>
                  <a:cubicBezTo>
                    <a:pt x="1432" y="479"/>
                    <a:pt x="1391" y="1018"/>
                    <a:pt x="1391" y="1018"/>
                  </a:cubicBezTo>
                  <a:cubicBezTo>
                    <a:pt x="1391" y="1018"/>
                    <a:pt x="1389" y="1016"/>
                    <a:pt x="1385" y="1013"/>
                  </a:cubicBezTo>
                  <a:cubicBezTo>
                    <a:pt x="1388" y="1020"/>
                    <a:pt x="1390" y="1027"/>
                    <a:pt x="1393" y="1035"/>
                  </a:cubicBezTo>
                  <a:cubicBezTo>
                    <a:pt x="1391" y="1024"/>
                    <a:pt x="1391" y="1018"/>
                    <a:pt x="1391" y="1018"/>
                  </a:cubicBezTo>
                  <a:cubicBezTo>
                    <a:pt x="1391" y="1018"/>
                    <a:pt x="1892" y="720"/>
                    <a:pt x="2081" y="707"/>
                  </a:cubicBezTo>
                  <a:cubicBezTo>
                    <a:pt x="2110" y="705"/>
                    <a:pt x="2152" y="711"/>
                    <a:pt x="2198" y="722"/>
                  </a:cubicBezTo>
                  <a:cubicBezTo>
                    <a:pt x="2368" y="761"/>
                    <a:pt x="2610" y="863"/>
                    <a:pt x="2610" y="863"/>
                  </a:cubicBezTo>
                  <a:cubicBezTo>
                    <a:pt x="2610" y="863"/>
                    <a:pt x="2419" y="1068"/>
                    <a:pt x="2206" y="1112"/>
                  </a:cubicBezTo>
                  <a:cubicBezTo>
                    <a:pt x="2127" y="1129"/>
                    <a:pt x="2046" y="1134"/>
                    <a:pt x="1967" y="1133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5" name="Freeform 74">
              <a:extLst>
                <a:ext uri="{FF2B5EF4-FFF2-40B4-BE49-F238E27FC236}">
                  <a16:creationId xmlns:a16="http://schemas.microsoft.com/office/drawing/2014/main" id="{3655D944-D85E-6B9D-B50B-5B0D33A12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3297" y="3462338"/>
              <a:ext cx="163513" cy="206375"/>
            </a:xfrm>
            <a:custGeom>
              <a:avLst/>
              <a:gdLst>
                <a:gd name="T0" fmla="*/ 76 w 900"/>
                <a:gd name="T1" fmla="*/ 513 h 1135"/>
                <a:gd name="T2" fmla="*/ 76 w 900"/>
                <a:gd name="T3" fmla="*/ 1135 h 1135"/>
                <a:gd name="T4" fmla="*/ 667 w 900"/>
                <a:gd name="T5" fmla="*/ 793 h 1135"/>
                <a:gd name="T6" fmla="*/ 900 w 900"/>
                <a:gd name="T7" fmla="*/ 0 h 1135"/>
                <a:gd name="T8" fmla="*/ 76 w 900"/>
                <a:gd name="T9" fmla="*/ 513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0" h="1135">
                  <a:moveTo>
                    <a:pt x="76" y="513"/>
                  </a:moveTo>
                  <a:cubicBezTo>
                    <a:pt x="0" y="649"/>
                    <a:pt x="76" y="1135"/>
                    <a:pt x="76" y="1135"/>
                  </a:cubicBezTo>
                  <a:cubicBezTo>
                    <a:pt x="76" y="1135"/>
                    <a:pt x="561" y="927"/>
                    <a:pt x="667" y="793"/>
                  </a:cubicBezTo>
                  <a:cubicBezTo>
                    <a:pt x="795" y="630"/>
                    <a:pt x="900" y="0"/>
                    <a:pt x="900" y="0"/>
                  </a:cubicBezTo>
                  <a:cubicBezTo>
                    <a:pt x="900" y="0"/>
                    <a:pt x="194" y="301"/>
                    <a:pt x="76" y="513"/>
                  </a:cubicBez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6" name="Freeform 75">
              <a:extLst>
                <a:ext uri="{FF2B5EF4-FFF2-40B4-BE49-F238E27FC236}">
                  <a16:creationId xmlns:a16="http://schemas.microsoft.com/office/drawing/2014/main" id="{D6C34E40-EBC6-CDAE-1832-6067515F1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2047" y="3462338"/>
              <a:ext cx="177800" cy="249238"/>
            </a:xfrm>
            <a:custGeom>
              <a:avLst/>
              <a:gdLst>
                <a:gd name="T0" fmla="*/ 602 w 976"/>
                <a:gd name="T1" fmla="*/ 762 h 1368"/>
                <a:gd name="T2" fmla="*/ 602 w 976"/>
                <a:gd name="T3" fmla="*/ 1368 h 1368"/>
                <a:gd name="T4" fmla="*/ 602 w 976"/>
                <a:gd name="T5" fmla="*/ 1368 h 1368"/>
                <a:gd name="T6" fmla="*/ 89 w 976"/>
                <a:gd name="T7" fmla="*/ 855 h 1368"/>
                <a:gd name="T8" fmla="*/ 27 w 976"/>
                <a:gd name="T9" fmla="*/ 0 h 1368"/>
                <a:gd name="T10" fmla="*/ 867 w 976"/>
                <a:gd name="T11" fmla="*/ 342 h 1368"/>
                <a:gd name="T12" fmla="*/ 976 w 976"/>
                <a:gd name="T13" fmla="*/ 1026 h 1368"/>
                <a:gd name="T14" fmla="*/ 602 w 976"/>
                <a:gd name="T15" fmla="*/ 684 h 1368"/>
                <a:gd name="T16" fmla="*/ 439 w 976"/>
                <a:gd name="T17" fmla="*/ 489 h 1368"/>
                <a:gd name="T18" fmla="*/ 602 w 976"/>
                <a:gd name="T19" fmla="*/ 762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6" h="1368">
                  <a:moveTo>
                    <a:pt x="602" y="762"/>
                  </a:moveTo>
                  <a:cubicBezTo>
                    <a:pt x="651" y="906"/>
                    <a:pt x="602" y="1368"/>
                    <a:pt x="602" y="1368"/>
                  </a:cubicBezTo>
                  <a:lnTo>
                    <a:pt x="602" y="1368"/>
                  </a:lnTo>
                  <a:cubicBezTo>
                    <a:pt x="589" y="1358"/>
                    <a:pt x="164" y="1017"/>
                    <a:pt x="89" y="855"/>
                  </a:cubicBezTo>
                  <a:cubicBezTo>
                    <a:pt x="0" y="660"/>
                    <a:pt x="27" y="0"/>
                    <a:pt x="27" y="0"/>
                  </a:cubicBezTo>
                  <a:lnTo>
                    <a:pt x="867" y="342"/>
                  </a:lnTo>
                  <a:lnTo>
                    <a:pt x="976" y="1026"/>
                  </a:lnTo>
                  <a:lnTo>
                    <a:pt x="602" y="684"/>
                  </a:lnTo>
                  <a:lnTo>
                    <a:pt x="439" y="489"/>
                  </a:lnTo>
                  <a:cubicBezTo>
                    <a:pt x="516" y="593"/>
                    <a:pt x="579" y="692"/>
                    <a:pt x="602" y="762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7" name="Freeform 76">
              <a:extLst>
                <a:ext uri="{FF2B5EF4-FFF2-40B4-BE49-F238E27FC236}">
                  <a16:creationId xmlns:a16="http://schemas.microsoft.com/office/drawing/2014/main" id="{A175125E-5150-0815-A6FB-41A59C632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2335" y="3425826"/>
              <a:ext cx="244475" cy="98425"/>
            </a:xfrm>
            <a:custGeom>
              <a:avLst/>
              <a:gdLst>
                <a:gd name="T0" fmla="*/ 436 w 1338"/>
                <a:gd name="T1" fmla="*/ 76 h 543"/>
                <a:gd name="T2" fmla="*/ 0 w 1338"/>
                <a:gd name="T3" fmla="*/ 543 h 543"/>
                <a:gd name="T4" fmla="*/ 514 w 1338"/>
                <a:gd name="T5" fmla="*/ 481 h 543"/>
                <a:gd name="T6" fmla="*/ 1338 w 1338"/>
                <a:gd name="T7" fmla="*/ 201 h 543"/>
                <a:gd name="T8" fmla="*/ 436 w 1338"/>
                <a:gd name="T9" fmla="*/ 76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8" h="543">
                  <a:moveTo>
                    <a:pt x="436" y="76"/>
                  </a:moveTo>
                  <a:cubicBezTo>
                    <a:pt x="286" y="130"/>
                    <a:pt x="0" y="543"/>
                    <a:pt x="0" y="543"/>
                  </a:cubicBezTo>
                  <a:cubicBezTo>
                    <a:pt x="0" y="543"/>
                    <a:pt x="388" y="509"/>
                    <a:pt x="514" y="481"/>
                  </a:cubicBezTo>
                  <a:cubicBezTo>
                    <a:pt x="726" y="432"/>
                    <a:pt x="1338" y="201"/>
                    <a:pt x="1338" y="201"/>
                  </a:cubicBezTo>
                  <a:cubicBezTo>
                    <a:pt x="1338" y="201"/>
                    <a:pt x="650" y="0"/>
                    <a:pt x="436" y="76"/>
                  </a:cubicBez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8" name="Freeform 77">
              <a:extLst>
                <a:ext uri="{FF2B5EF4-FFF2-40B4-BE49-F238E27FC236}">
                  <a16:creationId xmlns:a16="http://schemas.microsoft.com/office/drawing/2014/main" id="{92D10B0A-742E-5362-18D4-4C4F6CDB0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7735" y="3348038"/>
              <a:ext cx="219075" cy="114300"/>
            </a:xfrm>
            <a:custGeom>
              <a:avLst/>
              <a:gdLst>
                <a:gd name="T0" fmla="*/ 786 w 1198"/>
                <a:gd name="T1" fmla="*/ 140 h 622"/>
                <a:gd name="T2" fmla="*/ 0 w 1198"/>
                <a:gd name="T3" fmla="*/ 326 h 622"/>
                <a:gd name="T4" fmla="*/ 786 w 1198"/>
                <a:gd name="T5" fmla="*/ 381 h 622"/>
                <a:gd name="T6" fmla="*/ 1198 w 1198"/>
                <a:gd name="T7" fmla="*/ 622 h 622"/>
                <a:gd name="T8" fmla="*/ 786 w 1198"/>
                <a:gd name="T9" fmla="*/ 14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8" h="622">
                  <a:moveTo>
                    <a:pt x="786" y="140"/>
                  </a:moveTo>
                  <a:cubicBezTo>
                    <a:pt x="340" y="0"/>
                    <a:pt x="0" y="326"/>
                    <a:pt x="0" y="326"/>
                  </a:cubicBezTo>
                  <a:cubicBezTo>
                    <a:pt x="0" y="326"/>
                    <a:pt x="598" y="323"/>
                    <a:pt x="786" y="381"/>
                  </a:cubicBezTo>
                  <a:cubicBezTo>
                    <a:pt x="900" y="416"/>
                    <a:pt x="1198" y="622"/>
                    <a:pt x="1198" y="622"/>
                  </a:cubicBezTo>
                  <a:cubicBezTo>
                    <a:pt x="1198" y="622"/>
                    <a:pt x="937" y="187"/>
                    <a:pt x="786" y="140"/>
                  </a:cubicBez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9" name="Freeform 78">
              <a:extLst>
                <a:ext uri="{FF2B5EF4-FFF2-40B4-BE49-F238E27FC236}">
                  <a16:creationId xmlns:a16="http://schemas.microsoft.com/office/drawing/2014/main" id="{09773D06-FC7A-BB84-1FF6-B4F43E811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6585" y="3232151"/>
              <a:ext cx="195263" cy="185738"/>
            </a:xfrm>
            <a:custGeom>
              <a:avLst/>
              <a:gdLst>
                <a:gd name="T0" fmla="*/ 710 w 1072"/>
                <a:gd name="T1" fmla="*/ 917 h 1019"/>
                <a:gd name="T2" fmla="*/ 609 w 1072"/>
                <a:gd name="T3" fmla="*/ 513 h 1019"/>
                <a:gd name="T4" fmla="*/ 352 w 1072"/>
                <a:gd name="T5" fmla="*/ 1019 h 1019"/>
                <a:gd name="T6" fmla="*/ 10 w 1072"/>
                <a:gd name="T7" fmla="*/ 575 h 1019"/>
                <a:gd name="T8" fmla="*/ 352 w 1072"/>
                <a:gd name="T9" fmla="*/ 0 h 1019"/>
                <a:gd name="T10" fmla="*/ 352 w 1072"/>
                <a:gd name="T11" fmla="*/ 0 h 1019"/>
                <a:gd name="T12" fmla="*/ 1024 w 1072"/>
                <a:gd name="T13" fmla="*/ 342 h 1019"/>
                <a:gd name="T14" fmla="*/ 710 w 1072"/>
                <a:gd name="T15" fmla="*/ 917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1019">
                  <a:moveTo>
                    <a:pt x="710" y="917"/>
                  </a:moveTo>
                  <a:cubicBezTo>
                    <a:pt x="710" y="917"/>
                    <a:pt x="645" y="611"/>
                    <a:pt x="609" y="513"/>
                  </a:cubicBezTo>
                  <a:cubicBezTo>
                    <a:pt x="608" y="655"/>
                    <a:pt x="352" y="1019"/>
                    <a:pt x="352" y="1019"/>
                  </a:cubicBezTo>
                  <a:cubicBezTo>
                    <a:pt x="352" y="1019"/>
                    <a:pt x="19" y="715"/>
                    <a:pt x="10" y="575"/>
                  </a:cubicBezTo>
                  <a:cubicBezTo>
                    <a:pt x="0" y="411"/>
                    <a:pt x="342" y="12"/>
                    <a:pt x="352" y="0"/>
                  </a:cubicBezTo>
                  <a:lnTo>
                    <a:pt x="352" y="0"/>
                  </a:lnTo>
                  <a:cubicBezTo>
                    <a:pt x="352" y="0"/>
                    <a:pt x="968" y="162"/>
                    <a:pt x="1024" y="342"/>
                  </a:cubicBezTo>
                  <a:cubicBezTo>
                    <a:pt x="1072" y="499"/>
                    <a:pt x="710" y="917"/>
                    <a:pt x="710" y="917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0" name="Freeform 79">
              <a:extLst>
                <a:ext uri="{FF2B5EF4-FFF2-40B4-BE49-F238E27FC236}">
                  <a16:creationId xmlns:a16="http://schemas.microsoft.com/office/drawing/2014/main" id="{A86A64C3-BEF6-715C-F3A0-1D8EC809D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0222" y="3184526"/>
              <a:ext cx="169863" cy="214313"/>
            </a:xfrm>
            <a:custGeom>
              <a:avLst/>
              <a:gdLst>
                <a:gd name="T0" fmla="*/ 931 w 931"/>
                <a:gd name="T1" fmla="*/ 257 h 1174"/>
                <a:gd name="T2" fmla="*/ 931 w 931"/>
                <a:gd name="T3" fmla="*/ 257 h 1174"/>
                <a:gd name="T4" fmla="*/ 931 w 931"/>
                <a:gd name="T5" fmla="*/ 257 h 1174"/>
                <a:gd name="T6" fmla="*/ 278 w 931"/>
                <a:gd name="T7" fmla="*/ 630 h 1174"/>
                <a:gd name="T8" fmla="*/ 107 w 931"/>
                <a:gd name="T9" fmla="*/ 1174 h 1174"/>
                <a:gd name="T10" fmla="*/ 107 w 931"/>
                <a:gd name="T11" fmla="*/ 475 h 1174"/>
                <a:gd name="T12" fmla="*/ 244 w 931"/>
                <a:gd name="T13" fmla="*/ 387 h 1174"/>
                <a:gd name="T14" fmla="*/ 418 w 931"/>
                <a:gd name="T15" fmla="*/ 55 h 1174"/>
                <a:gd name="T16" fmla="*/ 931 w 931"/>
                <a:gd name="T17" fmla="*/ 257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1" h="1174">
                  <a:moveTo>
                    <a:pt x="931" y="257"/>
                  </a:moveTo>
                  <a:lnTo>
                    <a:pt x="931" y="257"/>
                  </a:lnTo>
                  <a:lnTo>
                    <a:pt x="931" y="257"/>
                  </a:lnTo>
                  <a:cubicBezTo>
                    <a:pt x="915" y="264"/>
                    <a:pt x="394" y="486"/>
                    <a:pt x="278" y="630"/>
                  </a:cubicBezTo>
                  <a:cubicBezTo>
                    <a:pt x="189" y="741"/>
                    <a:pt x="107" y="1174"/>
                    <a:pt x="107" y="1174"/>
                  </a:cubicBezTo>
                  <a:cubicBezTo>
                    <a:pt x="107" y="1174"/>
                    <a:pt x="0" y="613"/>
                    <a:pt x="107" y="475"/>
                  </a:cubicBezTo>
                  <a:cubicBezTo>
                    <a:pt x="133" y="440"/>
                    <a:pt x="183" y="412"/>
                    <a:pt x="244" y="387"/>
                  </a:cubicBezTo>
                  <a:cubicBezTo>
                    <a:pt x="284" y="247"/>
                    <a:pt x="344" y="87"/>
                    <a:pt x="418" y="55"/>
                  </a:cubicBezTo>
                  <a:cubicBezTo>
                    <a:pt x="545" y="0"/>
                    <a:pt x="931" y="257"/>
                    <a:pt x="931" y="257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1" name="Freeform 80">
              <a:extLst>
                <a:ext uri="{FF2B5EF4-FFF2-40B4-BE49-F238E27FC236}">
                  <a16:creationId xmlns:a16="http://schemas.microsoft.com/office/drawing/2014/main" id="{5CB59D22-01CB-6C9F-37C7-5F3196EE1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7047" y="3509963"/>
              <a:ext cx="150813" cy="225425"/>
            </a:xfrm>
            <a:custGeom>
              <a:avLst/>
              <a:gdLst>
                <a:gd name="T0" fmla="*/ 127 w 827"/>
                <a:gd name="T1" fmla="*/ 303 h 1229"/>
                <a:gd name="T2" fmla="*/ 127 w 827"/>
                <a:gd name="T3" fmla="*/ 1229 h 1229"/>
                <a:gd name="T4" fmla="*/ 391 w 827"/>
                <a:gd name="T5" fmla="*/ 490 h 1229"/>
                <a:gd name="T6" fmla="*/ 827 w 827"/>
                <a:gd name="T7" fmla="*/ 0 h 1229"/>
                <a:gd name="T8" fmla="*/ 127 w 827"/>
                <a:gd name="T9" fmla="*/ 303 h 1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7" h="1229">
                  <a:moveTo>
                    <a:pt x="127" y="303"/>
                  </a:moveTo>
                  <a:cubicBezTo>
                    <a:pt x="0" y="497"/>
                    <a:pt x="127" y="1229"/>
                    <a:pt x="127" y="1229"/>
                  </a:cubicBezTo>
                  <a:cubicBezTo>
                    <a:pt x="127" y="1229"/>
                    <a:pt x="291" y="659"/>
                    <a:pt x="391" y="490"/>
                  </a:cubicBezTo>
                  <a:cubicBezTo>
                    <a:pt x="475" y="349"/>
                    <a:pt x="827" y="0"/>
                    <a:pt x="827" y="0"/>
                  </a:cubicBezTo>
                  <a:cubicBezTo>
                    <a:pt x="827" y="0"/>
                    <a:pt x="231" y="144"/>
                    <a:pt x="127" y="303"/>
                  </a:cubicBez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2" name="Freeform 81">
              <a:extLst>
                <a:ext uri="{FF2B5EF4-FFF2-40B4-BE49-F238E27FC236}">
                  <a16:creationId xmlns:a16="http://schemas.microsoft.com/office/drawing/2014/main" id="{54F8A741-4704-E627-0E01-211ABD49A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1822" y="3506788"/>
              <a:ext cx="174625" cy="182563"/>
            </a:xfrm>
            <a:custGeom>
              <a:avLst/>
              <a:gdLst>
                <a:gd name="T0" fmla="*/ 955 w 955"/>
                <a:gd name="T1" fmla="*/ 700 h 996"/>
                <a:gd name="T2" fmla="*/ 605 w 955"/>
                <a:gd name="T3" fmla="*/ 589 h 996"/>
                <a:gd name="T4" fmla="*/ 379 w 955"/>
                <a:gd name="T5" fmla="*/ 996 h 996"/>
                <a:gd name="T6" fmla="*/ 37 w 955"/>
                <a:gd name="T7" fmla="*/ 654 h 996"/>
                <a:gd name="T8" fmla="*/ 254 w 955"/>
                <a:gd name="T9" fmla="*/ 17 h 996"/>
                <a:gd name="T10" fmla="*/ 255 w 955"/>
                <a:gd name="T11" fmla="*/ 16 h 996"/>
                <a:gd name="T12" fmla="*/ 255 w 955"/>
                <a:gd name="T13" fmla="*/ 16 h 996"/>
                <a:gd name="T14" fmla="*/ 259 w 955"/>
                <a:gd name="T15" fmla="*/ 16 h 996"/>
                <a:gd name="T16" fmla="*/ 830 w 955"/>
                <a:gd name="T17" fmla="*/ 94 h 996"/>
                <a:gd name="T18" fmla="*/ 955 w 955"/>
                <a:gd name="T19" fmla="*/ 70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5" h="996">
                  <a:moveTo>
                    <a:pt x="955" y="700"/>
                  </a:moveTo>
                  <a:cubicBezTo>
                    <a:pt x="955" y="700"/>
                    <a:pt x="756" y="651"/>
                    <a:pt x="605" y="589"/>
                  </a:cubicBezTo>
                  <a:cubicBezTo>
                    <a:pt x="536" y="768"/>
                    <a:pt x="379" y="996"/>
                    <a:pt x="379" y="996"/>
                  </a:cubicBezTo>
                  <a:cubicBezTo>
                    <a:pt x="379" y="996"/>
                    <a:pt x="65" y="772"/>
                    <a:pt x="37" y="654"/>
                  </a:cubicBezTo>
                  <a:cubicBezTo>
                    <a:pt x="0" y="494"/>
                    <a:pt x="240" y="43"/>
                    <a:pt x="254" y="17"/>
                  </a:cubicBezTo>
                  <a:lnTo>
                    <a:pt x="255" y="16"/>
                  </a:lnTo>
                  <a:lnTo>
                    <a:pt x="255" y="16"/>
                  </a:lnTo>
                  <a:cubicBezTo>
                    <a:pt x="255" y="16"/>
                    <a:pt x="256" y="16"/>
                    <a:pt x="259" y="16"/>
                  </a:cubicBezTo>
                  <a:cubicBezTo>
                    <a:pt x="305" y="14"/>
                    <a:pt x="730" y="0"/>
                    <a:pt x="830" y="94"/>
                  </a:cubicBezTo>
                  <a:cubicBezTo>
                    <a:pt x="943" y="200"/>
                    <a:pt x="955" y="700"/>
                    <a:pt x="955" y="700"/>
                  </a:cubicBez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3" name="Freeform 82">
              <a:extLst>
                <a:ext uri="{FF2B5EF4-FFF2-40B4-BE49-F238E27FC236}">
                  <a16:creationId xmlns:a16="http://schemas.microsoft.com/office/drawing/2014/main" id="{5A7DCF27-DBD2-FBAF-1FD4-57A2E4AB1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7860" y="3459163"/>
              <a:ext cx="173038" cy="96838"/>
            </a:xfrm>
            <a:custGeom>
              <a:avLst/>
              <a:gdLst>
                <a:gd name="T0" fmla="*/ 460 w 948"/>
                <a:gd name="T1" fmla="*/ 283 h 532"/>
                <a:gd name="T2" fmla="*/ 948 w 948"/>
                <a:gd name="T3" fmla="*/ 532 h 532"/>
                <a:gd name="T4" fmla="*/ 460 w 948"/>
                <a:gd name="T5" fmla="*/ 19 h 532"/>
                <a:gd name="T6" fmla="*/ 0 w 948"/>
                <a:gd name="T7" fmla="*/ 283 h 532"/>
                <a:gd name="T8" fmla="*/ 460 w 948"/>
                <a:gd name="T9" fmla="*/ 283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8" h="532">
                  <a:moveTo>
                    <a:pt x="460" y="283"/>
                  </a:moveTo>
                  <a:cubicBezTo>
                    <a:pt x="593" y="315"/>
                    <a:pt x="948" y="532"/>
                    <a:pt x="948" y="532"/>
                  </a:cubicBezTo>
                  <a:cubicBezTo>
                    <a:pt x="948" y="532"/>
                    <a:pt x="635" y="44"/>
                    <a:pt x="460" y="19"/>
                  </a:cubicBezTo>
                  <a:cubicBezTo>
                    <a:pt x="329" y="0"/>
                    <a:pt x="0" y="283"/>
                    <a:pt x="0" y="283"/>
                  </a:cubicBezTo>
                  <a:cubicBezTo>
                    <a:pt x="0" y="283"/>
                    <a:pt x="348" y="256"/>
                    <a:pt x="460" y="283"/>
                  </a:cubicBez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4" name="Freeform 83">
              <a:extLst>
                <a:ext uri="{FF2B5EF4-FFF2-40B4-BE49-F238E27FC236}">
                  <a16:creationId xmlns:a16="http://schemas.microsoft.com/office/drawing/2014/main" id="{94036C19-D1FC-BA7E-DC56-18D894D75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6897" y="3895726"/>
              <a:ext cx="268288" cy="279400"/>
            </a:xfrm>
            <a:custGeom>
              <a:avLst/>
              <a:gdLst>
                <a:gd name="T0" fmla="*/ 1470 w 1470"/>
                <a:gd name="T1" fmla="*/ 696 h 1527"/>
                <a:gd name="T2" fmla="*/ 794 w 1470"/>
                <a:gd name="T3" fmla="*/ 696 h 1527"/>
                <a:gd name="T4" fmla="*/ 484 w 1470"/>
                <a:gd name="T5" fmla="*/ 311 h 1527"/>
                <a:gd name="T6" fmla="*/ 708 w 1470"/>
                <a:gd name="T7" fmla="*/ 858 h 1527"/>
                <a:gd name="T8" fmla="*/ 568 w 1470"/>
                <a:gd name="T9" fmla="*/ 1527 h 1527"/>
                <a:gd name="T10" fmla="*/ 568 w 1470"/>
                <a:gd name="T11" fmla="*/ 1527 h 1527"/>
                <a:gd name="T12" fmla="*/ 94 w 1470"/>
                <a:gd name="T13" fmla="*/ 1145 h 1527"/>
                <a:gd name="T14" fmla="*/ 331 w 1470"/>
                <a:gd name="T15" fmla="*/ 34 h 1527"/>
                <a:gd name="T16" fmla="*/ 331 w 1470"/>
                <a:gd name="T17" fmla="*/ 33 h 1527"/>
                <a:gd name="T18" fmla="*/ 1144 w 1470"/>
                <a:gd name="T19" fmla="*/ 111 h 1527"/>
                <a:gd name="T20" fmla="*/ 1470 w 1470"/>
                <a:gd name="T21" fmla="*/ 696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0" h="1527">
                  <a:moveTo>
                    <a:pt x="1470" y="696"/>
                  </a:moveTo>
                  <a:cubicBezTo>
                    <a:pt x="1470" y="696"/>
                    <a:pt x="944" y="774"/>
                    <a:pt x="794" y="696"/>
                  </a:cubicBezTo>
                  <a:cubicBezTo>
                    <a:pt x="701" y="647"/>
                    <a:pt x="579" y="470"/>
                    <a:pt x="484" y="311"/>
                  </a:cubicBezTo>
                  <a:cubicBezTo>
                    <a:pt x="582" y="499"/>
                    <a:pt x="694" y="734"/>
                    <a:pt x="708" y="858"/>
                  </a:cubicBezTo>
                  <a:cubicBezTo>
                    <a:pt x="727" y="1028"/>
                    <a:pt x="568" y="1527"/>
                    <a:pt x="568" y="1527"/>
                  </a:cubicBezTo>
                  <a:lnTo>
                    <a:pt x="568" y="1527"/>
                  </a:lnTo>
                  <a:cubicBezTo>
                    <a:pt x="555" y="1520"/>
                    <a:pt x="144" y="1286"/>
                    <a:pt x="94" y="1145"/>
                  </a:cubicBezTo>
                  <a:cubicBezTo>
                    <a:pt x="0" y="881"/>
                    <a:pt x="322" y="56"/>
                    <a:pt x="331" y="34"/>
                  </a:cubicBezTo>
                  <a:lnTo>
                    <a:pt x="331" y="33"/>
                  </a:lnTo>
                  <a:cubicBezTo>
                    <a:pt x="331" y="33"/>
                    <a:pt x="973" y="0"/>
                    <a:pt x="1144" y="111"/>
                  </a:cubicBezTo>
                  <a:cubicBezTo>
                    <a:pt x="1284" y="203"/>
                    <a:pt x="1470" y="696"/>
                    <a:pt x="1470" y="696"/>
                  </a:cubicBez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5" name="Freeform 84">
              <a:extLst>
                <a:ext uri="{FF2B5EF4-FFF2-40B4-BE49-F238E27FC236}">
                  <a16:creationId xmlns:a16="http://schemas.microsoft.com/office/drawing/2014/main" id="{B517A60E-2123-C38D-4705-00B2C3570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7222" y="3813176"/>
              <a:ext cx="220663" cy="88900"/>
            </a:xfrm>
            <a:custGeom>
              <a:avLst/>
              <a:gdLst>
                <a:gd name="T0" fmla="*/ 1202 w 1202"/>
                <a:gd name="T1" fmla="*/ 487 h 487"/>
                <a:gd name="T2" fmla="*/ 570 w 1202"/>
                <a:gd name="T3" fmla="*/ 5 h 487"/>
                <a:gd name="T4" fmla="*/ 0 w 1202"/>
                <a:gd name="T5" fmla="*/ 487 h 487"/>
                <a:gd name="T6" fmla="*/ 573 w 1202"/>
                <a:gd name="T7" fmla="*/ 378 h 487"/>
                <a:gd name="T8" fmla="*/ 1202 w 1202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2" h="487">
                  <a:moveTo>
                    <a:pt x="1202" y="487"/>
                  </a:moveTo>
                  <a:cubicBezTo>
                    <a:pt x="1202" y="487"/>
                    <a:pt x="768" y="0"/>
                    <a:pt x="570" y="5"/>
                  </a:cubicBezTo>
                  <a:cubicBezTo>
                    <a:pt x="383" y="10"/>
                    <a:pt x="0" y="487"/>
                    <a:pt x="0" y="487"/>
                  </a:cubicBezTo>
                  <a:cubicBezTo>
                    <a:pt x="0" y="487"/>
                    <a:pt x="427" y="380"/>
                    <a:pt x="573" y="378"/>
                  </a:cubicBezTo>
                  <a:cubicBezTo>
                    <a:pt x="733" y="377"/>
                    <a:pt x="1202" y="487"/>
                    <a:pt x="1202" y="487"/>
                  </a:cubicBez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6" name="Freeform 85">
              <a:extLst>
                <a:ext uri="{FF2B5EF4-FFF2-40B4-BE49-F238E27FC236}">
                  <a16:creationId xmlns:a16="http://schemas.microsoft.com/office/drawing/2014/main" id="{E0D6209F-0C91-0154-8EBB-26E927803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1335" y="3902076"/>
              <a:ext cx="115888" cy="207963"/>
            </a:xfrm>
            <a:custGeom>
              <a:avLst/>
              <a:gdLst>
                <a:gd name="T0" fmla="*/ 637 w 637"/>
                <a:gd name="T1" fmla="*/ 0 h 1135"/>
                <a:gd name="T2" fmla="*/ 637 w 637"/>
                <a:gd name="T3" fmla="*/ 1 h 1135"/>
                <a:gd name="T4" fmla="*/ 344 w 637"/>
                <a:gd name="T5" fmla="*/ 663 h 1135"/>
                <a:gd name="T6" fmla="*/ 307 w 637"/>
                <a:gd name="T7" fmla="*/ 1135 h 1135"/>
                <a:gd name="T8" fmla="*/ 50 w 637"/>
                <a:gd name="T9" fmla="*/ 452 h 1135"/>
                <a:gd name="T10" fmla="*/ 637 w 637"/>
                <a:gd name="T11" fmla="*/ 0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7" h="1135">
                  <a:moveTo>
                    <a:pt x="637" y="0"/>
                  </a:moveTo>
                  <a:lnTo>
                    <a:pt x="637" y="1"/>
                  </a:lnTo>
                  <a:cubicBezTo>
                    <a:pt x="629" y="15"/>
                    <a:pt x="387" y="490"/>
                    <a:pt x="344" y="663"/>
                  </a:cubicBezTo>
                  <a:cubicBezTo>
                    <a:pt x="314" y="777"/>
                    <a:pt x="307" y="1135"/>
                    <a:pt x="307" y="1135"/>
                  </a:cubicBezTo>
                  <a:cubicBezTo>
                    <a:pt x="307" y="1135"/>
                    <a:pt x="0" y="627"/>
                    <a:pt x="50" y="452"/>
                  </a:cubicBezTo>
                  <a:cubicBezTo>
                    <a:pt x="101" y="273"/>
                    <a:pt x="637" y="0"/>
                    <a:pt x="637" y="0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7" name="Freeform 86">
              <a:extLst>
                <a:ext uri="{FF2B5EF4-FFF2-40B4-BE49-F238E27FC236}">
                  <a16:creationId xmlns:a16="http://schemas.microsoft.com/office/drawing/2014/main" id="{7BAB3178-F1C8-19EC-0DB4-D54DDD39F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7597" y="3049588"/>
              <a:ext cx="222250" cy="195263"/>
            </a:xfrm>
            <a:custGeom>
              <a:avLst/>
              <a:gdLst>
                <a:gd name="T0" fmla="*/ 1218 w 1218"/>
                <a:gd name="T1" fmla="*/ 794 h 1071"/>
                <a:gd name="T2" fmla="*/ 844 w 1218"/>
                <a:gd name="T3" fmla="*/ 700 h 1071"/>
                <a:gd name="T4" fmla="*/ 841 w 1218"/>
                <a:gd name="T5" fmla="*/ 698 h 1071"/>
                <a:gd name="T6" fmla="*/ 744 w 1218"/>
                <a:gd name="T7" fmla="*/ 1071 h 1071"/>
                <a:gd name="T8" fmla="*/ 471 w 1218"/>
                <a:gd name="T9" fmla="*/ 669 h 1071"/>
                <a:gd name="T10" fmla="*/ 386 w 1218"/>
                <a:gd name="T11" fmla="*/ 112 h 1071"/>
                <a:gd name="T12" fmla="*/ 378 w 1218"/>
                <a:gd name="T13" fmla="*/ 623 h 1071"/>
                <a:gd name="T14" fmla="*/ 145 w 1218"/>
                <a:gd name="T15" fmla="*/ 996 h 1071"/>
                <a:gd name="T16" fmla="*/ 36 w 1218"/>
                <a:gd name="T17" fmla="*/ 420 h 1071"/>
                <a:gd name="T18" fmla="*/ 378 w 1218"/>
                <a:gd name="T19" fmla="*/ 1 h 1071"/>
                <a:gd name="T20" fmla="*/ 378 w 1218"/>
                <a:gd name="T21" fmla="*/ 0 h 1071"/>
                <a:gd name="T22" fmla="*/ 378 w 1218"/>
                <a:gd name="T23" fmla="*/ 1 h 1071"/>
                <a:gd name="T24" fmla="*/ 1000 w 1218"/>
                <a:gd name="T25" fmla="*/ 296 h 1071"/>
                <a:gd name="T26" fmla="*/ 1218 w 1218"/>
                <a:gd name="T27" fmla="*/ 79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8" h="1071">
                  <a:moveTo>
                    <a:pt x="1218" y="794"/>
                  </a:moveTo>
                  <a:cubicBezTo>
                    <a:pt x="1218" y="794"/>
                    <a:pt x="923" y="756"/>
                    <a:pt x="844" y="700"/>
                  </a:cubicBezTo>
                  <a:lnTo>
                    <a:pt x="841" y="698"/>
                  </a:lnTo>
                  <a:cubicBezTo>
                    <a:pt x="817" y="859"/>
                    <a:pt x="744" y="1071"/>
                    <a:pt x="744" y="1071"/>
                  </a:cubicBezTo>
                  <a:cubicBezTo>
                    <a:pt x="744" y="1071"/>
                    <a:pt x="515" y="782"/>
                    <a:pt x="471" y="669"/>
                  </a:cubicBezTo>
                  <a:cubicBezTo>
                    <a:pt x="429" y="558"/>
                    <a:pt x="400" y="272"/>
                    <a:pt x="386" y="112"/>
                  </a:cubicBezTo>
                  <a:cubicBezTo>
                    <a:pt x="396" y="262"/>
                    <a:pt x="408" y="519"/>
                    <a:pt x="378" y="623"/>
                  </a:cubicBezTo>
                  <a:cubicBezTo>
                    <a:pt x="348" y="728"/>
                    <a:pt x="145" y="996"/>
                    <a:pt x="145" y="996"/>
                  </a:cubicBezTo>
                  <a:cubicBezTo>
                    <a:pt x="145" y="996"/>
                    <a:pt x="0" y="562"/>
                    <a:pt x="36" y="420"/>
                  </a:cubicBezTo>
                  <a:cubicBezTo>
                    <a:pt x="68" y="291"/>
                    <a:pt x="368" y="10"/>
                    <a:pt x="378" y="1"/>
                  </a:cubicBezTo>
                  <a:lnTo>
                    <a:pt x="378" y="0"/>
                  </a:lnTo>
                  <a:lnTo>
                    <a:pt x="378" y="1"/>
                  </a:lnTo>
                  <a:cubicBezTo>
                    <a:pt x="392" y="5"/>
                    <a:pt x="876" y="180"/>
                    <a:pt x="1000" y="296"/>
                  </a:cubicBezTo>
                  <a:cubicBezTo>
                    <a:pt x="1218" y="498"/>
                    <a:pt x="1218" y="794"/>
                    <a:pt x="1218" y="794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8" name="Freeform 87">
              <a:extLst>
                <a:ext uri="{FF2B5EF4-FFF2-40B4-BE49-F238E27FC236}">
                  <a16:creationId xmlns:a16="http://schemas.microsoft.com/office/drawing/2014/main" id="{1871ABC4-9D76-A511-89F1-33A4A9344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7110" y="3049588"/>
              <a:ext cx="160338" cy="53975"/>
            </a:xfrm>
            <a:custGeom>
              <a:avLst/>
              <a:gdLst>
                <a:gd name="T0" fmla="*/ 0 w 871"/>
                <a:gd name="T1" fmla="*/ 248 h 297"/>
                <a:gd name="T2" fmla="*/ 350 w 871"/>
                <a:gd name="T3" fmla="*/ 279 h 297"/>
                <a:gd name="T4" fmla="*/ 871 w 871"/>
                <a:gd name="T5" fmla="*/ 0 h 297"/>
                <a:gd name="T6" fmla="*/ 249 w 871"/>
                <a:gd name="T7" fmla="*/ 0 h 297"/>
                <a:gd name="T8" fmla="*/ 0 w 871"/>
                <a:gd name="T9" fmla="*/ 248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1" h="297">
                  <a:moveTo>
                    <a:pt x="0" y="248"/>
                  </a:moveTo>
                  <a:cubicBezTo>
                    <a:pt x="0" y="248"/>
                    <a:pt x="264" y="297"/>
                    <a:pt x="350" y="279"/>
                  </a:cubicBezTo>
                  <a:cubicBezTo>
                    <a:pt x="495" y="250"/>
                    <a:pt x="871" y="0"/>
                    <a:pt x="871" y="0"/>
                  </a:cubicBezTo>
                  <a:lnTo>
                    <a:pt x="249" y="0"/>
                  </a:lnTo>
                  <a:cubicBezTo>
                    <a:pt x="93" y="0"/>
                    <a:pt x="0" y="248"/>
                    <a:pt x="0" y="248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9" name="Freeform 88">
              <a:extLst>
                <a:ext uri="{FF2B5EF4-FFF2-40B4-BE49-F238E27FC236}">
                  <a16:creationId xmlns:a16="http://schemas.microsoft.com/office/drawing/2014/main" id="{81BEF451-A91F-9769-C4B2-A4964FCB3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9685" y="3417888"/>
              <a:ext cx="201613" cy="271463"/>
            </a:xfrm>
            <a:custGeom>
              <a:avLst/>
              <a:gdLst>
                <a:gd name="T0" fmla="*/ 684 w 1108"/>
                <a:gd name="T1" fmla="*/ 0 h 1485"/>
                <a:gd name="T2" fmla="*/ 62 w 1108"/>
                <a:gd name="T3" fmla="*/ 583 h 1485"/>
                <a:gd name="T4" fmla="*/ 62 w 1108"/>
                <a:gd name="T5" fmla="*/ 1190 h 1485"/>
                <a:gd name="T6" fmla="*/ 575 w 1108"/>
                <a:gd name="T7" fmla="*/ 925 h 1485"/>
                <a:gd name="T8" fmla="*/ 670 w 1108"/>
                <a:gd name="T9" fmla="*/ 498 h 1485"/>
                <a:gd name="T10" fmla="*/ 684 w 1108"/>
                <a:gd name="T11" fmla="*/ 995 h 1485"/>
                <a:gd name="T12" fmla="*/ 824 w 1108"/>
                <a:gd name="T13" fmla="*/ 1485 h 1485"/>
                <a:gd name="T14" fmla="*/ 1104 w 1108"/>
                <a:gd name="T15" fmla="*/ 847 h 1485"/>
                <a:gd name="T16" fmla="*/ 684 w 1108"/>
                <a:gd name="T17" fmla="*/ 0 h 1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8" h="1485">
                  <a:moveTo>
                    <a:pt x="684" y="0"/>
                  </a:moveTo>
                  <a:cubicBezTo>
                    <a:pt x="684" y="0"/>
                    <a:pt x="149" y="388"/>
                    <a:pt x="62" y="583"/>
                  </a:cubicBezTo>
                  <a:cubicBezTo>
                    <a:pt x="0" y="721"/>
                    <a:pt x="48" y="1155"/>
                    <a:pt x="62" y="1190"/>
                  </a:cubicBezTo>
                  <a:cubicBezTo>
                    <a:pt x="75" y="1224"/>
                    <a:pt x="497" y="1046"/>
                    <a:pt x="575" y="925"/>
                  </a:cubicBezTo>
                  <a:cubicBezTo>
                    <a:pt x="628" y="844"/>
                    <a:pt x="655" y="672"/>
                    <a:pt x="670" y="498"/>
                  </a:cubicBezTo>
                  <a:cubicBezTo>
                    <a:pt x="667" y="690"/>
                    <a:pt x="669" y="889"/>
                    <a:pt x="684" y="995"/>
                  </a:cubicBezTo>
                  <a:cubicBezTo>
                    <a:pt x="702" y="1121"/>
                    <a:pt x="824" y="1485"/>
                    <a:pt x="824" y="1485"/>
                  </a:cubicBezTo>
                  <a:cubicBezTo>
                    <a:pt x="824" y="1485"/>
                    <a:pt x="1108" y="1021"/>
                    <a:pt x="1104" y="847"/>
                  </a:cubicBezTo>
                  <a:cubicBezTo>
                    <a:pt x="1099" y="611"/>
                    <a:pt x="684" y="0"/>
                    <a:pt x="684" y="0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0" name="Freeform 89">
              <a:extLst>
                <a:ext uri="{FF2B5EF4-FFF2-40B4-BE49-F238E27FC236}">
                  <a16:creationId xmlns:a16="http://schemas.microsoft.com/office/drawing/2014/main" id="{067B953C-D7A4-F9E6-7FAE-AE8D32990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9197" y="3381376"/>
              <a:ext cx="214313" cy="107950"/>
            </a:xfrm>
            <a:custGeom>
              <a:avLst/>
              <a:gdLst>
                <a:gd name="T0" fmla="*/ 287 w 1174"/>
                <a:gd name="T1" fmla="*/ 97 h 591"/>
                <a:gd name="T2" fmla="*/ 0 w 1174"/>
                <a:gd name="T3" fmla="*/ 556 h 591"/>
                <a:gd name="T4" fmla="*/ 546 w 1174"/>
                <a:gd name="T5" fmla="*/ 556 h 591"/>
                <a:gd name="T6" fmla="*/ 1174 w 1174"/>
                <a:gd name="T7" fmla="*/ 198 h 591"/>
                <a:gd name="T8" fmla="*/ 287 w 1174"/>
                <a:gd name="T9" fmla="*/ 97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4" h="591">
                  <a:moveTo>
                    <a:pt x="287" y="97"/>
                  </a:moveTo>
                  <a:cubicBezTo>
                    <a:pt x="165" y="155"/>
                    <a:pt x="0" y="556"/>
                    <a:pt x="0" y="556"/>
                  </a:cubicBezTo>
                  <a:cubicBezTo>
                    <a:pt x="0" y="556"/>
                    <a:pt x="414" y="591"/>
                    <a:pt x="546" y="556"/>
                  </a:cubicBezTo>
                  <a:cubicBezTo>
                    <a:pt x="721" y="510"/>
                    <a:pt x="1174" y="198"/>
                    <a:pt x="1174" y="198"/>
                  </a:cubicBezTo>
                  <a:cubicBezTo>
                    <a:pt x="1174" y="198"/>
                    <a:pt x="489" y="0"/>
                    <a:pt x="287" y="97"/>
                  </a:cubicBez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1" name="Freeform 90">
              <a:extLst>
                <a:ext uri="{FF2B5EF4-FFF2-40B4-BE49-F238E27FC236}">
                  <a16:creationId xmlns:a16="http://schemas.microsoft.com/office/drawing/2014/main" id="{F7C591A7-5505-FF13-1F88-CCC7704C3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6497" y="3317876"/>
              <a:ext cx="227013" cy="100013"/>
            </a:xfrm>
            <a:custGeom>
              <a:avLst/>
              <a:gdLst>
                <a:gd name="T0" fmla="*/ 730 w 1244"/>
                <a:gd name="T1" fmla="*/ 41 h 551"/>
                <a:gd name="T2" fmla="*/ 0 w 1244"/>
                <a:gd name="T3" fmla="*/ 310 h 551"/>
                <a:gd name="T4" fmla="*/ 730 w 1244"/>
                <a:gd name="T5" fmla="*/ 372 h 551"/>
                <a:gd name="T6" fmla="*/ 1244 w 1244"/>
                <a:gd name="T7" fmla="*/ 551 h 551"/>
                <a:gd name="T8" fmla="*/ 730 w 1244"/>
                <a:gd name="T9" fmla="*/ 4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4" h="551">
                  <a:moveTo>
                    <a:pt x="730" y="41"/>
                  </a:moveTo>
                  <a:cubicBezTo>
                    <a:pt x="541" y="0"/>
                    <a:pt x="0" y="310"/>
                    <a:pt x="0" y="310"/>
                  </a:cubicBezTo>
                  <a:cubicBezTo>
                    <a:pt x="0" y="310"/>
                    <a:pt x="551" y="334"/>
                    <a:pt x="730" y="372"/>
                  </a:cubicBezTo>
                  <a:cubicBezTo>
                    <a:pt x="864" y="400"/>
                    <a:pt x="1244" y="551"/>
                    <a:pt x="1244" y="551"/>
                  </a:cubicBezTo>
                  <a:cubicBezTo>
                    <a:pt x="1244" y="551"/>
                    <a:pt x="907" y="80"/>
                    <a:pt x="730" y="41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2" name="Freeform 91">
              <a:extLst>
                <a:ext uri="{FF2B5EF4-FFF2-40B4-BE49-F238E27FC236}">
                  <a16:creationId xmlns:a16="http://schemas.microsoft.com/office/drawing/2014/main" id="{241CEB77-2067-D3EF-6E13-00FA2BD45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5022" y="3101976"/>
              <a:ext cx="96838" cy="80963"/>
            </a:xfrm>
            <a:custGeom>
              <a:avLst/>
              <a:gdLst>
                <a:gd name="T0" fmla="*/ 480 w 525"/>
                <a:gd name="T1" fmla="*/ 437 h 444"/>
                <a:gd name="T2" fmla="*/ 479 w 525"/>
                <a:gd name="T3" fmla="*/ 444 h 444"/>
                <a:gd name="T4" fmla="*/ 168 w 525"/>
                <a:gd name="T5" fmla="*/ 339 h 444"/>
                <a:gd name="T6" fmla="*/ 13 w 525"/>
                <a:gd name="T7" fmla="*/ 36 h 444"/>
                <a:gd name="T8" fmla="*/ 0 w 525"/>
                <a:gd name="T9" fmla="*/ 1 h 444"/>
                <a:gd name="T10" fmla="*/ 0 w 525"/>
                <a:gd name="T11" fmla="*/ 0 h 444"/>
                <a:gd name="T12" fmla="*/ 479 w 525"/>
                <a:gd name="T13" fmla="*/ 113 h 444"/>
                <a:gd name="T14" fmla="*/ 480 w 525"/>
                <a:gd name="T15" fmla="*/ 437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5" h="444">
                  <a:moveTo>
                    <a:pt x="480" y="437"/>
                  </a:moveTo>
                  <a:cubicBezTo>
                    <a:pt x="479" y="441"/>
                    <a:pt x="479" y="444"/>
                    <a:pt x="479" y="444"/>
                  </a:cubicBezTo>
                  <a:cubicBezTo>
                    <a:pt x="479" y="444"/>
                    <a:pt x="229" y="393"/>
                    <a:pt x="168" y="339"/>
                  </a:cubicBezTo>
                  <a:cubicBezTo>
                    <a:pt x="112" y="290"/>
                    <a:pt x="42" y="113"/>
                    <a:pt x="13" y="36"/>
                  </a:cubicBezTo>
                  <a:cubicBezTo>
                    <a:pt x="6" y="17"/>
                    <a:pt x="2" y="4"/>
                    <a:pt x="0" y="1"/>
                  </a:cubicBezTo>
                  <a:lnTo>
                    <a:pt x="0" y="0"/>
                  </a:lnTo>
                  <a:cubicBezTo>
                    <a:pt x="0" y="0"/>
                    <a:pt x="402" y="17"/>
                    <a:pt x="479" y="113"/>
                  </a:cubicBezTo>
                  <a:cubicBezTo>
                    <a:pt x="525" y="172"/>
                    <a:pt x="487" y="394"/>
                    <a:pt x="480" y="437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3" name="Freeform 92">
              <a:extLst>
                <a:ext uri="{FF2B5EF4-FFF2-40B4-BE49-F238E27FC236}">
                  <a16:creationId xmlns:a16="http://schemas.microsoft.com/office/drawing/2014/main" id="{79F126F4-44C4-B5FA-C993-C23E83697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122" y="3089276"/>
              <a:ext cx="95250" cy="104775"/>
            </a:xfrm>
            <a:custGeom>
              <a:avLst/>
              <a:gdLst>
                <a:gd name="T0" fmla="*/ 491 w 521"/>
                <a:gd name="T1" fmla="*/ 324 h 579"/>
                <a:gd name="T2" fmla="*/ 107 w 521"/>
                <a:gd name="T3" fmla="*/ 578 h 579"/>
                <a:gd name="T4" fmla="*/ 106 w 521"/>
                <a:gd name="T5" fmla="*/ 579 h 579"/>
                <a:gd name="T6" fmla="*/ 89 w 521"/>
                <a:gd name="T7" fmla="*/ 69 h 579"/>
                <a:gd name="T8" fmla="*/ 489 w 521"/>
                <a:gd name="T9" fmla="*/ 69 h 579"/>
                <a:gd name="T10" fmla="*/ 490 w 521"/>
                <a:gd name="T11" fmla="*/ 69 h 579"/>
                <a:gd name="T12" fmla="*/ 491 w 521"/>
                <a:gd name="T13" fmla="*/ 69 h 579"/>
                <a:gd name="T14" fmla="*/ 491 w 521"/>
                <a:gd name="T15" fmla="*/ 69 h 579"/>
                <a:gd name="T16" fmla="*/ 491 w 521"/>
                <a:gd name="T17" fmla="*/ 324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1" h="579">
                  <a:moveTo>
                    <a:pt x="491" y="324"/>
                  </a:moveTo>
                  <a:cubicBezTo>
                    <a:pt x="438" y="424"/>
                    <a:pt x="117" y="574"/>
                    <a:pt x="107" y="578"/>
                  </a:cubicBezTo>
                  <a:lnTo>
                    <a:pt x="106" y="579"/>
                  </a:lnTo>
                  <a:cubicBezTo>
                    <a:pt x="106" y="579"/>
                    <a:pt x="0" y="161"/>
                    <a:pt x="89" y="69"/>
                  </a:cubicBezTo>
                  <a:cubicBezTo>
                    <a:pt x="156" y="0"/>
                    <a:pt x="460" y="63"/>
                    <a:pt x="489" y="69"/>
                  </a:cubicBezTo>
                  <a:lnTo>
                    <a:pt x="490" y="69"/>
                  </a:lnTo>
                  <a:lnTo>
                    <a:pt x="491" y="69"/>
                  </a:lnTo>
                  <a:lnTo>
                    <a:pt x="491" y="69"/>
                  </a:lnTo>
                  <a:cubicBezTo>
                    <a:pt x="491" y="69"/>
                    <a:pt x="521" y="268"/>
                    <a:pt x="491" y="324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4" name="Freeform 93">
              <a:extLst>
                <a:ext uri="{FF2B5EF4-FFF2-40B4-BE49-F238E27FC236}">
                  <a16:creationId xmlns:a16="http://schemas.microsoft.com/office/drawing/2014/main" id="{6E64C409-C26E-CBFC-03AF-1C366A372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3097" y="3030538"/>
              <a:ext cx="161925" cy="71438"/>
            </a:xfrm>
            <a:custGeom>
              <a:avLst/>
              <a:gdLst>
                <a:gd name="T0" fmla="*/ 887 w 887"/>
                <a:gd name="T1" fmla="*/ 390 h 390"/>
                <a:gd name="T2" fmla="*/ 886 w 887"/>
                <a:gd name="T3" fmla="*/ 390 h 390"/>
                <a:gd name="T4" fmla="*/ 885 w 887"/>
                <a:gd name="T5" fmla="*/ 390 h 390"/>
                <a:gd name="T6" fmla="*/ 378 w 887"/>
                <a:gd name="T7" fmla="*/ 297 h 390"/>
                <a:gd name="T8" fmla="*/ 0 w 887"/>
                <a:gd name="T9" fmla="*/ 390 h 390"/>
                <a:gd name="T10" fmla="*/ 1 w 887"/>
                <a:gd name="T11" fmla="*/ 390 h 390"/>
                <a:gd name="T12" fmla="*/ 294 w 887"/>
                <a:gd name="T13" fmla="*/ 29 h 390"/>
                <a:gd name="T14" fmla="*/ 887 w 887"/>
                <a:gd name="T15" fmla="*/ 390 h 390"/>
                <a:gd name="T16" fmla="*/ 887 w 887"/>
                <a:gd name="T17" fmla="*/ 390 h 390"/>
                <a:gd name="T18" fmla="*/ 887 w 887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7" h="390">
                  <a:moveTo>
                    <a:pt x="887" y="390"/>
                  </a:moveTo>
                  <a:lnTo>
                    <a:pt x="886" y="390"/>
                  </a:lnTo>
                  <a:lnTo>
                    <a:pt x="885" y="390"/>
                  </a:lnTo>
                  <a:cubicBezTo>
                    <a:pt x="853" y="382"/>
                    <a:pt x="501" y="293"/>
                    <a:pt x="378" y="297"/>
                  </a:cubicBezTo>
                  <a:cubicBezTo>
                    <a:pt x="280" y="300"/>
                    <a:pt x="0" y="390"/>
                    <a:pt x="0" y="390"/>
                  </a:cubicBezTo>
                  <a:lnTo>
                    <a:pt x="1" y="390"/>
                  </a:lnTo>
                  <a:cubicBezTo>
                    <a:pt x="6" y="380"/>
                    <a:pt x="181" y="48"/>
                    <a:pt x="294" y="29"/>
                  </a:cubicBezTo>
                  <a:cubicBezTo>
                    <a:pt x="461" y="0"/>
                    <a:pt x="871" y="376"/>
                    <a:pt x="887" y="390"/>
                  </a:cubicBezTo>
                  <a:lnTo>
                    <a:pt x="887" y="390"/>
                  </a:lnTo>
                  <a:lnTo>
                    <a:pt x="887" y="390"/>
                  </a:ln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5" name="Freeform 94">
              <a:extLst>
                <a:ext uri="{FF2B5EF4-FFF2-40B4-BE49-F238E27FC236}">
                  <a16:creationId xmlns:a16="http://schemas.microsoft.com/office/drawing/2014/main" id="{047F5CB9-3FA5-23DF-7C5C-6713C9AC5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5022" y="3027363"/>
              <a:ext cx="76200" cy="74613"/>
            </a:xfrm>
            <a:custGeom>
              <a:avLst/>
              <a:gdLst>
                <a:gd name="T0" fmla="*/ 420 w 420"/>
                <a:gd name="T1" fmla="*/ 122 h 406"/>
                <a:gd name="T2" fmla="*/ 167 w 420"/>
                <a:gd name="T3" fmla="*/ 226 h 406"/>
                <a:gd name="T4" fmla="*/ 32 w 420"/>
                <a:gd name="T5" fmla="*/ 367 h 406"/>
                <a:gd name="T6" fmla="*/ 0 w 420"/>
                <a:gd name="T7" fmla="*/ 406 h 406"/>
                <a:gd name="T8" fmla="*/ 2 w 420"/>
                <a:gd name="T9" fmla="*/ 373 h 406"/>
                <a:gd name="T10" fmla="*/ 89 w 420"/>
                <a:gd name="T11" fmla="*/ 45 h 406"/>
                <a:gd name="T12" fmla="*/ 420 w 420"/>
                <a:gd name="T13" fmla="*/ 122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" h="406">
                  <a:moveTo>
                    <a:pt x="420" y="122"/>
                  </a:moveTo>
                  <a:cubicBezTo>
                    <a:pt x="420" y="122"/>
                    <a:pt x="223" y="187"/>
                    <a:pt x="167" y="226"/>
                  </a:cubicBezTo>
                  <a:cubicBezTo>
                    <a:pt x="133" y="249"/>
                    <a:pt x="70" y="321"/>
                    <a:pt x="32" y="367"/>
                  </a:cubicBezTo>
                  <a:cubicBezTo>
                    <a:pt x="13" y="390"/>
                    <a:pt x="0" y="406"/>
                    <a:pt x="0" y="406"/>
                  </a:cubicBezTo>
                  <a:cubicBezTo>
                    <a:pt x="0" y="406"/>
                    <a:pt x="1" y="394"/>
                    <a:pt x="2" y="373"/>
                  </a:cubicBezTo>
                  <a:cubicBezTo>
                    <a:pt x="7" y="290"/>
                    <a:pt x="26" y="83"/>
                    <a:pt x="89" y="45"/>
                  </a:cubicBezTo>
                  <a:cubicBezTo>
                    <a:pt x="162" y="0"/>
                    <a:pt x="420" y="122"/>
                    <a:pt x="420" y="122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6" name="Freeform 95">
              <a:extLst>
                <a:ext uri="{FF2B5EF4-FFF2-40B4-BE49-F238E27FC236}">
                  <a16:creationId xmlns:a16="http://schemas.microsoft.com/office/drawing/2014/main" id="{E5487055-C664-4CB4-659F-31284E53C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1610" y="3148013"/>
              <a:ext cx="73025" cy="176213"/>
            </a:xfrm>
            <a:custGeom>
              <a:avLst/>
              <a:gdLst>
                <a:gd name="T0" fmla="*/ 369 w 401"/>
                <a:gd name="T1" fmla="*/ 457 h 962"/>
                <a:gd name="T2" fmla="*/ 0 w 401"/>
                <a:gd name="T3" fmla="*/ 0 h 962"/>
                <a:gd name="T4" fmla="*/ 113 w 401"/>
                <a:gd name="T5" fmla="*/ 532 h 962"/>
                <a:gd name="T6" fmla="*/ 276 w 401"/>
                <a:gd name="T7" fmla="*/ 962 h 962"/>
                <a:gd name="T8" fmla="*/ 369 w 401"/>
                <a:gd name="T9" fmla="*/ 457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962">
                  <a:moveTo>
                    <a:pt x="369" y="457"/>
                  </a:moveTo>
                  <a:cubicBezTo>
                    <a:pt x="333" y="315"/>
                    <a:pt x="0" y="0"/>
                    <a:pt x="0" y="0"/>
                  </a:cubicBezTo>
                  <a:cubicBezTo>
                    <a:pt x="0" y="0"/>
                    <a:pt x="75" y="402"/>
                    <a:pt x="113" y="532"/>
                  </a:cubicBezTo>
                  <a:cubicBezTo>
                    <a:pt x="145" y="643"/>
                    <a:pt x="276" y="962"/>
                    <a:pt x="276" y="962"/>
                  </a:cubicBezTo>
                  <a:cubicBezTo>
                    <a:pt x="276" y="962"/>
                    <a:pt x="401" y="582"/>
                    <a:pt x="369" y="457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7" name="Freeform 96">
              <a:extLst>
                <a:ext uri="{FF2B5EF4-FFF2-40B4-BE49-F238E27FC236}">
                  <a16:creationId xmlns:a16="http://schemas.microsoft.com/office/drawing/2014/main" id="{066E7093-7DE9-8262-CCE4-933FC0A3E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2235" y="3148013"/>
              <a:ext cx="88900" cy="130175"/>
            </a:xfrm>
            <a:custGeom>
              <a:avLst/>
              <a:gdLst>
                <a:gd name="T0" fmla="*/ 32 w 486"/>
                <a:gd name="T1" fmla="*/ 329 h 714"/>
                <a:gd name="T2" fmla="*/ 121 w 486"/>
                <a:gd name="T3" fmla="*/ 714 h 714"/>
                <a:gd name="T4" fmla="*/ 432 w 486"/>
                <a:gd name="T5" fmla="*/ 481 h 714"/>
                <a:gd name="T6" fmla="*/ 432 w 486"/>
                <a:gd name="T7" fmla="*/ 0 h 714"/>
                <a:gd name="T8" fmla="*/ 32 w 486"/>
                <a:gd name="T9" fmla="*/ 329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6" h="714">
                  <a:moveTo>
                    <a:pt x="32" y="329"/>
                  </a:moveTo>
                  <a:cubicBezTo>
                    <a:pt x="0" y="422"/>
                    <a:pt x="121" y="714"/>
                    <a:pt x="121" y="714"/>
                  </a:cubicBezTo>
                  <a:cubicBezTo>
                    <a:pt x="121" y="714"/>
                    <a:pt x="389" y="568"/>
                    <a:pt x="432" y="481"/>
                  </a:cubicBezTo>
                  <a:cubicBezTo>
                    <a:pt x="486" y="374"/>
                    <a:pt x="432" y="0"/>
                    <a:pt x="432" y="0"/>
                  </a:cubicBezTo>
                  <a:cubicBezTo>
                    <a:pt x="432" y="0"/>
                    <a:pt x="73" y="206"/>
                    <a:pt x="32" y="329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8" name="Freeform 97">
              <a:extLst>
                <a:ext uri="{FF2B5EF4-FFF2-40B4-BE49-F238E27FC236}">
                  <a16:creationId xmlns:a16="http://schemas.microsoft.com/office/drawing/2014/main" id="{2D6C1104-BA07-81EC-35AB-DB4EA9823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7147" y="3071813"/>
              <a:ext cx="144463" cy="114300"/>
            </a:xfrm>
            <a:custGeom>
              <a:avLst/>
              <a:gdLst>
                <a:gd name="T0" fmla="*/ 484 w 791"/>
                <a:gd name="T1" fmla="*/ 21 h 627"/>
                <a:gd name="T2" fmla="*/ 76 w 791"/>
                <a:gd name="T3" fmla="*/ 276 h 627"/>
                <a:gd name="T4" fmla="*/ 231 w 791"/>
                <a:gd name="T5" fmla="*/ 294 h 627"/>
                <a:gd name="T6" fmla="*/ 0 w 791"/>
                <a:gd name="T7" fmla="*/ 595 h 627"/>
                <a:gd name="T8" fmla="*/ 391 w 791"/>
                <a:gd name="T9" fmla="*/ 607 h 627"/>
                <a:gd name="T10" fmla="*/ 791 w 791"/>
                <a:gd name="T11" fmla="*/ 418 h 627"/>
                <a:gd name="T12" fmla="*/ 484 w 791"/>
                <a:gd name="T13" fmla="*/ 21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1" h="627">
                  <a:moveTo>
                    <a:pt x="484" y="21"/>
                  </a:moveTo>
                  <a:cubicBezTo>
                    <a:pt x="365" y="0"/>
                    <a:pt x="76" y="276"/>
                    <a:pt x="76" y="276"/>
                  </a:cubicBezTo>
                  <a:cubicBezTo>
                    <a:pt x="76" y="276"/>
                    <a:pt x="149" y="284"/>
                    <a:pt x="231" y="294"/>
                  </a:cubicBezTo>
                  <a:cubicBezTo>
                    <a:pt x="132" y="364"/>
                    <a:pt x="0" y="595"/>
                    <a:pt x="0" y="595"/>
                  </a:cubicBezTo>
                  <a:cubicBezTo>
                    <a:pt x="0" y="595"/>
                    <a:pt x="295" y="627"/>
                    <a:pt x="391" y="607"/>
                  </a:cubicBezTo>
                  <a:cubicBezTo>
                    <a:pt x="499" y="584"/>
                    <a:pt x="791" y="418"/>
                    <a:pt x="791" y="418"/>
                  </a:cubicBezTo>
                  <a:cubicBezTo>
                    <a:pt x="791" y="418"/>
                    <a:pt x="608" y="43"/>
                    <a:pt x="484" y="21"/>
                  </a:cubicBez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9" name="Freeform 98">
              <a:extLst>
                <a:ext uri="{FF2B5EF4-FFF2-40B4-BE49-F238E27FC236}">
                  <a16:creationId xmlns:a16="http://schemas.microsoft.com/office/drawing/2014/main" id="{E0D7978C-75EF-B5B7-ABAD-550DD05F9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0785" y="3778251"/>
              <a:ext cx="166688" cy="133350"/>
            </a:xfrm>
            <a:custGeom>
              <a:avLst/>
              <a:gdLst>
                <a:gd name="T0" fmla="*/ 911 w 911"/>
                <a:gd name="T1" fmla="*/ 127 h 734"/>
                <a:gd name="T2" fmla="*/ 911 w 911"/>
                <a:gd name="T3" fmla="*/ 128 h 734"/>
                <a:gd name="T4" fmla="*/ 463 w 911"/>
                <a:gd name="T5" fmla="*/ 524 h 734"/>
                <a:gd name="T6" fmla="*/ 15 w 911"/>
                <a:gd name="T7" fmla="*/ 734 h 734"/>
                <a:gd name="T8" fmla="*/ 15 w 911"/>
                <a:gd name="T9" fmla="*/ 734 h 734"/>
                <a:gd name="T10" fmla="*/ 118 w 911"/>
                <a:gd name="T11" fmla="*/ 127 h 734"/>
                <a:gd name="T12" fmla="*/ 911 w 911"/>
                <a:gd name="T13" fmla="*/ 127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1" h="734">
                  <a:moveTo>
                    <a:pt x="911" y="127"/>
                  </a:moveTo>
                  <a:lnTo>
                    <a:pt x="911" y="128"/>
                  </a:lnTo>
                  <a:cubicBezTo>
                    <a:pt x="901" y="137"/>
                    <a:pt x="586" y="443"/>
                    <a:pt x="463" y="524"/>
                  </a:cubicBezTo>
                  <a:cubicBezTo>
                    <a:pt x="361" y="591"/>
                    <a:pt x="26" y="730"/>
                    <a:pt x="15" y="734"/>
                  </a:cubicBezTo>
                  <a:lnTo>
                    <a:pt x="15" y="734"/>
                  </a:lnTo>
                  <a:cubicBezTo>
                    <a:pt x="15" y="734"/>
                    <a:pt x="0" y="227"/>
                    <a:pt x="118" y="127"/>
                  </a:cubicBezTo>
                  <a:cubicBezTo>
                    <a:pt x="269" y="0"/>
                    <a:pt x="911" y="127"/>
                    <a:pt x="911" y="127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0" name="Freeform 99">
              <a:extLst>
                <a:ext uri="{FF2B5EF4-FFF2-40B4-BE49-F238E27FC236}">
                  <a16:creationId xmlns:a16="http://schemas.microsoft.com/office/drawing/2014/main" id="{F6C02679-BEA0-8248-1E9C-7710FD80C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8260" y="3800476"/>
              <a:ext cx="261938" cy="220663"/>
            </a:xfrm>
            <a:custGeom>
              <a:avLst/>
              <a:gdLst>
                <a:gd name="T0" fmla="*/ 1434 w 1434"/>
                <a:gd name="T1" fmla="*/ 1124 h 1202"/>
                <a:gd name="T2" fmla="*/ 1032 w 1434"/>
                <a:gd name="T3" fmla="*/ 803 h 1202"/>
                <a:gd name="T4" fmla="*/ 944 w 1434"/>
                <a:gd name="T5" fmla="*/ 1202 h 1202"/>
                <a:gd name="T6" fmla="*/ 582 w 1434"/>
                <a:gd name="T7" fmla="*/ 829 h 1202"/>
                <a:gd name="T8" fmla="*/ 515 w 1434"/>
                <a:gd name="T9" fmla="*/ 697 h 1202"/>
                <a:gd name="T10" fmla="*/ 267 w 1434"/>
                <a:gd name="T11" fmla="*/ 1124 h 1202"/>
                <a:gd name="T12" fmla="*/ 11 w 1434"/>
                <a:gd name="T13" fmla="*/ 654 h 1202"/>
                <a:gd name="T14" fmla="*/ 267 w 1434"/>
                <a:gd name="T15" fmla="*/ 1 h 1202"/>
                <a:gd name="T16" fmla="*/ 267 w 1434"/>
                <a:gd name="T17" fmla="*/ 0 h 1202"/>
                <a:gd name="T18" fmla="*/ 1247 w 1434"/>
                <a:gd name="T19" fmla="*/ 552 h 1202"/>
                <a:gd name="T20" fmla="*/ 1434 w 1434"/>
                <a:gd name="T21" fmla="*/ 1124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34" h="1202">
                  <a:moveTo>
                    <a:pt x="1434" y="1124"/>
                  </a:moveTo>
                  <a:cubicBezTo>
                    <a:pt x="1434" y="1124"/>
                    <a:pt x="1187" y="932"/>
                    <a:pt x="1032" y="803"/>
                  </a:cubicBezTo>
                  <a:cubicBezTo>
                    <a:pt x="1015" y="975"/>
                    <a:pt x="944" y="1202"/>
                    <a:pt x="944" y="1202"/>
                  </a:cubicBezTo>
                  <a:cubicBezTo>
                    <a:pt x="944" y="1202"/>
                    <a:pt x="652" y="938"/>
                    <a:pt x="582" y="829"/>
                  </a:cubicBezTo>
                  <a:cubicBezTo>
                    <a:pt x="562" y="797"/>
                    <a:pt x="539" y="751"/>
                    <a:pt x="515" y="697"/>
                  </a:cubicBezTo>
                  <a:cubicBezTo>
                    <a:pt x="470" y="849"/>
                    <a:pt x="267" y="1124"/>
                    <a:pt x="267" y="1124"/>
                  </a:cubicBezTo>
                  <a:cubicBezTo>
                    <a:pt x="267" y="1124"/>
                    <a:pt x="19" y="787"/>
                    <a:pt x="11" y="654"/>
                  </a:cubicBezTo>
                  <a:cubicBezTo>
                    <a:pt x="0" y="481"/>
                    <a:pt x="259" y="15"/>
                    <a:pt x="267" y="1"/>
                  </a:cubicBezTo>
                  <a:lnTo>
                    <a:pt x="267" y="0"/>
                  </a:lnTo>
                  <a:cubicBezTo>
                    <a:pt x="267" y="0"/>
                    <a:pt x="1069" y="334"/>
                    <a:pt x="1247" y="552"/>
                  </a:cubicBezTo>
                  <a:cubicBezTo>
                    <a:pt x="1343" y="668"/>
                    <a:pt x="1434" y="1124"/>
                    <a:pt x="1434" y="1124"/>
                  </a:cubicBez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1" name="Freeform 100">
              <a:extLst>
                <a:ext uri="{FF2B5EF4-FFF2-40B4-BE49-F238E27FC236}">
                  <a16:creationId xmlns:a16="http://schemas.microsoft.com/office/drawing/2014/main" id="{91665B4D-5019-2F54-76EE-D4CCF95D2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697" y="3200401"/>
              <a:ext cx="115888" cy="123825"/>
            </a:xfrm>
            <a:custGeom>
              <a:avLst/>
              <a:gdLst>
                <a:gd name="T0" fmla="*/ 126 w 630"/>
                <a:gd name="T1" fmla="*/ 75 h 684"/>
                <a:gd name="T2" fmla="*/ 12 w 630"/>
                <a:gd name="T3" fmla="*/ 684 h 684"/>
                <a:gd name="T4" fmla="*/ 327 w 630"/>
                <a:gd name="T5" fmla="*/ 250 h 684"/>
                <a:gd name="T6" fmla="*/ 630 w 630"/>
                <a:gd name="T7" fmla="*/ 145 h 684"/>
                <a:gd name="T8" fmla="*/ 126 w 630"/>
                <a:gd name="T9" fmla="*/ 75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684">
                  <a:moveTo>
                    <a:pt x="126" y="75"/>
                  </a:moveTo>
                  <a:cubicBezTo>
                    <a:pt x="0" y="165"/>
                    <a:pt x="12" y="684"/>
                    <a:pt x="12" y="684"/>
                  </a:cubicBezTo>
                  <a:cubicBezTo>
                    <a:pt x="12" y="684"/>
                    <a:pt x="219" y="330"/>
                    <a:pt x="327" y="250"/>
                  </a:cubicBezTo>
                  <a:cubicBezTo>
                    <a:pt x="392" y="202"/>
                    <a:pt x="630" y="145"/>
                    <a:pt x="630" y="145"/>
                  </a:cubicBezTo>
                  <a:cubicBezTo>
                    <a:pt x="630" y="145"/>
                    <a:pt x="229" y="0"/>
                    <a:pt x="126" y="75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2" name="Freeform 101">
              <a:extLst>
                <a:ext uri="{FF2B5EF4-FFF2-40B4-BE49-F238E27FC236}">
                  <a16:creationId xmlns:a16="http://schemas.microsoft.com/office/drawing/2014/main" id="{3CA6BA43-D3FA-E037-B55E-931B8C770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1535" y="3225801"/>
              <a:ext cx="107950" cy="125413"/>
            </a:xfrm>
            <a:custGeom>
              <a:avLst/>
              <a:gdLst>
                <a:gd name="T0" fmla="*/ 423 w 597"/>
                <a:gd name="T1" fmla="*/ 683 h 683"/>
                <a:gd name="T2" fmla="*/ 423 w 597"/>
                <a:gd name="T3" fmla="*/ 683 h 683"/>
                <a:gd name="T4" fmla="*/ 35 w 597"/>
                <a:gd name="T5" fmla="*/ 383 h 683"/>
                <a:gd name="T6" fmla="*/ 108 w 597"/>
                <a:gd name="T7" fmla="*/ 0 h 683"/>
                <a:gd name="T8" fmla="*/ 111 w 597"/>
                <a:gd name="T9" fmla="*/ 1 h 683"/>
                <a:gd name="T10" fmla="*/ 552 w 597"/>
                <a:gd name="T11" fmla="*/ 234 h 683"/>
                <a:gd name="T12" fmla="*/ 423 w 597"/>
                <a:gd name="T13" fmla="*/ 683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7" h="683">
                  <a:moveTo>
                    <a:pt x="423" y="683"/>
                  </a:moveTo>
                  <a:lnTo>
                    <a:pt x="423" y="683"/>
                  </a:lnTo>
                  <a:cubicBezTo>
                    <a:pt x="413" y="677"/>
                    <a:pt x="77" y="496"/>
                    <a:pt x="35" y="383"/>
                  </a:cubicBezTo>
                  <a:cubicBezTo>
                    <a:pt x="0" y="291"/>
                    <a:pt x="108" y="0"/>
                    <a:pt x="108" y="0"/>
                  </a:cubicBezTo>
                  <a:lnTo>
                    <a:pt x="111" y="1"/>
                  </a:lnTo>
                  <a:cubicBezTo>
                    <a:pt x="144" y="11"/>
                    <a:pt x="505" y="125"/>
                    <a:pt x="552" y="234"/>
                  </a:cubicBezTo>
                  <a:cubicBezTo>
                    <a:pt x="597" y="342"/>
                    <a:pt x="423" y="683"/>
                    <a:pt x="423" y="683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3" name="Freeform 102">
              <a:extLst>
                <a:ext uri="{FF2B5EF4-FFF2-40B4-BE49-F238E27FC236}">
                  <a16:creationId xmlns:a16="http://schemas.microsoft.com/office/drawing/2014/main" id="{9C8051AF-2519-9C91-8A0D-89142FCB8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0585" y="3187701"/>
              <a:ext cx="130175" cy="76200"/>
            </a:xfrm>
            <a:custGeom>
              <a:avLst/>
              <a:gdLst>
                <a:gd name="T0" fmla="*/ 443 w 711"/>
                <a:gd name="T1" fmla="*/ 244 h 419"/>
                <a:gd name="T2" fmla="*/ 711 w 711"/>
                <a:gd name="T3" fmla="*/ 419 h 419"/>
                <a:gd name="T4" fmla="*/ 443 w 711"/>
                <a:gd name="T5" fmla="*/ 34 h 419"/>
                <a:gd name="T6" fmla="*/ 0 w 711"/>
                <a:gd name="T7" fmla="*/ 214 h 419"/>
                <a:gd name="T8" fmla="*/ 443 w 711"/>
                <a:gd name="T9" fmla="*/ 244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1" h="419">
                  <a:moveTo>
                    <a:pt x="443" y="244"/>
                  </a:moveTo>
                  <a:cubicBezTo>
                    <a:pt x="519" y="269"/>
                    <a:pt x="711" y="419"/>
                    <a:pt x="711" y="419"/>
                  </a:cubicBezTo>
                  <a:cubicBezTo>
                    <a:pt x="711" y="419"/>
                    <a:pt x="555" y="67"/>
                    <a:pt x="443" y="34"/>
                  </a:cubicBezTo>
                  <a:cubicBezTo>
                    <a:pt x="328" y="0"/>
                    <a:pt x="0" y="214"/>
                    <a:pt x="0" y="214"/>
                  </a:cubicBezTo>
                  <a:cubicBezTo>
                    <a:pt x="0" y="214"/>
                    <a:pt x="337" y="209"/>
                    <a:pt x="443" y="244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4" name="Freeform 103">
              <a:extLst>
                <a:ext uri="{FF2B5EF4-FFF2-40B4-BE49-F238E27FC236}">
                  <a16:creationId xmlns:a16="http://schemas.microsoft.com/office/drawing/2014/main" id="{764C88F3-2736-19E9-2182-7D034329B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0585" y="3148013"/>
              <a:ext cx="130175" cy="77788"/>
            </a:xfrm>
            <a:custGeom>
              <a:avLst/>
              <a:gdLst>
                <a:gd name="T0" fmla="*/ 711 w 711"/>
                <a:gd name="T1" fmla="*/ 193 h 431"/>
                <a:gd name="T2" fmla="*/ 314 w 711"/>
                <a:gd name="T3" fmla="*/ 27 h 431"/>
                <a:gd name="T4" fmla="*/ 0 w 711"/>
                <a:gd name="T5" fmla="*/ 431 h 431"/>
                <a:gd name="T6" fmla="*/ 355 w 711"/>
                <a:gd name="T7" fmla="*/ 193 h 431"/>
                <a:gd name="T8" fmla="*/ 711 w 711"/>
                <a:gd name="T9" fmla="*/ 193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1" h="431">
                  <a:moveTo>
                    <a:pt x="711" y="193"/>
                  </a:moveTo>
                  <a:cubicBezTo>
                    <a:pt x="711" y="193"/>
                    <a:pt x="418" y="0"/>
                    <a:pt x="314" y="27"/>
                  </a:cubicBezTo>
                  <a:cubicBezTo>
                    <a:pt x="190" y="60"/>
                    <a:pt x="0" y="431"/>
                    <a:pt x="0" y="431"/>
                  </a:cubicBezTo>
                  <a:cubicBezTo>
                    <a:pt x="0" y="431"/>
                    <a:pt x="253" y="224"/>
                    <a:pt x="355" y="193"/>
                  </a:cubicBezTo>
                  <a:cubicBezTo>
                    <a:pt x="440" y="167"/>
                    <a:pt x="711" y="193"/>
                    <a:pt x="711" y="193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5" name="Freeform 104">
              <a:extLst>
                <a:ext uri="{FF2B5EF4-FFF2-40B4-BE49-F238E27FC236}">
                  <a16:creationId xmlns:a16="http://schemas.microsoft.com/office/drawing/2014/main" id="{5D0EBD96-BCC1-4DEC-1AEF-FEA20C75D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7747" y="3460751"/>
              <a:ext cx="119063" cy="1365250"/>
            </a:xfrm>
            <a:custGeom>
              <a:avLst/>
              <a:gdLst>
                <a:gd name="T0" fmla="*/ 657 w 657"/>
                <a:gd name="T1" fmla="*/ 0 h 7473"/>
                <a:gd name="T2" fmla="*/ 204 w 657"/>
                <a:gd name="T3" fmla="*/ 7091 h 7473"/>
                <a:gd name="T4" fmla="*/ 181 w 657"/>
                <a:gd name="T5" fmla="*/ 7468 h 7473"/>
                <a:gd name="T6" fmla="*/ 0 w 657"/>
                <a:gd name="T7" fmla="*/ 7473 h 7473"/>
                <a:gd name="T8" fmla="*/ 30 w 657"/>
                <a:gd name="T9" fmla="*/ 7085 h 7473"/>
                <a:gd name="T10" fmla="*/ 591 w 657"/>
                <a:gd name="T11" fmla="*/ 0 h 7473"/>
                <a:gd name="T12" fmla="*/ 657 w 657"/>
                <a:gd name="T13" fmla="*/ 0 h 7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7473">
                  <a:moveTo>
                    <a:pt x="657" y="0"/>
                  </a:moveTo>
                  <a:lnTo>
                    <a:pt x="204" y="7091"/>
                  </a:lnTo>
                  <a:lnTo>
                    <a:pt x="181" y="7468"/>
                  </a:lnTo>
                  <a:cubicBezTo>
                    <a:pt x="123" y="7471"/>
                    <a:pt x="63" y="7473"/>
                    <a:pt x="0" y="7473"/>
                  </a:cubicBezTo>
                  <a:lnTo>
                    <a:pt x="30" y="7085"/>
                  </a:lnTo>
                  <a:lnTo>
                    <a:pt x="591" y="0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6" name="Freeform 105">
              <a:extLst>
                <a:ext uri="{FF2B5EF4-FFF2-40B4-BE49-F238E27FC236}">
                  <a16:creationId xmlns:a16="http://schemas.microsoft.com/office/drawing/2014/main" id="{09412EEE-3755-2103-2435-B7D0CF5B8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9447" y="3524251"/>
              <a:ext cx="287338" cy="1298575"/>
            </a:xfrm>
            <a:custGeom>
              <a:avLst/>
              <a:gdLst>
                <a:gd name="T0" fmla="*/ 1570 w 1570"/>
                <a:gd name="T1" fmla="*/ 7104 h 7104"/>
                <a:gd name="T2" fmla="*/ 1430 w 1570"/>
                <a:gd name="T3" fmla="*/ 7086 h 7104"/>
                <a:gd name="T4" fmla="*/ 1382 w 1570"/>
                <a:gd name="T5" fmla="*/ 6840 h 7104"/>
                <a:gd name="T6" fmla="*/ 1382 w 1570"/>
                <a:gd name="T7" fmla="*/ 6840 h 7104"/>
                <a:gd name="T8" fmla="*/ 1373 w 1570"/>
                <a:gd name="T9" fmla="*/ 6794 h 7104"/>
                <a:gd name="T10" fmla="*/ 1256 w 1570"/>
                <a:gd name="T11" fmla="*/ 6215 h 7104"/>
                <a:gd name="T12" fmla="*/ 1256 w 1570"/>
                <a:gd name="T13" fmla="*/ 6214 h 7104"/>
                <a:gd name="T14" fmla="*/ 702 w 1570"/>
                <a:gd name="T15" fmla="*/ 3472 h 7104"/>
                <a:gd name="T16" fmla="*/ 701 w 1570"/>
                <a:gd name="T17" fmla="*/ 3472 h 7104"/>
                <a:gd name="T18" fmla="*/ 637 w 1570"/>
                <a:gd name="T19" fmla="*/ 3152 h 7104"/>
                <a:gd name="T20" fmla="*/ 637 w 1570"/>
                <a:gd name="T21" fmla="*/ 3152 h 7104"/>
                <a:gd name="T22" fmla="*/ 0 w 1570"/>
                <a:gd name="T23" fmla="*/ 0 h 7104"/>
                <a:gd name="T24" fmla="*/ 47 w 1570"/>
                <a:gd name="T25" fmla="*/ 9 h 7104"/>
                <a:gd name="T26" fmla="*/ 766 w 1570"/>
                <a:gd name="T27" fmla="*/ 3361 h 7104"/>
                <a:gd name="T28" fmla="*/ 766 w 1570"/>
                <a:gd name="T29" fmla="*/ 3361 h 7104"/>
                <a:gd name="T30" fmla="*/ 853 w 1570"/>
                <a:gd name="T31" fmla="*/ 3768 h 7104"/>
                <a:gd name="T32" fmla="*/ 854 w 1570"/>
                <a:gd name="T33" fmla="*/ 3768 h 7104"/>
                <a:gd name="T34" fmla="*/ 1243 w 1570"/>
                <a:gd name="T35" fmla="*/ 5583 h 7104"/>
                <a:gd name="T36" fmla="*/ 1243 w 1570"/>
                <a:gd name="T37" fmla="*/ 5584 h 7104"/>
                <a:gd name="T38" fmla="*/ 1389 w 1570"/>
                <a:gd name="T39" fmla="*/ 6262 h 7104"/>
                <a:gd name="T40" fmla="*/ 1389 w 1570"/>
                <a:gd name="T41" fmla="*/ 6263 h 7104"/>
                <a:gd name="T42" fmla="*/ 1498 w 1570"/>
                <a:gd name="T43" fmla="*/ 6773 h 7104"/>
                <a:gd name="T44" fmla="*/ 1570 w 1570"/>
                <a:gd name="T45" fmla="*/ 7104 h 7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70" h="7104">
                  <a:moveTo>
                    <a:pt x="1570" y="7104"/>
                  </a:moveTo>
                  <a:cubicBezTo>
                    <a:pt x="1521" y="7099"/>
                    <a:pt x="1473" y="7093"/>
                    <a:pt x="1430" y="7086"/>
                  </a:cubicBezTo>
                  <a:lnTo>
                    <a:pt x="1382" y="6840"/>
                  </a:lnTo>
                  <a:lnTo>
                    <a:pt x="1382" y="6840"/>
                  </a:lnTo>
                  <a:lnTo>
                    <a:pt x="1373" y="6794"/>
                  </a:lnTo>
                  <a:lnTo>
                    <a:pt x="1256" y="6215"/>
                  </a:lnTo>
                  <a:lnTo>
                    <a:pt x="1256" y="6214"/>
                  </a:lnTo>
                  <a:lnTo>
                    <a:pt x="702" y="3472"/>
                  </a:lnTo>
                  <a:lnTo>
                    <a:pt x="701" y="3472"/>
                  </a:lnTo>
                  <a:lnTo>
                    <a:pt x="637" y="3152"/>
                  </a:lnTo>
                  <a:lnTo>
                    <a:pt x="637" y="3152"/>
                  </a:lnTo>
                  <a:lnTo>
                    <a:pt x="0" y="0"/>
                  </a:lnTo>
                  <a:lnTo>
                    <a:pt x="47" y="9"/>
                  </a:lnTo>
                  <a:lnTo>
                    <a:pt x="766" y="3361"/>
                  </a:lnTo>
                  <a:lnTo>
                    <a:pt x="766" y="3361"/>
                  </a:lnTo>
                  <a:lnTo>
                    <a:pt x="853" y="3768"/>
                  </a:lnTo>
                  <a:lnTo>
                    <a:pt x="854" y="3768"/>
                  </a:lnTo>
                  <a:lnTo>
                    <a:pt x="1243" y="5583"/>
                  </a:lnTo>
                  <a:lnTo>
                    <a:pt x="1243" y="5584"/>
                  </a:lnTo>
                  <a:lnTo>
                    <a:pt x="1389" y="6262"/>
                  </a:lnTo>
                  <a:lnTo>
                    <a:pt x="1389" y="6263"/>
                  </a:lnTo>
                  <a:lnTo>
                    <a:pt x="1498" y="6773"/>
                  </a:lnTo>
                  <a:lnTo>
                    <a:pt x="1570" y="7104"/>
                  </a:ln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7" name="Freeform 106">
              <a:extLst>
                <a:ext uri="{FF2B5EF4-FFF2-40B4-BE49-F238E27FC236}">
                  <a16:creationId xmlns:a16="http://schemas.microsoft.com/office/drawing/2014/main" id="{642E6731-CC73-C2D2-9103-F9B247D1F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4847" y="3263901"/>
              <a:ext cx="338138" cy="1562100"/>
            </a:xfrm>
            <a:custGeom>
              <a:avLst/>
              <a:gdLst>
                <a:gd name="T0" fmla="*/ 1847 w 1847"/>
                <a:gd name="T1" fmla="*/ 8551 h 8551"/>
                <a:gd name="T2" fmla="*/ 1744 w 1847"/>
                <a:gd name="T3" fmla="*/ 8551 h 8551"/>
                <a:gd name="T4" fmla="*/ 1710 w 1847"/>
                <a:gd name="T5" fmla="*/ 8171 h 8551"/>
                <a:gd name="T6" fmla="*/ 1553 w 1847"/>
                <a:gd name="T7" fmla="*/ 6587 h 8551"/>
                <a:gd name="T8" fmla="*/ 1553 w 1847"/>
                <a:gd name="T9" fmla="*/ 6586 h 8551"/>
                <a:gd name="T10" fmla="*/ 1493 w 1847"/>
                <a:gd name="T11" fmla="*/ 6065 h 8551"/>
                <a:gd name="T12" fmla="*/ 1085 w 1847"/>
                <a:gd name="T13" fmla="*/ 3491 h 8551"/>
                <a:gd name="T14" fmla="*/ 0 w 1847"/>
                <a:gd name="T15" fmla="*/ 0 h 8551"/>
                <a:gd name="T16" fmla="*/ 91 w 1847"/>
                <a:gd name="T17" fmla="*/ 0 h 8551"/>
                <a:gd name="T18" fmla="*/ 1190 w 1847"/>
                <a:gd name="T19" fmla="*/ 3433 h 8551"/>
                <a:gd name="T20" fmla="*/ 1559 w 1847"/>
                <a:gd name="T21" fmla="*/ 5627 h 8551"/>
                <a:gd name="T22" fmla="*/ 1559 w 1847"/>
                <a:gd name="T23" fmla="*/ 5627 h 8551"/>
                <a:gd name="T24" fmla="*/ 1604 w 1847"/>
                <a:gd name="T25" fmla="*/ 5994 h 8551"/>
                <a:gd name="T26" fmla="*/ 1604 w 1847"/>
                <a:gd name="T27" fmla="*/ 5995 h 8551"/>
                <a:gd name="T28" fmla="*/ 1817 w 1847"/>
                <a:gd name="T29" fmla="*/ 8170 h 8551"/>
                <a:gd name="T30" fmla="*/ 1847 w 1847"/>
                <a:gd name="T31" fmla="*/ 8551 h 8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47" h="8551">
                  <a:moveTo>
                    <a:pt x="1847" y="8551"/>
                  </a:moveTo>
                  <a:cubicBezTo>
                    <a:pt x="1847" y="8551"/>
                    <a:pt x="1779" y="8551"/>
                    <a:pt x="1744" y="8551"/>
                  </a:cubicBezTo>
                  <a:cubicBezTo>
                    <a:pt x="1737" y="8460"/>
                    <a:pt x="1724" y="8330"/>
                    <a:pt x="1710" y="8171"/>
                  </a:cubicBezTo>
                  <a:cubicBezTo>
                    <a:pt x="1676" y="7783"/>
                    <a:pt x="1623" y="7215"/>
                    <a:pt x="1553" y="6587"/>
                  </a:cubicBezTo>
                  <a:lnTo>
                    <a:pt x="1553" y="6586"/>
                  </a:lnTo>
                  <a:cubicBezTo>
                    <a:pt x="1534" y="6417"/>
                    <a:pt x="1514" y="6242"/>
                    <a:pt x="1493" y="6065"/>
                  </a:cubicBezTo>
                  <a:cubicBezTo>
                    <a:pt x="1384" y="5153"/>
                    <a:pt x="1246" y="4186"/>
                    <a:pt x="1085" y="3491"/>
                  </a:cubicBezTo>
                  <a:cubicBezTo>
                    <a:pt x="793" y="2227"/>
                    <a:pt x="0" y="0"/>
                    <a:pt x="0" y="0"/>
                  </a:cubicBezTo>
                  <a:lnTo>
                    <a:pt x="91" y="0"/>
                  </a:lnTo>
                  <a:cubicBezTo>
                    <a:pt x="91" y="0"/>
                    <a:pt x="917" y="2339"/>
                    <a:pt x="1190" y="3433"/>
                  </a:cubicBezTo>
                  <a:cubicBezTo>
                    <a:pt x="1334" y="4015"/>
                    <a:pt x="1458" y="4820"/>
                    <a:pt x="1559" y="5627"/>
                  </a:cubicBezTo>
                  <a:lnTo>
                    <a:pt x="1559" y="5627"/>
                  </a:lnTo>
                  <a:cubicBezTo>
                    <a:pt x="1575" y="5750"/>
                    <a:pt x="1589" y="5872"/>
                    <a:pt x="1604" y="5994"/>
                  </a:cubicBezTo>
                  <a:lnTo>
                    <a:pt x="1604" y="5995"/>
                  </a:lnTo>
                  <a:cubicBezTo>
                    <a:pt x="1703" y="6846"/>
                    <a:pt x="1776" y="7660"/>
                    <a:pt x="1817" y="8170"/>
                  </a:cubicBezTo>
                  <a:cubicBezTo>
                    <a:pt x="1830" y="8329"/>
                    <a:pt x="1840" y="8460"/>
                    <a:pt x="1847" y="8551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8" name="Freeform 107">
              <a:extLst>
                <a:ext uri="{FF2B5EF4-FFF2-40B4-BE49-F238E27FC236}">
                  <a16:creationId xmlns:a16="http://schemas.microsoft.com/office/drawing/2014/main" id="{EE9EFEC9-BD0E-E2E4-FDD8-82E150F1F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8547" y="3171826"/>
              <a:ext cx="355600" cy="1652588"/>
            </a:xfrm>
            <a:custGeom>
              <a:avLst/>
              <a:gdLst>
                <a:gd name="T0" fmla="*/ 1944 w 1944"/>
                <a:gd name="T1" fmla="*/ 0 h 9045"/>
                <a:gd name="T2" fmla="*/ 149 w 1944"/>
                <a:gd name="T3" fmla="*/ 8702 h 9045"/>
                <a:gd name="T4" fmla="*/ 84 w 1944"/>
                <a:gd name="T5" fmla="*/ 9038 h 9045"/>
                <a:gd name="T6" fmla="*/ 0 w 1944"/>
                <a:gd name="T7" fmla="*/ 9045 h 9045"/>
                <a:gd name="T8" fmla="*/ 66 w 1944"/>
                <a:gd name="T9" fmla="*/ 8692 h 9045"/>
                <a:gd name="T10" fmla="*/ 1914 w 1944"/>
                <a:gd name="T11" fmla="*/ 0 h 9045"/>
                <a:gd name="T12" fmla="*/ 1944 w 1944"/>
                <a:gd name="T13" fmla="*/ 0 h 9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4" h="9045">
                  <a:moveTo>
                    <a:pt x="1944" y="0"/>
                  </a:moveTo>
                  <a:lnTo>
                    <a:pt x="149" y="8702"/>
                  </a:lnTo>
                  <a:lnTo>
                    <a:pt x="84" y="9038"/>
                  </a:lnTo>
                  <a:cubicBezTo>
                    <a:pt x="54" y="9041"/>
                    <a:pt x="31" y="9043"/>
                    <a:pt x="0" y="9045"/>
                  </a:cubicBezTo>
                  <a:lnTo>
                    <a:pt x="66" y="8692"/>
                  </a:lnTo>
                  <a:lnTo>
                    <a:pt x="1914" y="0"/>
                  </a:lnTo>
                  <a:lnTo>
                    <a:pt x="1944" y="0"/>
                  </a:ln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9" name="Freeform 108">
              <a:extLst>
                <a:ext uri="{FF2B5EF4-FFF2-40B4-BE49-F238E27FC236}">
                  <a16:creationId xmlns:a16="http://schemas.microsoft.com/office/drawing/2014/main" id="{992E69BE-9B5B-BA1C-FBF4-5CFD65C06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9810" y="3611563"/>
              <a:ext cx="106363" cy="290513"/>
            </a:xfrm>
            <a:custGeom>
              <a:avLst/>
              <a:gdLst>
                <a:gd name="T0" fmla="*/ 585 w 585"/>
                <a:gd name="T1" fmla="*/ 0 h 1590"/>
                <a:gd name="T2" fmla="*/ 212 w 585"/>
                <a:gd name="T3" fmla="*/ 1590 h 1590"/>
                <a:gd name="T4" fmla="*/ 29 w 585"/>
                <a:gd name="T5" fmla="*/ 875 h 1590"/>
                <a:gd name="T6" fmla="*/ 585 w 585"/>
                <a:gd name="T7" fmla="*/ 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5" h="1590">
                  <a:moveTo>
                    <a:pt x="585" y="0"/>
                  </a:moveTo>
                  <a:lnTo>
                    <a:pt x="212" y="1590"/>
                  </a:lnTo>
                  <a:cubicBezTo>
                    <a:pt x="212" y="1590"/>
                    <a:pt x="0" y="1057"/>
                    <a:pt x="29" y="875"/>
                  </a:cubicBezTo>
                  <a:cubicBezTo>
                    <a:pt x="70" y="61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0" name="Freeform 109">
              <a:extLst>
                <a:ext uri="{FF2B5EF4-FFF2-40B4-BE49-F238E27FC236}">
                  <a16:creationId xmlns:a16="http://schemas.microsoft.com/office/drawing/2014/main" id="{42DB7A57-1AF7-BEAA-AB7B-54DBE4896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7910" y="3821113"/>
              <a:ext cx="73025" cy="80963"/>
            </a:xfrm>
            <a:custGeom>
              <a:avLst/>
              <a:gdLst>
                <a:gd name="T0" fmla="*/ 0 w 398"/>
                <a:gd name="T1" fmla="*/ 441 h 441"/>
                <a:gd name="T2" fmla="*/ 398 w 398"/>
                <a:gd name="T3" fmla="*/ 0 h 441"/>
                <a:gd name="T4" fmla="*/ 0 w 398"/>
                <a:gd name="T5" fmla="*/ 441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8" h="441">
                  <a:moveTo>
                    <a:pt x="0" y="441"/>
                  </a:moveTo>
                  <a:lnTo>
                    <a:pt x="398" y="0"/>
                  </a:lnTo>
                  <a:cubicBezTo>
                    <a:pt x="262" y="189"/>
                    <a:pt x="20" y="423"/>
                    <a:pt x="0" y="441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1" name="Freeform 110">
              <a:extLst>
                <a:ext uri="{FF2B5EF4-FFF2-40B4-BE49-F238E27FC236}">
                  <a16:creationId xmlns:a16="http://schemas.microsoft.com/office/drawing/2014/main" id="{E521E969-409C-AD1B-17F3-D9966F909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6172" y="3611563"/>
              <a:ext cx="22225" cy="122238"/>
            </a:xfrm>
            <a:custGeom>
              <a:avLst/>
              <a:gdLst>
                <a:gd name="T0" fmla="*/ 118 w 118"/>
                <a:gd name="T1" fmla="*/ 666 h 666"/>
                <a:gd name="T2" fmla="*/ 0 w 118"/>
                <a:gd name="T3" fmla="*/ 0 h 666"/>
                <a:gd name="T4" fmla="*/ 2 w 118"/>
                <a:gd name="T5" fmla="*/ 8 h 666"/>
                <a:gd name="T6" fmla="*/ 118 w 118"/>
                <a:gd name="T7" fmla="*/ 666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666">
                  <a:moveTo>
                    <a:pt x="118" y="666"/>
                  </a:moveTo>
                  <a:lnTo>
                    <a:pt x="0" y="0"/>
                  </a:lnTo>
                  <a:cubicBezTo>
                    <a:pt x="0" y="2"/>
                    <a:pt x="1" y="4"/>
                    <a:pt x="2" y="8"/>
                  </a:cubicBezTo>
                  <a:cubicBezTo>
                    <a:pt x="15" y="66"/>
                    <a:pt x="91" y="391"/>
                    <a:pt x="118" y="666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2" name="Freeform 111">
              <a:extLst>
                <a:ext uri="{FF2B5EF4-FFF2-40B4-BE49-F238E27FC236}">
                  <a16:creationId xmlns:a16="http://schemas.microsoft.com/office/drawing/2014/main" id="{3D717DEC-7A3F-0BB3-0B44-BFB61EA0B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2172" y="3595688"/>
              <a:ext cx="254000" cy="219075"/>
            </a:xfrm>
            <a:custGeom>
              <a:avLst/>
              <a:gdLst>
                <a:gd name="T0" fmla="*/ 1393 w 1393"/>
                <a:gd name="T1" fmla="*/ 87 h 1199"/>
                <a:gd name="T2" fmla="*/ 1389 w 1393"/>
                <a:gd name="T3" fmla="*/ 90 h 1199"/>
                <a:gd name="T4" fmla="*/ 1388 w 1393"/>
                <a:gd name="T5" fmla="*/ 90 h 1199"/>
                <a:gd name="T6" fmla="*/ 541 w 1393"/>
                <a:gd name="T7" fmla="*/ 640 h 1199"/>
                <a:gd name="T8" fmla="*/ 110 w 1393"/>
                <a:gd name="T9" fmla="*/ 1199 h 1199"/>
                <a:gd name="T10" fmla="*/ 168 w 1393"/>
                <a:gd name="T11" fmla="*/ 224 h 1199"/>
                <a:gd name="T12" fmla="*/ 1393 w 1393"/>
                <a:gd name="T13" fmla="*/ 87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3" h="1199">
                  <a:moveTo>
                    <a:pt x="1393" y="87"/>
                  </a:moveTo>
                  <a:cubicBezTo>
                    <a:pt x="1393" y="87"/>
                    <a:pt x="1392" y="88"/>
                    <a:pt x="1389" y="90"/>
                  </a:cubicBezTo>
                  <a:lnTo>
                    <a:pt x="1388" y="90"/>
                  </a:lnTo>
                  <a:cubicBezTo>
                    <a:pt x="1329" y="124"/>
                    <a:pt x="719" y="476"/>
                    <a:pt x="541" y="640"/>
                  </a:cubicBezTo>
                  <a:cubicBezTo>
                    <a:pt x="412" y="759"/>
                    <a:pt x="110" y="1199"/>
                    <a:pt x="110" y="1199"/>
                  </a:cubicBezTo>
                  <a:cubicBezTo>
                    <a:pt x="110" y="1199"/>
                    <a:pt x="0" y="401"/>
                    <a:pt x="168" y="224"/>
                  </a:cubicBezTo>
                  <a:cubicBezTo>
                    <a:pt x="381" y="0"/>
                    <a:pt x="1393" y="87"/>
                    <a:pt x="1393" y="87"/>
                  </a:cubicBez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3" name="Freeform 112">
              <a:extLst>
                <a:ext uri="{FF2B5EF4-FFF2-40B4-BE49-F238E27FC236}">
                  <a16:creationId xmlns:a16="http://schemas.microsoft.com/office/drawing/2014/main" id="{2B1D6012-5827-B904-51AE-34431F942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6172" y="3611563"/>
              <a:ext cx="158750" cy="307975"/>
            </a:xfrm>
            <a:custGeom>
              <a:avLst/>
              <a:gdLst>
                <a:gd name="T0" fmla="*/ 331 w 867"/>
                <a:gd name="T1" fmla="*/ 1692 h 1692"/>
                <a:gd name="T2" fmla="*/ 241 w 867"/>
                <a:gd name="T3" fmla="*/ 968 h 1692"/>
                <a:gd name="T4" fmla="*/ 3 w 867"/>
                <a:gd name="T5" fmla="*/ 10 h 1692"/>
                <a:gd name="T6" fmla="*/ 1 w 867"/>
                <a:gd name="T7" fmla="*/ 2 h 1692"/>
                <a:gd name="T8" fmla="*/ 0 w 867"/>
                <a:gd name="T9" fmla="*/ 0 h 1692"/>
                <a:gd name="T10" fmla="*/ 1 w 867"/>
                <a:gd name="T11" fmla="*/ 0 h 1692"/>
                <a:gd name="T12" fmla="*/ 844 w 867"/>
                <a:gd name="T13" fmla="*/ 887 h 1692"/>
                <a:gd name="T14" fmla="*/ 331 w 867"/>
                <a:gd name="T15" fmla="*/ 1692 h 1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7" h="1692">
                  <a:moveTo>
                    <a:pt x="331" y="1692"/>
                  </a:moveTo>
                  <a:cubicBezTo>
                    <a:pt x="331" y="1692"/>
                    <a:pt x="274" y="1148"/>
                    <a:pt x="241" y="968"/>
                  </a:cubicBezTo>
                  <a:cubicBezTo>
                    <a:pt x="198" y="739"/>
                    <a:pt x="26" y="95"/>
                    <a:pt x="3" y="10"/>
                  </a:cubicBezTo>
                  <a:cubicBezTo>
                    <a:pt x="2" y="6"/>
                    <a:pt x="1" y="4"/>
                    <a:pt x="1" y="2"/>
                  </a:cubicBezTo>
                  <a:lnTo>
                    <a:pt x="0" y="0"/>
                  </a:lnTo>
                  <a:lnTo>
                    <a:pt x="1" y="0"/>
                  </a:lnTo>
                  <a:cubicBezTo>
                    <a:pt x="23" y="17"/>
                    <a:pt x="815" y="587"/>
                    <a:pt x="844" y="887"/>
                  </a:cubicBezTo>
                  <a:cubicBezTo>
                    <a:pt x="867" y="1124"/>
                    <a:pt x="331" y="1692"/>
                    <a:pt x="331" y="1692"/>
                  </a:cubicBez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4" name="Freeform 113">
              <a:extLst>
                <a:ext uri="{FF2B5EF4-FFF2-40B4-BE49-F238E27FC236}">
                  <a16:creationId xmlns:a16="http://schemas.microsoft.com/office/drawing/2014/main" id="{FCDFF243-FF75-76C1-8606-299B1E461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7910" y="3611563"/>
              <a:ext cx="93663" cy="290513"/>
            </a:xfrm>
            <a:custGeom>
              <a:avLst/>
              <a:gdLst>
                <a:gd name="T0" fmla="*/ 486 w 507"/>
                <a:gd name="T1" fmla="*/ 992 h 1590"/>
                <a:gd name="T2" fmla="*/ 1 w 507"/>
                <a:gd name="T3" fmla="*/ 1589 h 1590"/>
                <a:gd name="T4" fmla="*/ 0 w 507"/>
                <a:gd name="T5" fmla="*/ 1590 h 1590"/>
                <a:gd name="T6" fmla="*/ 373 w 507"/>
                <a:gd name="T7" fmla="*/ 0 h 1590"/>
                <a:gd name="T8" fmla="*/ 374 w 507"/>
                <a:gd name="T9" fmla="*/ 2 h 1590"/>
                <a:gd name="T10" fmla="*/ 492 w 507"/>
                <a:gd name="T11" fmla="*/ 668 h 1590"/>
                <a:gd name="T12" fmla="*/ 486 w 507"/>
                <a:gd name="T13" fmla="*/ 992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7" h="1590">
                  <a:moveTo>
                    <a:pt x="486" y="992"/>
                  </a:moveTo>
                  <a:cubicBezTo>
                    <a:pt x="432" y="1177"/>
                    <a:pt x="388" y="1212"/>
                    <a:pt x="1" y="1589"/>
                  </a:cubicBezTo>
                  <a:lnTo>
                    <a:pt x="0" y="1590"/>
                  </a:lnTo>
                  <a:lnTo>
                    <a:pt x="373" y="0"/>
                  </a:lnTo>
                  <a:lnTo>
                    <a:pt x="374" y="2"/>
                  </a:lnTo>
                  <a:lnTo>
                    <a:pt x="492" y="668"/>
                  </a:lnTo>
                  <a:cubicBezTo>
                    <a:pt x="505" y="799"/>
                    <a:pt x="507" y="919"/>
                    <a:pt x="486" y="992"/>
                  </a:cubicBezTo>
                </a:path>
              </a:pathLst>
            </a:custGeom>
            <a:solidFill>
              <a:srgbClr val="5C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5" name="Freeform 114">
              <a:extLst>
                <a:ext uri="{FF2B5EF4-FFF2-40B4-BE49-F238E27FC236}">
                  <a16:creationId xmlns:a16="http://schemas.microsoft.com/office/drawing/2014/main" id="{3C9824F1-38A6-BB74-6ABA-521953286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2172" y="3595688"/>
              <a:ext cx="254000" cy="219075"/>
            </a:xfrm>
            <a:custGeom>
              <a:avLst/>
              <a:gdLst>
                <a:gd name="T0" fmla="*/ 1394 w 1394"/>
                <a:gd name="T1" fmla="*/ 87 h 1199"/>
                <a:gd name="T2" fmla="*/ 1394 w 1394"/>
                <a:gd name="T3" fmla="*/ 89 h 1199"/>
                <a:gd name="T4" fmla="*/ 1393 w 1394"/>
                <a:gd name="T5" fmla="*/ 89 h 1199"/>
                <a:gd name="T6" fmla="*/ 1391 w 1394"/>
                <a:gd name="T7" fmla="*/ 90 h 1199"/>
                <a:gd name="T8" fmla="*/ 1389 w 1394"/>
                <a:gd name="T9" fmla="*/ 90 h 1199"/>
                <a:gd name="T10" fmla="*/ 1389 w 1394"/>
                <a:gd name="T11" fmla="*/ 90 h 1199"/>
                <a:gd name="T12" fmla="*/ 338 w 1394"/>
                <a:gd name="T13" fmla="*/ 406 h 1199"/>
                <a:gd name="T14" fmla="*/ 110 w 1394"/>
                <a:gd name="T15" fmla="*/ 1199 h 1199"/>
                <a:gd name="T16" fmla="*/ 169 w 1394"/>
                <a:gd name="T17" fmla="*/ 224 h 1199"/>
                <a:gd name="T18" fmla="*/ 1393 w 1394"/>
                <a:gd name="T19" fmla="*/ 87 h 1199"/>
                <a:gd name="T20" fmla="*/ 1394 w 1394"/>
                <a:gd name="T21" fmla="*/ 87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94" h="1199">
                  <a:moveTo>
                    <a:pt x="1394" y="87"/>
                  </a:moveTo>
                  <a:lnTo>
                    <a:pt x="1394" y="89"/>
                  </a:lnTo>
                  <a:lnTo>
                    <a:pt x="1393" y="89"/>
                  </a:lnTo>
                  <a:lnTo>
                    <a:pt x="1391" y="90"/>
                  </a:lnTo>
                  <a:lnTo>
                    <a:pt x="1389" y="90"/>
                  </a:lnTo>
                  <a:lnTo>
                    <a:pt x="1389" y="90"/>
                  </a:lnTo>
                  <a:cubicBezTo>
                    <a:pt x="1318" y="95"/>
                    <a:pt x="566" y="152"/>
                    <a:pt x="338" y="406"/>
                  </a:cubicBezTo>
                  <a:cubicBezTo>
                    <a:pt x="169" y="595"/>
                    <a:pt x="110" y="1199"/>
                    <a:pt x="110" y="1199"/>
                  </a:cubicBezTo>
                  <a:cubicBezTo>
                    <a:pt x="110" y="1199"/>
                    <a:pt x="0" y="401"/>
                    <a:pt x="169" y="224"/>
                  </a:cubicBezTo>
                  <a:cubicBezTo>
                    <a:pt x="381" y="0"/>
                    <a:pt x="1393" y="87"/>
                    <a:pt x="1393" y="87"/>
                  </a:cubicBezTo>
                  <a:lnTo>
                    <a:pt x="1394" y="87"/>
                  </a:lnTo>
                </a:path>
              </a:pathLst>
            </a:custGeom>
            <a:solidFill>
              <a:srgbClr val="5C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6" name="Freeform 115">
              <a:extLst>
                <a:ext uri="{FF2B5EF4-FFF2-40B4-BE49-F238E27FC236}">
                  <a16:creationId xmlns:a16="http://schemas.microsoft.com/office/drawing/2014/main" id="{AEDF54EC-6C81-CCD8-6979-679839974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0585" y="3225801"/>
              <a:ext cx="88900" cy="125413"/>
            </a:xfrm>
            <a:custGeom>
              <a:avLst/>
              <a:gdLst>
                <a:gd name="T0" fmla="*/ 315 w 489"/>
                <a:gd name="T1" fmla="*/ 683 h 683"/>
                <a:gd name="T2" fmla="*/ 315 w 489"/>
                <a:gd name="T3" fmla="*/ 683 h 683"/>
                <a:gd name="T4" fmla="*/ 0 w 489"/>
                <a:gd name="T5" fmla="*/ 0 h 683"/>
                <a:gd name="T6" fmla="*/ 3 w 489"/>
                <a:gd name="T7" fmla="*/ 1 h 683"/>
                <a:gd name="T8" fmla="*/ 444 w 489"/>
                <a:gd name="T9" fmla="*/ 234 h 683"/>
                <a:gd name="T10" fmla="*/ 315 w 489"/>
                <a:gd name="T11" fmla="*/ 683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" h="683">
                  <a:moveTo>
                    <a:pt x="315" y="683"/>
                  </a:moveTo>
                  <a:lnTo>
                    <a:pt x="315" y="683"/>
                  </a:lnTo>
                  <a:lnTo>
                    <a:pt x="0" y="0"/>
                  </a:lnTo>
                  <a:lnTo>
                    <a:pt x="3" y="1"/>
                  </a:lnTo>
                  <a:cubicBezTo>
                    <a:pt x="36" y="11"/>
                    <a:pt x="397" y="125"/>
                    <a:pt x="444" y="234"/>
                  </a:cubicBezTo>
                  <a:cubicBezTo>
                    <a:pt x="489" y="342"/>
                    <a:pt x="315" y="683"/>
                    <a:pt x="315" y="683"/>
                  </a:cubicBezTo>
                  <a:close/>
                </a:path>
              </a:pathLst>
            </a:custGeom>
            <a:solidFill>
              <a:srgbClr val="5C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7" name="Freeform 116">
              <a:extLst>
                <a:ext uri="{FF2B5EF4-FFF2-40B4-BE49-F238E27FC236}">
                  <a16:creationId xmlns:a16="http://schemas.microsoft.com/office/drawing/2014/main" id="{FF7A0979-5F0E-D384-DEEE-42F91F126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5172" y="3101976"/>
              <a:ext cx="76200" cy="92075"/>
            </a:xfrm>
            <a:custGeom>
              <a:avLst/>
              <a:gdLst>
                <a:gd name="T0" fmla="*/ 384 w 414"/>
                <a:gd name="T1" fmla="*/ 255 h 509"/>
                <a:gd name="T2" fmla="*/ 0 w 414"/>
                <a:gd name="T3" fmla="*/ 509 h 509"/>
                <a:gd name="T4" fmla="*/ 384 w 414"/>
                <a:gd name="T5" fmla="*/ 0 h 509"/>
                <a:gd name="T6" fmla="*/ 384 w 414"/>
                <a:gd name="T7" fmla="*/ 255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509">
                  <a:moveTo>
                    <a:pt x="384" y="255"/>
                  </a:moveTo>
                  <a:cubicBezTo>
                    <a:pt x="331" y="355"/>
                    <a:pt x="10" y="505"/>
                    <a:pt x="0" y="509"/>
                  </a:cubicBezTo>
                  <a:lnTo>
                    <a:pt x="384" y="0"/>
                  </a:lnTo>
                  <a:cubicBezTo>
                    <a:pt x="384" y="0"/>
                    <a:pt x="414" y="199"/>
                    <a:pt x="384" y="255"/>
                  </a:cubicBezTo>
                  <a:close/>
                </a:path>
              </a:pathLst>
            </a:custGeom>
            <a:solidFill>
              <a:srgbClr val="5C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8" name="Freeform 117">
              <a:extLst>
                <a:ext uri="{FF2B5EF4-FFF2-40B4-BE49-F238E27FC236}">
                  <a16:creationId xmlns:a16="http://schemas.microsoft.com/office/drawing/2014/main" id="{209F3316-2F4F-8F63-E61C-AAE7E75B7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5497" y="3094038"/>
              <a:ext cx="106363" cy="87313"/>
            </a:xfrm>
            <a:custGeom>
              <a:avLst/>
              <a:gdLst>
                <a:gd name="T0" fmla="*/ 537 w 582"/>
                <a:gd name="T1" fmla="*/ 476 h 476"/>
                <a:gd name="T2" fmla="*/ 70 w 582"/>
                <a:gd name="T3" fmla="*/ 75 h 476"/>
                <a:gd name="T4" fmla="*/ 61 w 582"/>
                <a:gd name="T5" fmla="*/ 68 h 476"/>
                <a:gd name="T6" fmla="*/ 20 w 582"/>
                <a:gd name="T7" fmla="*/ 32 h 476"/>
                <a:gd name="T8" fmla="*/ 16 w 582"/>
                <a:gd name="T9" fmla="*/ 29 h 476"/>
                <a:gd name="T10" fmla="*/ 0 w 582"/>
                <a:gd name="T11" fmla="*/ 16 h 476"/>
                <a:gd name="T12" fmla="*/ 26 w 582"/>
                <a:gd name="T13" fmla="*/ 11 h 476"/>
                <a:gd name="T14" fmla="*/ 59 w 582"/>
                <a:gd name="T15" fmla="*/ 5 h 476"/>
                <a:gd name="T16" fmla="*/ 89 w 582"/>
                <a:gd name="T17" fmla="*/ 0 h 476"/>
                <a:gd name="T18" fmla="*/ 57 w 582"/>
                <a:gd name="T19" fmla="*/ 39 h 476"/>
                <a:gd name="T20" fmla="*/ 536 w 582"/>
                <a:gd name="T21" fmla="*/ 152 h 476"/>
                <a:gd name="T22" fmla="*/ 537 w 582"/>
                <a:gd name="T23" fmla="*/ 47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2" h="476">
                  <a:moveTo>
                    <a:pt x="537" y="476"/>
                  </a:moveTo>
                  <a:lnTo>
                    <a:pt x="70" y="75"/>
                  </a:lnTo>
                  <a:lnTo>
                    <a:pt x="61" y="68"/>
                  </a:lnTo>
                  <a:lnTo>
                    <a:pt x="20" y="32"/>
                  </a:lnTo>
                  <a:lnTo>
                    <a:pt x="16" y="29"/>
                  </a:lnTo>
                  <a:lnTo>
                    <a:pt x="0" y="16"/>
                  </a:lnTo>
                  <a:lnTo>
                    <a:pt x="26" y="11"/>
                  </a:lnTo>
                  <a:lnTo>
                    <a:pt x="59" y="5"/>
                  </a:lnTo>
                  <a:lnTo>
                    <a:pt x="89" y="0"/>
                  </a:lnTo>
                  <a:cubicBezTo>
                    <a:pt x="70" y="23"/>
                    <a:pt x="57" y="39"/>
                    <a:pt x="57" y="39"/>
                  </a:cubicBezTo>
                  <a:cubicBezTo>
                    <a:pt x="57" y="39"/>
                    <a:pt x="459" y="56"/>
                    <a:pt x="536" y="152"/>
                  </a:cubicBezTo>
                  <a:cubicBezTo>
                    <a:pt x="582" y="211"/>
                    <a:pt x="544" y="433"/>
                    <a:pt x="537" y="476"/>
                  </a:cubicBezTo>
                </a:path>
              </a:pathLst>
            </a:custGeom>
            <a:solidFill>
              <a:srgbClr val="5C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9" name="Freeform 118">
              <a:extLst>
                <a:ext uri="{FF2B5EF4-FFF2-40B4-BE49-F238E27FC236}">
                  <a16:creationId xmlns:a16="http://schemas.microsoft.com/office/drawing/2014/main" id="{FD0D4AEF-FA89-81E0-03C8-53A55E8E9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3097" y="3030538"/>
              <a:ext cx="161925" cy="71438"/>
            </a:xfrm>
            <a:custGeom>
              <a:avLst/>
              <a:gdLst>
                <a:gd name="T0" fmla="*/ 886 w 886"/>
                <a:gd name="T1" fmla="*/ 390 h 390"/>
                <a:gd name="T2" fmla="*/ 350 w 886"/>
                <a:gd name="T3" fmla="*/ 157 h 390"/>
                <a:gd name="T4" fmla="*/ 0 w 886"/>
                <a:gd name="T5" fmla="*/ 390 h 390"/>
                <a:gd name="T6" fmla="*/ 293 w 886"/>
                <a:gd name="T7" fmla="*/ 29 h 390"/>
                <a:gd name="T8" fmla="*/ 886 w 886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6" h="390">
                  <a:moveTo>
                    <a:pt x="886" y="390"/>
                  </a:moveTo>
                  <a:cubicBezTo>
                    <a:pt x="872" y="381"/>
                    <a:pt x="493" y="144"/>
                    <a:pt x="350" y="157"/>
                  </a:cubicBezTo>
                  <a:cubicBezTo>
                    <a:pt x="247" y="166"/>
                    <a:pt x="10" y="381"/>
                    <a:pt x="0" y="390"/>
                  </a:cubicBezTo>
                  <a:cubicBezTo>
                    <a:pt x="5" y="380"/>
                    <a:pt x="180" y="48"/>
                    <a:pt x="293" y="29"/>
                  </a:cubicBezTo>
                  <a:cubicBezTo>
                    <a:pt x="461" y="0"/>
                    <a:pt x="870" y="376"/>
                    <a:pt x="886" y="390"/>
                  </a:cubicBezTo>
                  <a:close/>
                </a:path>
              </a:pathLst>
            </a:custGeom>
            <a:solidFill>
              <a:srgbClr val="5C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0" name="Freeform 119">
              <a:extLst>
                <a:ext uri="{FF2B5EF4-FFF2-40B4-BE49-F238E27FC236}">
                  <a16:creationId xmlns:a16="http://schemas.microsoft.com/office/drawing/2014/main" id="{A091FCB3-928F-FBEC-32E3-AC5D9DB83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6585" y="3232151"/>
              <a:ext cx="63500" cy="185738"/>
            </a:xfrm>
            <a:custGeom>
              <a:avLst/>
              <a:gdLst>
                <a:gd name="T0" fmla="*/ 352 w 352"/>
                <a:gd name="T1" fmla="*/ 0 h 1019"/>
                <a:gd name="T2" fmla="*/ 352 w 352"/>
                <a:gd name="T3" fmla="*/ 1019 h 1019"/>
                <a:gd name="T4" fmla="*/ 10 w 352"/>
                <a:gd name="T5" fmla="*/ 575 h 1019"/>
                <a:gd name="T6" fmla="*/ 352 w 352"/>
                <a:gd name="T7" fmla="*/ 0 h 1019"/>
                <a:gd name="T8" fmla="*/ 352 w 352"/>
                <a:gd name="T9" fmla="*/ 0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2" h="1019">
                  <a:moveTo>
                    <a:pt x="352" y="0"/>
                  </a:moveTo>
                  <a:lnTo>
                    <a:pt x="352" y="1019"/>
                  </a:lnTo>
                  <a:cubicBezTo>
                    <a:pt x="352" y="1019"/>
                    <a:pt x="19" y="715"/>
                    <a:pt x="10" y="575"/>
                  </a:cubicBezTo>
                  <a:cubicBezTo>
                    <a:pt x="0" y="411"/>
                    <a:pt x="342" y="12"/>
                    <a:pt x="352" y="0"/>
                  </a:cubicBezTo>
                  <a:lnTo>
                    <a:pt x="352" y="0"/>
                  </a:ln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1" name="Freeform 120">
              <a:extLst>
                <a:ext uri="{FF2B5EF4-FFF2-40B4-BE49-F238E27FC236}">
                  <a16:creationId xmlns:a16="http://schemas.microsoft.com/office/drawing/2014/main" id="{81A3AF6F-2A79-26AA-84CE-CEA3901D2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1822" y="3509963"/>
              <a:ext cx="68263" cy="179388"/>
            </a:xfrm>
            <a:custGeom>
              <a:avLst/>
              <a:gdLst>
                <a:gd name="T0" fmla="*/ 379 w 379"/>
                <a:gd name="T1" fmla="*/ 980 h 980"/>
                <a:gd name="T2" fmla="*/ 37 w 379"/>
                <a:gd name="T3" fmla="*/ 638 h 980"/>
                <a:gd name="T4" fmla="*/ 254 w 379"/>
                <a:gd name="T5" fmla="*/ 1 h 980"/>
                <a:gd name="T6" fmla="*/ 255 w 379"/>
                <a:gd name="T7" fmla="*/ 0 h 980"/>
                <a:gd name="T8" fmla="*/ 255 w 379"/>
                <a:gd name="T9" fmla="*/ 0 h 980"/>
                <a:gd name="T10" fmla="*/ 379 w 379"/>
                <a:gd name="T11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9" h="980">
                  <a:moveTo>
                    <a:pt x="379" y="980"/>
                  </a:moveTo>
                  <a:cubicBezTo>
                    <a:pt x="379" y="980"/>
                    <a:pt x="64" y="756"/>
                    <a:pt x="37" y="638"/>
                  </a:cubicBezTo>
                  <a:cubicBezTo>
                    <a:pt x="0" y="478"/>
                    <a:pt x="240" y="27"/>
                    <a:pt x="254" y="1"/>
                  </a:cubicBezTo>
                  <a:lnTo>
                    <a:pt x="255" y="0"/>
                  </a:lnTo>
                  <a:lnTo>
                    <a:pt x="255" y="0"/>
                  </a:lnTo>
                  <a:lnTo>
                    <a:pt x="379" y="980"/>
                  </a:ln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2" name="Freeform 121">
              <a:extLst>
                <a:ext uri="{FF2B5EF4-FFF2-40B4-BE49-F238E27FC236}">
                  <a16:creationId xmlns:a16="http://schemas.microsoft.com/office/drawing/2014/main" id="{B1C87470-BE90-67F3-DC98-5C4175466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1335" y="3902076"/>
              <a:ext cx="158750" cy="273050"/>
            </a:xfrm>
            <a:custGeom>
              <a:avLst/>
              <a:gdLst>
                <a:gd name="T0" fmla="*/ 874 w 874"/>
                <a:gd name="T1" fmla="*/ 1494 h 1494"/>
                <a:gd name="T2" fmla="*/ 400 w 874"/>
                <a:gd name="T3" fmla="*/ 1112 h 1494"/>
                <a:gd name="T4" fmla="*/ 637 w 874"/>
                <a:gd name="T5" fmla="*/ 1 h 1494"/>
                <a:gd name="T6" fmla="*/ 343 w 874"/>
                <a:gd name="T7" fmla="*/ 663 h 1494"/>
                <a:gd name="T8" fmla="*/ 306 w 874"/>
                <a:gd name="T9" fmla="*/ 1135 h 1494"/>
                <a:gd name="T10" fmla="*/ 50 w 874"/>
                <a:gd name="T11" fmla="*/ 452 h 1494"/>
                <a:gd name="T12" fmla="*/ 637 w 874"/>
                <a:gd name="T13" fmla="*/ 0 h 1494"/>
                <a:gd name="T14" fmla="*/ 624 w 874"/>
                <a:gd name="T15" fmla="*/ 949 h 1494"/>
                <a:gd name="T16" fmla="*/ 874 w 874"/>
                <a:gd name="T17" fmla="*/ 1494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4" h="1494">
                  <a:moveTo>
                    <a:pt x="874" y="1494"/>
                  </a:moveTo>
                  <a:cubicBezTo>
                    <a:pt x="861" y="1487"/>
                    <a:pt x="450" y="1253"/>
                    <a:pt x="400" y="1112"/>
                  </a:cubicBezTo>
                  <a:cubicBezTo>
                    <a:pt x="306" y="848"/>
                    <a:pt x="628" y="23"/>
                    <a:pt x="637" y="1"/>
                  </a:cubicBezTo>
                  <a:cubicBezTo>
                    <a:pt x="629" y="16"/>
                    <a:pt x="387" y="490"/>
                    <a:pt x="343" y="663"/>
                  </a:cubicBezTo>
                  <a:cubicBezTo>
                    <a:pt x="314" y="777"/>
                    <a:pt x="306" y="1135"/>
                    <a:pt x="306" y="1135"/>
                  </a:cubicBezTo>
                  <a:cubicBezTo>
                    <a:pt x="306" y="1135"/>
                    <a:pt x="0" y="627"/>
                    <a:pt x="50" y="452"/>
                  </a:cubicBezTo>
                  <a:cubicBezTo>
                    <a:pt x="101" y="274"/>
                    <a:pt x="637" y="0"/>
                    <a:pt x="637" y="0"/>
                  </a:cubicBezTo>
                  <a:cubicBezTo>
                    <a:pt x="637" y="0"/>
                    <a:pt x="609" y="712"/>
                    <a:pt x="624" y="949"/>
                  </a:cubicBezTo>
                  <a:cubicBezTo>
                    <a:pt x="637" y="1156"/>
                    <a:pt x="867" y="1484"/>
                    <a:pt x="874" y="1494"/>
                  </a:cubicBez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3" name="Freeform 122">
              <a:extLst>
                <a:ext uri="{FF2B5EF4-FFF2-40B4-BE49-F238E27FC236}">
                  <a16:creationId xmlns:a16="http://schemas.microsoft.com/office/drawing/2014/main" id="{7E7996D1-63DA-4EC1-B898-1D5A8F53E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6285" y="4133851"/>
              <a:ext cx="123825" cy="236538"/>
            </a:xfrm>
            <a:custGeom>
              <a:avLst/>
              <a:gdLst>
                <a:gd name="T0" fmla="*/ 551 w 679"/>
                <a:gd name="T1" fmla="*/ 1295 h 1295"/>
                <a:gd name="T2" fmla="*/ 550 w 679"/>
                <a:gd name="T3" fmla="*/ 1295 h 1295"/>
                <a:gd name="T4" fmla="*/ 29 w 679"/>
                <a:gd name="T5" fmla="*/ 786 h 1295"/>
                <a:gd name="T6" fmla="*/ 488 w 679"/>
                <a:gd name="T7" fmla="*/ 1 h 1295"/>
                <a:gd name="T8" fmla="*/ 488 w 679"/>
                <a:gd name="T9" fmla="*/ 0 h 1295"/>
                <a:gd name="T10" fmla="*/ 489 w 679"/>
                <a:gd name="T11" fmla="*/ 0 h 1295"/>
                <a:gd name="T12" fmla="*/ 671 w 679"/>
                <a:gd name="T13" fmla="*/ 648 h 1295"/>
                <a:gd name="T14" fmla="*/ 551 w 679"/>
                <a:gd name="T15" fmla="*/ 1295 h 1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9" h="1295">
                  <a:moveTo>
                    <a:pt x="551" y="1295"/>
                  </a:moveTo>
                  <a:lnTo>
                    <a:pt x="550" y="1295"/>
                  </a:lnTo>
                  <a:cubicBezTo>
                    <a:pt x="537" y="1286"/>
                    <a:pt x="53" y="964"/>
                    <a:pt x="29" y="786"/>
                  </a:cubicBezTo>
                  <a:cubicBezTo>
                    <a:pt x="0" y="564"/>
                    <a:pt x="474" y="17"/>
                    <a:pt x="488" y="1"/>
                  </a:cubicBezTo>
                  <a:lnTo>
                    <a:pt x="488" y="0"/>
                  </a:lnTo>
                  <a:lnTo>
                    <a:pt x="489" y="0"/>
                  </a:lnTo>
                  <a:cubicBezTo>
                    <a:pt x="494" y="15"/>
                    <a:pt x="664" y="482"/>
                    <a:pt x="671" y="648"/>
                  </a:cubicBezTo>
                  <a:cubicBezTo>
                    <a:pt x="679" y="812"/>
                    <a:pt x="551" y="1295"/>
                    <a:pt x="551" y="1295"/>
                  </a:cubicBez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4" name="Freeform 123">
              <a:extLst>
                <a:ext uri="{FF2B5EF4-FFF2-40B4-BE49-F238E27FC236}">
                  <a16:creationId xmlns:a16="http://schemas.microsoft.com/office/drawing/2014/main" id="{9169D33F-43A7-B3F7-061F-828ACBBB5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7222" y="4133851"/>
              <a:ext cx="207963" cy="174625"/>
            </a:xfrm>
            <a:custGeom>
              <a:avLst/>
              <a:gdLst>
                <a:gd name="T0" fmla="*/ 1139 w 1139"/>
                <a:gd name="T1" fmla="*/ 0 h 956"/>
                <a:gd name="T2" fmla="*/ 1139 w 1139"/>
                <a:gd name="T3" fmla="*/ 0 h 956"/>
                <a:gd name="T4" fmla="*/ 495 w 1139"/>
                <a:gd name="T5" fmla="*/ 304 h 956"/>
                <a:gd name="T6" fmla="*/ 0 w 1139"/>
                <a:gd name="T7" fmla="*/ 956 h 956"/>
                <a:gd name="T8" fmla="*/ 379 w 1139"/>
                <a:gd name="T9" fmla="*/ 129 h 956"/>
                <a:gd name="T10" fmla="*/ 1139 w 1139"/>
                <a:gd name="T11" fmla="*/ 0 h 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9" h="956">
                  <a:moveTo>
                    <a:pt x="1139" y="0"/>
                  </a:moveTo>
                  <a:lnTo>
                    <a:pt x="1139" y="0"/>
                  </a:lnTo>
                  <a:cubicBezTo>
                    <a:pt x="1124" y="6"/>
                    <a:pt x="631" y="193"/>
                    <a:pt x="495" y="304"/>
                  </a:cubicBezTo>
                  <a:cubicBezTo>
                    <a:pt x="339" y="430"/>
                    <a:pt x="10" y="940"/>
                    <a:pt x="0" y="956"/>
                  </a:cubicBezTo>
                  <a:cubicBezTo>
                    <a:pt x="6" y="935"/>
                    <a:pt x="201" y="265"/>
                    <a:pt x="379" y="129"/>
                  </a:cubicBezTo>
                  <a:cubicBezTo>
                    <a:pt x="532" y="11"/>
                    <a:pt x="1139" y="0"/>
                    <a:pt x="1139" y="0"/>
                  </a:cubicBez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5" name="Freeform 124">
              <a:extLst>
                <a:ext uri="{FF2B5EF4-FFF2-40B4-BE49-F238E27FC236}">
                  <a16:creationId xmlns:a16="http://schemas.microsoft.com/office/drawing/2014/main" id="{D6B51402-CF6B-2379-0EE4-7CACAE9C3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2322" y="3979863"/>
              <a:ext cx="79375" cy="153988"/>
            </a:xfrm>
            <a:custGeom>
              <a:avLst/>
              <a:gdLst>
                <a:gd name="T0" fmla="*/ 424 w 440"/>
                <a:gd name="T1" fmla="*/ 323 h 840"/>
                <a:gd name="T2" fmla="*/ 217 w 440"/>
                <a:gd name="T3" fmla="*/ 0 h 840"/>
                <a:gd name="T4" fmla="*/ 11 w 440"/>
                <a:gd name="T5" fmla="*/ 485 h 840"/>
                <a:gd name="T6" fmla="*/ 241 w 440"/>
                <a:gd name="T7" fmla="*/ 840 h 840"/>
                <a:gd name="T8" fmla="*/ 424 w 440"/>
                <a:gd name="T9" fmla="*/ 323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840">
                  <a:moveTo>
                    <a:pt x="424" y="323"/>
                  </a:moveTo>
                  <a:cubicBezTo>
                    <a:pt x="413" y="228"/>
                    <a:pt x="217" y="0"/>
                    <a:pt x="217" y="0"/>
                  </a:cubicBezTo>
                  <a:cubicBezTo>
                    <a:pt x="217" y="0"/>
                    <a:pt x="0" y="353"/>
                    <a:pt x="11" y="485"/>
                  </a:cubicBezTo>
                  <a:cubicBezTo>
                    <a:pt x="20" y="590"/>
                    <a:pt x="241" y="840"/>
                    <a:pt x="241" y="840"/>
                  </a:cubicBezTo>
                  <a:cubicBezTo>
                    <a:pt x="241" y="840"/>
                    <a:pt x="440" y="459"/>
                    <a:pt x="424" y="323"/>
                  </a:cubicBezTo>
                  <a:close/>
                </a:path>
              </a:pathLst>
            </a:custGeom>
            <a:solidFill>
              <a:srgbClr val="5C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6" name="Freeform 125">
              <a:extLst>
                <a:ext uri="{FF2B5EF4-FFF2-40B4-BE49-F238E27FC236}">
                  <a16:creationId xmlns:a16="http://schemas.microsoft.com/office/drawing/2014/main" id="{76F24D92-3969-3D31-3851-FF7049182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5185" y="4133851"/>
              <a:ext cx="149225" cy="179388"/>
            </a:xfrm>
            <a:custGeom>
              <a:avLst/>
              <a:gdLst>
                <a:gd name="T0" fmla="*/ 730 w 811"/>
                <a:gd name="T1" fmla="*/ 362 h 980"/>
                <a:gd name="T2" fmla="*/ 0 w 811"/>
                <a:gd name="T3" fmla="*/ 0 h 980"/>
                <a:gd name="T4" fmla="*/ 311 w 811"/>
                <a:gd name="T5" fmla="*/ 593 h 980"/>
                <a:gd name="T6" fmla="*/ 720 w 811"/>
                <a:gd name="T7" fmla="*/ 980 h 980"/>
                <a:gd name="T8" fmla="*/ 730 w 811"/>
                <a:gd name="T9" fmla="*/ 362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1" h="980">
                  <a:moveTo>
                    <a:pt x="730" y="362"/>
                  </a:moveTo>
                  <a:cubicBezTo>
                    <a:pt x="624" y="188"/>
                    <a:pt x="0" y="0"/>
                    <a:pt x="0" y="0"/>
                  </a:cubicBezTo>
                  <a:cubicBezTo>
                    <a:pt x="0" y="0"/>
                    <a:pt x="209" y="460"/>
                    <a:pt x="311" y="593"/>
                  </a:cubicBezTo>
                  <a:cubicBezTo>
                    <a:pt x="395" y="706"/>
                    <a:pt x="720" y="980"/>
                    <a:pt x="720" y="980"/>
                  </a:cubicBezTo>
                  <a:cubicBezTo>
                    <a:pt x="720" y="980"/>
                    <a:pt x="811" y="494"/>
                    <a:pt x="730" y="362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7" name="Freeform 126">
              <a:extLst>
                <a:ext uri="{FF2B5EF4-FFF2-40B4-BE49-F238E27FC236}">
                  <a16:creationId xmlns:a16="http://schemas.microsoft.com/office/drawing/2014/main" id="{62FD92CA-6B3B-7BF4-8DB7-F7846AEF8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7597" y="4175126"/>
              <a:ext cx="136525" cy="219075"/>
            </a:xfrm>
            <a:custGeom>
              <a:avLst/>
              <a:gdLst>
                <a:gd name="T0" fmla="*/ 33 w 748"/>
                <a:gd name="T1" fmla="*/ 633 h 1193"/>
                <a:gd name="T2" fmla="*/ 274 w 748"/>
                <a:gd name="T3" fmla="*/ 1193 h 1193"/>
                <a:gd name="T4" fmla="*/ 651 w 748"/>
                <a:gd name="T5" fmla="*/ 785 h 1193"/>
                <a:gd name="T6" fmla="*/ 748 w 748"/>
                <a:gd name="T7" fmla="*/ 0 h 1193"/>
                <a:gd name="T8" fmla="*/ 33 w 748"/>
                <a:gd name="T9" fmla="*/ 633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8" h="1193">
                  <a:moveTo>
                    <a:pt x="33" y="633"/>
                  </a:moveTo>
                  <a:cubicBezTo>
                    <a:pt x="0" y="782"/>
                    <a:pt x="274" y="1193"/>
                    <a:pt x="274" y="1193"/>
                  </a:cubicBezTo>
                  <a:cubicBezTo>
                    <a:pt x="274" y="1193"/>
                    <a:pt x="593" y="911"/>
                    <a:pt x="651" y="785"/>
                  </a:cubicBezTo>
                  <a:cubicBezTo>
                    <a:pt x="734" y="606"/>
                    <a:pt x="748" y="0"/>
                    <a:pt x="748" y="0"/>
                  </a:cubicBezTo>
                  <a:cubicBezTo>
                    <a:pt x="748" y="0"/>
                    <a:pt x="85" y="400"/>
                    <a:pt x="33" y="633"/>
                  </a:cubicBez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8" name="Freeform 127">
              <a:extLst>
                <a:ext uri="{FF2B5EF4-FFF2-40B4-BE49-F238E27FC236}">
                  <a16:creationId xmlns:a16="http://schemas.microsoft.com/office/drawing/2014/main" id="{33701B76-D7F7-D493-7669-42EC8C702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0285" y="4127501"/>
              <a:ext cx="223838" cy="149225"/>
            </a:xfrm>
            <a:custGeom>
              <a:avLst/>
              <a:gdLst>
                <a:gd name="T0" fmla="*/ 1220 w 1220"/>
                <a:gd name="T1" fmla="*/ 263 h 819"/>
                <a:gd name="T2" fmla="*/ 1219 w 1220"/>
                <a:gd name="T3" fmla="*/ 264 h 819"/>
                <a:gd name="T4" fmla="*/ 505 w 1220"/>
                <a:gd name="T5" fmla="*/ 651 h 819"/>
                <a:gd name="T6" fmla="*/ 0 w 1220"/>
                <a:gd name="T7" fmla="*/ 819 h 819"/>
                <a:gd name="T8" fmla="*/ 0 w 1220"/>
                <a:gd name="T9" fmla="*/ 818 h 819"/>
                <a:gd name="T10" fmla="*/ 393 w 1220"/>
                <a:gd name="T11" fmla="*/ 89 h 819"/>
                <a:gd name="T12" fmla="*/ 1220 w 1220"/>
                <a:gd name="T13" fmla="*/ 263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0" h="819">
                  <a:moveTo>
                    <a:pt x="1220" y="263"/>
                  </a:moveTo>
                  <a:lnTo>
                    <a:pt x="1219" y="264"/>
                  </a:lnTo>
                  <a:cubicBezTo>
                    <a:pt x="1184" y="284"/>
                    <a:pt x="685" y="573"/>
                    <a:pt x="505" y="651"/>
                  </a:cubicBezTo>
                  <a:cubicBezTo>
                    <a:pt x="383" y="704"/>
                    <a:pt x="0" y="819"/>
                    <a:pt x="0" y="819"/>
                  </a:cubicBezTo>
                  <a:lnTo>
                    <a:pt x="0" y="818"/>
                  </a:lnTo>
                  <a:cubicBezTo>
                    <a:pt x="7" y="799"/>
                    <a:pt x="208" y="175"/>
                    <a:pt x="393" y="89"/>
                  </a:cubicBezTo>
                  <a:cubicBezTo>
                    <a:pt x="584" y="0"/>
                    <a:pt x="1220" y="263"/>
                    <a:pt x="1220" y="263"/>
                  </a:cubicBez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9" name="Freeform 128">
              <a:extLst>
                <a:ext uri="{FF2B5EF4-FFF2-40B4-BE49-F238E27FC236}">
                  <a16:creationId xmlns:a16="http://schemas.microsoft.com/office/drawing/2014/main" id="{9C2C1672-CCF2-1F3E-2175-5E0508599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4122" y="4149726"/>
              <a:ext cx="188913" cy="228600"/>
            </a:xfrm>
            <a:custGeom>
              <a:avLst/>
              <a:gdLst>
                <a:gd name="T0" fmla="*/ 989 w 1032"/>
                <a:gd name="T1" fmla="*/ 872 h 1257"/>
                <a:gd name="T2" fmla="*/ 708 w 1032"/>
                <a:gd name="T3" fmla="*/ 509 h 1257"/>
                <a:gd name="T4" fmla="*/ 241 w 1032"/>
                <a:gd name="T5" fmla="*/ 253 h 1257"/>
                <a:gd name="T6" fmla="*/ 615 w 1032"/>
                <a:gd name="T7" fmla="*/ 510 h 1257"/>
                <a:gd name="T8" fmla="*/ 615 w 1032"/>
                <a:gd name="T9" fmla="*/ 1257 h 1257"/>
                <a:gd name="T10" fmla="*/ 615 w 1032"/>
                <a:gd name="T11" fmla="*/ 1256 h 1257"/>
                <a:gd name="T12" fmla="*/ 123 w 1032"/>
                <a:gd name="T13" fmla="*/ 907 h 1257"/>
                <a:gd name="T14" fmla="*/ 0 w 1032"/>
                <a:gd name="T15" fmla="*/ 145 h 1257"/>
                <a:gd name="T16" fmla="*/ 1 w 1032"/>
                <a:gd name="T17" fmla="*/ 145 h 1257"/>
                <a:gd name="T18" fmla="*/ 895 w 1032"/>
                <a:gd name="T19" fmla="*/ 145 h 1257"/>
                <a:gd name="T20" fmla="*/ 989 w 1032"/>
                <a:gd name="T21" fmla="*/ 872 h 1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2" h="1257">
                  <a:moveTo>
                    <a:pt x="989" y="872"/>
                  </a:moveTo>
                  <a:cubicBezTo>
                    <a:pt x="989" y="872"/>
                    <a:pt x="796" y="582"/>
                    <a:pt x="708" y="509"/>
                  </a:cubicBezTo>
                  <a:cubicBezTo>
                    <a:pt x="622" y="437"/>
                    <a:pt x="411" y="332"/>
                    <a:pt x="241" y="253"/>
                  </a:cubicBezTo>
                  <a:cubicBezTo>
                    <a:pt x="392" y="327"/>
                    <a:pt x="567" y="426"/>
                    <a:pt x="615" y="510"/>
                  </a:cubicBezTo>
                  <a:cubicBezTo>
                    <a:pt x="707" y="672"/>
                    <a:pt x="615" y="1257"/>
                    <a:pt x="615" y="1257"/>
                  </a:cubicBezTo>
                  <a:lnTo>
                    <a:pt x="615" y="1256"/>
                  </a:lnTo>
                  <a:cubicBezTo>
                    <a:pt x="602" y="1250"/>
                    <a:pt x="201" y="1033"/>
                    <a:pt x="123" y="907"/>
                  </a:cubicBezTo>
                  <a:cubicBezTo>
                    <a:pt x="21" y="743"/>
                    <a:pt x="0" y="145"/>
                    <a:pt x="0" y="145"/>
                  </a:cubicBezTo>
                  <a:lnTo>
                    <a:pt x="1" y="145"/>
                  </a:lnTo>
                  <a:cubicBezTo>
                    <a:pt x="30" y="139"/>
                    <a:pt x="730" y="0"/>
                    <a:pt x="895" y="145"/>
                  </a:cubicBezTo>
                  <a:cubicBezTo>
                    <a:pt x="1032" y="266"/>
                    <a:pt x="989" y="872"/>
                    <a:pt x="989" y="872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0" name="Freeform 129">
              <a:extLst>
                <a:ext uri="{FF2B5EF4-FFF2-40B4-BE49-F238E27FC236}">
                  <a16:creationId xmlns:a16="http://schemas.microsoft.com/office/drawing/2014/main" id="{CFD75B25-F26B-292E-189A-629BE644C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0785" y="3778251"/>
              <a:ext cx="166688" cy="133350"/>
            </a:xfrm>
            <a:custGeom>
              <a:avLst/>
              <a:gdLst>
                <a:gd name="T0" fmla="*/ 911 w 911"/>
                <a:gd name="T1" fmla="*/ 127 h 734"/>
                <a:gd name="T2" fmla="*/ 386 w 911"/>
                <a:gd name="T3" fmla="*/ 279 h 734"/>
                <a:gd name="T4" fmla="*/ 15 w 911"/>
                <a:gd name="T5" fmla="*/ 734 h 734"/>
                <a:gd name="T6" fmla="*/ 15 w 911"/>
                <a:gd name="T7" fmla="*/ 734 h 734"/>
                <a:gd name="T8" fmla="*/ 118 w 911"/>
                <a:gd name="T9" fmla="*/ 127 h 734"/>
                <a:gd name="T10" fmla="*/ 911 w 911"/>
                <a:gd name="T11" fmla="*/ 127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1" h="734">
                  <a:moveTo>
                    <a:pt x="911" y="127"/>
                  </a:moveTo>
                  <a:cubicBezTo>
                    <a:pt x="911" y="127"/>
                    <a:pt x="567" y="127"/>
                    <a:pt x="386" y="279"/>
                  </a:cubicBezTo>
                  <a:cubicBezTo>
                    <a:pt x="197" y="438"/>
                    <a:pt x="21" y="724"/>
                    <a:pt x="15" y="734"/>
                  </a:cubicBezTo>
                  <a:lnTo>
                    <a:pt x="15" y="734"/>
                  </a:lnTo>
                  <a:cubicBezTo>
                    <a:pt x="15" y="734"/>
                    <a:pt x="0" y="227"/>
                    <a:pt x="118" y="127"/>
                  </a:cubicBezTo>
                  <a:cubicBezTo>
                    <a:pt x="269" y="0"/>
                    <a:pt x="911" y="127"/>
                    <a:pt x="911" y="127"/>
                  </a:cubicBez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1" name="Freeform 130">
              <a:extLst>
                <a:ext uri="{FF2B5EF4-FFF2-40B4-BE49-F238E27FC236}">
                  <a16:creationId xmlns:a16="http://schemas.microsoft.com/office/drawing/2014/main" id="{C06BF69D-E6BD-0524-EE57-67A909E2C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7472" y="3800476"/>
              <a:ext cx="212725" cy="220663"/>
            </a:xfrm>
            <a:custGeom>
              <a:avLst/>
              <a:gdLst>
                <a:gd name="T0" fmla="*/ 980 w 1167"/>
                <a:gd name="T1" fmla="*/ 552 h 1202"/>
                <a:gd name="T2" fmla="*/ 1167 w 1167"/>
                <a:gd name="T3" fmla="*/ 1124 h 1202"/>
                <a:gd name="T4" fmla="*/ 765 w 1167"/>
                <a:gd name="T5" fmla="*/ 803 h 1202"/>
                <a:gd name="T6" fmla="*/ 677 w 1167"/>
                <a:gd name="T7" fmla="*/ 1202 h 1202"/>
                <a:gd name="T8" fmla="*/ 315 w 1167"/>
                <a:gd name="T9" fmla="*/ 829 h 1202"/>
                <a:gd name="T10" fmla="*/ 248 w 1167"/>
                <a:gd name="T11" fmla="*/ 697 h 1202"/>
                <a:gd name="T12" fmla="*/ 0 w 1167"/>
                <a:gd name="T13" fmla="*/ 1124 h 1202"/>
                <a:gd name="T14" fmla="*/ 82 w 1167"/>
                <a:gd name="T15" fmla="*/ 601 h 1202"/>
                <a:gd name="T16" fmla="*/ 0 w 1167"/>
                <a:gd name="T17" fmla="*/ 0 h 1202"/>
                <a:gd name="T18" fmla="*/ 980 w 1167"/>
                <a:gd name="T19" fmla="*/ 552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7" h="1202">
                  <a:moveTo>
                    <a:pt x="980" y="552"/>
                  </a:moveTo>
                  <a:cubicBezTo>
                    <a:pt x="1076" y="668"/>
                    <a:pt x="1167" y="1124"/>
                    <a:pt x="1167" y="1124"/>
                  </a:cubicBezTo>
                  <a:cubicBezTo>
                    <a:pt x="1167" y="1124"/>
                    <a:pt x="920" y="932"/>
                    <a:pt x="765" y="803"/>
                  </a:cubicBezTo>
                  <a:cubicBezTo>
                    <a:pt x="748" y="975"/>
                    <a:pt x="677" y="1202"/>
                    <a:pt x="677" y="1202"/>
                  </a:cubicBezTo>
                  <a:cubicBezTo>
                    <a:pt x="677" y="1202"/>
                    <a:pt x="385" y="938"/>
                    <a:pt x="315" y="829"/>
                  </a:cubicBezTo>
                  <a:cubicBezTo>
                    <a:pt x="295" y="797"/>
                    <a:pt x="272" y="751"/>
                    <a:pt x="248" y="697"/>
                  </a:cubicBezTo>
                  <a:cubicBezTo>
                    <a:pt x="203" y="849"/>
                    <a:pt x="0" y="1124"/>
                    <a:pt x="0" y="1124"/>
                  </a:cubicBezTo>
                  <a:cubicBezTo>
                    <a:pt x="0" y="1124"/>
                    <a:pt x="82" y="846"/>
                    <a:pt x="82" y="601"/>
                  </a:cubicBezTo>
                  <a:cubicBezTo>
                    <a:pt x="82" y="450"/>
                    <a:pt x="0" y="0"/>
                    <a:pt x="0" y="0"/>
                  </a:cubicBezTo>
                  <a:cubicBezTo>
                    <a:pt x="0" y="0"/>
                    <a:pt x="802" y="334"/>
                    <a:pt x="980" y="552"/>
                  </a:cubicBezTo>
                </a:path>
              </a:pathLst>
            </a:custGeom>
            <a:solidFill>
              <a:srgbClr val="5C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2" name="Freeform 131">
              <a:extLst>
                <a:ext uri="{FF2B5EF4-FFF2-40B4-BE49-F238E27FC236}">
                  <a16:creationId xmlns:a16="http://schemas.microsoft.com/office/drawing/2014/main" id="{4C890F09-214D-9ABE-57D4-9AD494D2C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0285" y="4127501"/>
              <a:ext cx="223838" cy="149225"/>
            </a:xfrm>
            <a:custGeom>
              <a:avLst/>
              <a:gdLst>
                <a:gd name="T0" fmla="*/ 1220 w 1220"/>
                <a:gd name="T1" fmla="*/ 263 h 818"/>
                <a:gd name="T2" fmla="*/ 502 w 1220"/>
                <a:gd name="T3" fmla="*/ 339 h 818"/>
                <a:gd name="T4" fmla="*/ 0 w 1220"/>
                <a:gd name="T5" fmla="*/ 818 h 818"/>
                <a:gd name="T6" fmla="*/ 393 w 1220"/>
                <a:gd name="T7" fmla="*/ 89 h 818"/>
                <a:gd name="T8" fmla="*/ 1220 w 1220"/>
                <a:gd name="T9" fmla="*/ 263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0" h="818">
                  <a:moveTo>
                    <a:pt x="1220" y="263"/>
                  </a:moveTo>
                  <a:cubicBezTo>
                    <a:pt x="1220" y="263"/>
                    <a:pt x="692" y="232"/>
                    <a:pt x="502" y="339"/>
                  </a:cubicBezTo>
                  <a:cubicBezTo>
                    <a:pt x="208" y="506"/>
                    <a:pt x="10" y="804"/>
                    <a:pt x="0" y="818"/>
                  </a:cubicBezTo>
                  <a:cubicBezTo>
                    <a:pt x="7" y="799"/>
                    <a:pt x="208" y="175"/>
                    <a:pt x="393" y="89"/>
                  </a:cubicBezTo>
                  <a:cubicBezTo>
                    <a:pt x="584" y="0"/>
                    <a:pt x="1220" y="263"/>
                    <a:pt x="1220" y="263"/>
                  </a:cubicBezTo>
                  <a:close/>
                </a:path>
              </a:pathLst>
            </a:custGeom>
            <a:solidFill>
              <a:srgbClr val="5C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3" name="Freeform 132">
              <a:extLst>
                <a:ext uri="{FF2B5EF4-FFF2-40B4-BE49-F238E27FC236}">
                  <a16:creationId xmlns:a16="http://schemas.microsoft.com/office/drawing/2014/main" id="{6FFBA905-6854-B808-AA38-B959A402C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4122" y="4149726"/>
              <a:ext cx="188913" cy="228600"/>
            </a:xfrm>
            <a:custGeom>
              <a:avLst/>
              <a:gdLst>
                <a:gd name="T0" fmla="*/ 989 w 1032"/>
                <a:gd name="T1" fmla="*/ 872 h 1257"/>
                <a:gd name="T2" fmla="*/ 708 w 1032"/>
                <a:gd name="T3" fmla="*/ 509 h 1257"/>
                <a:gd name="T4" fmla="*/ 241 w 1032"/>
                <a:gd name="T5" fmla="*/ 253 h 1257"/>
                <a:gd name="T6" fmla="*/ 615 w 1032"/>
                <a:gd name="T7" fmla="*/ 510 h 1257"/>
                <a:gd name="T8" fmla="*/ 615 w 1032"/>
                <a:gd name="T9" fmla="*/ 1257 h 1257"/>
                <a:gd name="T10" fmla="*/ 615 w 1032"/>
                <a:gd name="T11" fmla="*/ 1256 h 1257"/>
                <a:gd name="T12" fmla="*/ 0 w 1032"/>
                <a:gd name="T13" fmla="*/ 145 h 1257"/>
                <a:gd name="T14" fmla="*/ 1 w 1032"/>
                <a:gd name="T15" fmla="*/ 145 h 1257"/>
                <a:gd name="T16" fmla="*/ 895 w 1032"/>
                <a:gd name="T17" fmla="*/ 145 h 1257"/>
                <a:gd name="T18" fmla="*/ 989 w 1032"/>
                <a:gd name="T19" fmla="*/ 872 h 1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32" h="1257">
                  <a:moveTo>
                    <a:pt x="989" y="872"/>
                  </a:moveTo>
                  <a:cubicBezTo>
                    <a:pt x="989" y="872"/>
                    <a:pt x="796" y="582"/>
                    <a:pt x="708" y="509"/>
                  </a:cubicBezTo>
                  <a:cubicBezTo>
                    <a:pt x="622" y="437"/>
                    <a:pt x="411" y="332"/>
                    <a:pt x="241" y="253"/>
                  </a:cubicBezTo>
                  <a:cubicBezTo>
                    <a:pt x="392" y="327"/>
                    <a:pt x="567" y="426"/>
                    <a:pt x="615" y="510"/>
                  </a:cubicBezTo>
                  <a:cubicBezTo>
                    <a:pt x="707" y="672"/>
                    <a:pt x="615" y="1257"/>
                    <a:pt x="615" y="1257"/>
                  </a:cubicBezTo>
                  <a:lnTo>
                    <a:pt x="615" y="1256"/>
                  </a:lnTo>
                  <a:lnTo>
                    <a:pt x="0" y="145"/>
                  </a:lnTo>
                  <a:lnTo>
                    <a:pt x="1" y="145"/>
                  </a:lnTo>
                  <a:cubicBezTo>
                    <a:pt x="30" y="139"/>
                    <a:pt x="730" y="0"/>
                    <a:pt x="895" y="145"/>
                  </a:cubicBezTo>
                  <a:cubicBezTo>
                    <a:pt x="1032" y="266"/>
                    <a:pt x="989" y="872"/>
                    <a:pt x="989" y="872"/>
                  </a:cubicBezTo>
                  <a:close/>
                </a:path>
              </a:pathLst>
            </a:custGeom>
            <a:solidFill>
              <a:srgbClr val="5C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4" name="Freeform 133">
              <a:extLst>
                <a:ext uri="{FF2B5EF4-FFF2-40B4-BE49-F238E27FC236}">
                  <a16:creationId xmlns:a16="http://schemas.microsoft.com/office/drawing/2014/main" id="{F67463ED-DB12-7CB2-9211-08D3E0065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6285" y="4133851"/>
              <a:ext cx="100013" cy="236538"/>
            </a:xfrm>
            <a:custGeom>
              <a:avLst/>
              <a:gdLst>
                <a:gd name="T0" fmla="*/ 550 w 550"/>
                <a:gd name="T1" fmla="*/ 1294 h 1294"/>
                <a:gd name="T2" fmla="*/ 30 w 550"/>
                <a:gd name="T3" fmla="*/ 785 h 1294"/>
                <a:gd name="T4" fmla="*/ 488 w 550"/>
                <a:gd name="T5" fmla="*/ 0 h 1294"/>
                <a:gd name="T6" fmla="*/ 294 w 550"/>
                <a:gd name="T7" fmla="*/ 752 h 1294"/>
                <a:gd name="T8" fmla="*/ 550 w 550"/>
                <a:gd name="T9" fmla="*/ 1294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0" h="1294">
                  <a:moveTo>
                    <a:pt x="550" y="1294"/>
                  </a:moveTo>
                  <a:cubicBezTo>
                    <a:pt x="537" y="1285"/>
                    <a:pt x="54" y="963"/>
                    <a:pt x="30" y="785"/>
                  </a:cubicBezTo>
                  <a:cubicBezTo>
                    <a:pt x="0" y="563"/>
                    <a:pt x="474" y="16"/>
                    <a:pt x="488" y="0"/>
                  </a:cubicBezTo>
                  <a:cubicBezTo>
                    <a:pt x="482" y="16"/>
                    <a:pt x="276" y="561"/>
                    <a:pt x="294" y="752"/>
                  </a:cubicBezTo>
                  <a:cubicBezTo>
                    <a:pt x="308" y="899"/>
                    <a:pt x="543" y="1282"/>
                    <a:pt x="550" y="1294"/>
                  </a:cubicBezTo>
                  <a:close/>
                </a:path>
              </a:pathLst>
            </a:custGeom>
            <a:solidFill>
              <a:srgbClr val="5C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5" name="Freeform 134">
              <a:extLst>
                <a:ext uri="{FF2B5EF4-FFF2-40B4-BE49-F238E27FC236}">
                  <a16:creationId xmlns:a16="http://schemas.microsoft.com/office/drawing/2014/main" id="{D5AFB138-017E-2733-C535-985623CE8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0747" y="3903663"/>
              <a:ext cx="304800" cy="282575"/>
            </a:xfrm>
            <a:custGeom>
              <a:avLst/>
              <a:gdLst>
                <a:gd name="T0" fmla="*/ 1376 w 1665"/>
                <a:gd name="T1" fmla="*/ 997 h 1548"/>
                <a:gd name="T2" fmla="*/ 1461 w 1665"/>
                <a:gd name="T3" fmla="*/ 1186 h 1548"/>
                <a:gd name="T4" fmla="*/ 1060 w 1665"/>
                <a:gd name="T5" fmla="*/ 1104 h 1548"/>
                <a:gd name="T6" fmla="*/ 644 w 1665"/>
                <a:gd name="T7" fmla="*/ 1519 h 1548"/>
                <a:gd name="T8" fmla="*/ 484 w 1665"/>
                <a:gd name="T9" fmla="*/ 1127 h 1548"/>
                <a:gd name="T10" fmla="*/ 43 w 1665"/>
                <a:gd name="T11" fmla="*/ 1127 h 1548"/>
                <a:gd name="T12" fmla="*/ 504 w 1665"/>
                <a:gd name="T13" fmla="*/ 795 h 1548"/>
                <a:gd name="T14" fmla="*/ 207 w 1665"/>
                <a:gd name="T15" fmla="*/ 486 h 1548"/>
                <a:gd name="T16" fmla="*/ 675 w 1665"/>
                <a:gd name="T17" fmla="*/ 595 h 1548"/>
                <a:gd name="T18" fmla="*/ 762 w 1665"/>
                <a:gd name="T19" fmla="*/ 0 h 1548"/>
                <a:gd name="T20" fmla="*/ 815 w 1665"/>
                <a:gd name="T21" fmla="*/ 86 h 1548"/>
                <a:gd name="T22" fmla="*/ 858 w 1665"/>
                <a:gd name="T23" fmla="*/ 777 h 1548"/>
                <a:gd name="T24" fmla="*/ 1548 w 1665"/>
                <a:gd name="T25" fmla="*/ 466 h 1548"/>
                <a:gd name="T26" fmla="*/ 1665 w 1665"/>
                <a:gd name="T27" fmla="*/ 481 h 1548"/>
                <a:gd name="T28" fmla="*/ 1434 w 1665"/>
                <a:gd name="T29" fmla="*/ 892 h 1548"/>
                <a:gd name="T30" fmla="*/ 961 w 1665"/>
                <a:gd name="T31" fmla="*/ 812 h 1548"/>
                <a:gd name="T32" fmla="*/ 1375 w 1665"/>
                <a:gd name="T33" fmla="*/ 997 h 1548"/>
                <a:gd name="T34" fmla="*/ 1376 w 1665"/>
                <a:gd name="T35" fmla="*/ 997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65" h="1548">
                  <a:moveTo>
                    <a:pt x="1376" y="997"/>
                  </a:moveTo>
                  <a:cubicBezTo>
                    <a:pt x="1381" y="1005"/>
                    <a:pt x="1493" y="1147"/>
                    <a:pt x="1461" y="1186"/>
                  </a:cubicBezTo>
                  <a:cubicBezTo>
                    <a:pt x="1398" y="1266"/>
                    <a:pt x="1060" y="1104"/>
                    <a:pt x="1060" y="1104"/>
                  </a:cubicBezTo>
                  <a:cubicBezTo>
                    <a:pt x="1060" y="1104"/>
                    <a:pt x="788" y="1548"/>
                    <a:pt x="644" y="1519"/>
                  </a:cubicBezTo>
                  <a:cubicBezTo>
                    <a:pt x="541" y="1498"/>
                    <a:pt x="484" y="1127"/>
                    <a:pt x="484" y="1127"/>
                  </a:cubicBezTo>
                  <a:cubicBezTo>
                    <a:pt x="484" y="1127"/>
                    <a:pt x="78" y="1232"/>
                    <a:pt x="43" y="1127"/>
                  </a:cubicBezTo>
                  <a:cubicBezTo>
                    <a:pt x="0" y="992"/>
                    <a:pt x="504" y="795"/>
                    <a:pt x="504" y="795"/>
                  </a:cubicBezTo>
                  <a:cubicBezTo>
                    <a:pt x="504" y="795"/>
                    <a:pt x="154" y="579"/>
                    <a:pt x="207" y="486"/>
                  </a:cubicBezTo>
                  <a:cubicBezTo>
                    <a:pt x="266" y="382"/>
                    <a:pt x="675" y="595"/>
                    <a:pt x="675" y="595"/>
                  </a:cubicBezTo>
                  <a:lnTo>
                    <a:pt x="762" y="0"/>
                  </a:lnTo>
                  <a:cubicBezTo>
                    <a:pt x="780" y="26"/>
                    <a:pt x="798" y="54"/>
                    <a:pt x="815" y="86"/>
                  </a:cubicBezTo>
                  <a:cubicBezTo>
                    <a:pt x="899" y="237"/>
                    <a:pt x="858" y="777"/>
                    <a:pt x="858" y="777"/>
                  </a:cubicBezTo>
                  <a:cubicBezTo>
                    <a:pt x="858" y="777"/>
                    <a:pt x="1359" y="479"/>
                    <a:pt x="1548" y="466"/>
                  </a:cubicBezTo>
                  <a:cubicBezTo>
                    <a:pt x="1577" y="464"/>
                    <a:pt x="1619" y="470"/>
                    <a:pt x="1665" y="481"/>
                  </a:cubicBezTo>
                  <a:lnTo>
                    <a:pt x="1434" y="892"/>
                  </a:lnTo>
                  <a:cubicBezTo>
                    <a:pt x="1245" y="889"/>
                    <a:pt x="1068" y="845"/>
                    <a:pt x="961" y="812"/>
                  </a:cubicBezTo>
                  <a:cubicBezTo>
                    <a:pt x="1064" y="849"/>
                    <a:pt x="1227" y="914"/>
                    <a:pt x="1375" y="997"/>
                  </a:cubicBezTo>
                  <a:lnTo>
                    <a:pt x="1376" y="997"/>
                  </a:ln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6" name="Freeform 135">
              <a:extLst>
                <a:ext uri="{FF2B5EF4-FFF2-40B4-BE49-F238E27FC236}">
                  <a16:creationId xmlns:a16="http://schemas.microsoft.com/office/drawing/2014/main" id="{8DA6F4AD-0CC2-08F5-F2E3-A8B45EDB2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4585" y="3049588"/>
              <a:ext cx="109538" cy="195263"/>
            </a:xfrm>
            <a:custGeom>
              <a:avLst/>
              <a:gdLst>
                <a:gd name="T0" fmla="*/ 327 w 599"/>
                <a:gd name="T1" fmla="*/ 669 h 1071"/>
                <a:gd name="T2" fmla="*/ 242 w 599"/>
                <a:gd name="T3" fmla="*/ 112 h 1071"/>
                <a:gd name="T4" fmla="*/ 234 w 599"/>
                <a:gd name="T5" fmla="*/ 623 h 1071"/>
                <a:gd name="T6" fmla="*/ 0 w 599"/>
                <a:gd name="T7" fmla="*/ 996 h 1071"/>
                <a:gd name="T8" fmla="*/ 36 w 599"/>
                <a:gd name="T9" fmla="*/ 483 h 1071"/>
                <a:gd name="T10" fmla="*/ 233 w 599"/>
                <a:gd name="T11" fmla="*/ 1 h 1071"/>
                <a:gd name="T12" fmla="*/ 234 w 599"/>
                <a:gd name="T13" fmla="*/ 0 h 1071"/>
                <a:gd name="T14" fmla="*/ 234 w 599"/>
                <a:gd name="T15" fmla="*/ 1 h 1071"/>
                <a:gd name="T16" fmla="*/ 480 w 599"/>
                <a:gd name="T17" fmla="*/ 438 h 1071"/>
                <a:gd name="T18" fmla="*/ 599 w 599"/>
                <a:gd name="T19" fmla="*/ 1071 h 1071"/>
                <a:gd name="T20" fmla="*/ 327 w 599"/>
                <a:gd name="T21" fmla="*/ 669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1071">
                  <a:moveTo>
                    <a:pt x="327" y="669"/>
                  </a:moveTo>
                  <a:cubicBezTo>
                    <a:pt x="284" y="558"/>
                    <a:pt x="256" y="272"/>
                    <a:pt x="242" y="112"/>
                  </a:cubicBezTo>
                  <a:cubicBezTo>
                    <a:pt x="252" y="262"/>
                    <a:pt x="263" y="519"/>
                    <a:pt x="234" y="623"/>
                  </a:cubicBezTo>
                  <a:cubicBezTo>
                    <a:pt x="204" y="728"/>
                    <a:pt x="0" y="996"/>
                    <a:pt x="0" y="996"/>
                  </a:cubicBezTo>
                  <a:cubicBezTo>
                    <a:pt x="0" y="996"/>
                    <a:pt x="6" y="608"/>
                    <a:pt x="36" y="483"/>
                  </a:cubicBezTo>
                  <a:cubicBezTo>
                    <a:pt x="65" y="358"/>
                    <a:pt x="229" y="11"/>
                    <a:pt x="233" y="1"/>
                  </a:cubicBezTo>
                  <a:lnTo>
                    <a:pt x="234" y="0"/>
                  </a:lnTo>
                  <a:lnTo>
                    <a:pt x="234" y="1"/>
                  </a:lnTo>
                  <a:cubicBezTo>
                    <a:pt x="240" y="10"/>
                    <a:pt x="437" y="322"/>
                    <a:pt x="480" y="438"/>
                  </a:cubicBezTo>
                  <a:cubicBezTo>
                    <a:pt x="535" y="589"/>
                    <a:pt x="599" y="1071"/>
                    <a:pt x="599" y="1071"/>
                  </a:cubicBezTo>
                  <a:cubicBezTo>
                    <a:pt x="599" y="1071"/>
                    <a:pt x="371" y="782"/>
                    <a:pt x="327" y="669"/>
                  </a:cubicBez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7" name="Freeform 136">
              <a:extLst>
                <a:ext uri="{FF2B5EF4-FFF2-40B4-BE49-F238E27FC236}">
                  <a16:creationId xmlns:a16="http://schemas.microsoft.com/office/drawing/2014/main" id="{8D6F40EC-8FE9-C5E5-A224-F5AA496C0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810" y="3462338"/>
              <a:ext cx="173038" cy="249238"/>
            </a:xfrm>
            <a:custGeom>
              <a:avLst/>
              <a:gdLst>
                <a:gd name="T0" fmla="*/ 575 w 949"/>
                <a:gd name="T1" fmla="*/ 762 h 1368"/>
                <a:gd name="T2" fmla="*/ 575 w 949"/>
                <a:gd name="T3" fmla="*/ 1368 h 1368"/>
                <a:gd name="T4" fmla="*/ 575 w 949"/>
                <a:gd name="T5" fmla="*/ 1368 h 1368"/>
                <a:gd name="T6" fmla="*/ 208 w 949"/>
                <a:gd name="T7" fmla="*/ 769 h 1368"/>
                <a:gd name="T8" fmla="*/ 0 w 949"/>
                <a:gd name="T9" fmla="*/ 0 h 1368"/>
                <a:gd name="T10" fmla="*/ 840 w 949"/>
                <a:gd name="T11" fmla="*/ 342 h 1368"/>
                <a:gd name="T12" fmla="*/ 949 w 949"/>
                <a:gd name="T13" fmla="*/ 1026 h 1368"/>
                <a:gd name="T14" fmla="*/ 575 w 949"/>
                <a:gd name="T15" fmla="*/ 684 h 1368"/>
                <a:gd name="T16" fmla="*/ 412 w 949"/>
                <a:gd name="T17" fmla="*/ 489 h 1368"/>
                <a:gd name="T18" fmla="*/ 575 w 949"/>
                <a:gd name="T19" fmla="*/ 762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9" h="1368">
                  <a:moveTo>
                    <a:pt x="575" y="762"/>
                  </a:moveTo>
                  <a:cubicBezTo>
                    <a:pt x="624" y="906"/>
                    <a:pt x="575" y="1368"/>
                    <a:pt x="575" y="1368"/>
                  </a:cubicBezTo>
                  <a:lnTo>
                    <a:pt x="575" y="1368"/>
                  </a:lnTo>
                  <a:cubicBezTo>
                    <a:pt x="566" y="1355"/>
                    <a:pt x="274" y="923"/>
                    <a:pt x="208" y="769"/>
                  </a:cubicBezTo>
                  <a:cubicBezTo>
                    <a:pt x="128" y="583"/>
                    <a:pt x="0" y="0"/>
                    <a:pt x="0" y="0"/>
                  </a:cubicBezTo>
                  <a:cubicBezTo>
                    <a:pt x="0" y="0"/>
                    <a:pt x="675" y="100"/>
                    <a:pt x="840" y="342"/>
                  </a:cubicBezTo>
                  <a:cubicBezTo>
                    <a:pt x="938" y="485"/>
                    <a:pt x="949" y="1026"/>
                    <a:pt x="949" y="1026"/>
                  </a:cubicBezTo>
                  <a:lnTo>
                    <a:pt x="575" y="684"/>
                  </a:lnTo>
                  <a:lnTo>
                    <a:pt x="412" y="489"/>
                  </a:lnTo>
                  <a:cubicBezTo>
                    <a:pt x="489" y="593"/>
                    <a:pt x="552" y="692"/>
                    <a:pt x="575" y="762"/>
                  </a:cubicBez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8" name="Freeform 137">
              <a:extLst>
                <a:ext uri="{FF2B5EF4-FFF2-40B4-BE49-F238E27FC236}">
                  <a16:creationId xmlns:a16="http://schemas.microsoft.com/office/drawing/2014/main" id="{1922B335-395B-4695-AE9C-49E1C51C4F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65822" y="4827588"/>
              <a:ext cx="381000" cy="725488"/>
            </a:xfrm>
            <a:custGeom>
              <a:avLst/>
              <a:gdLst>
                <a:gd name="T0" fmla="*/ 1159 w 2087"/>
                <a:gd name="T1" fmla="*/ 3965 h 3965"/>
                <a:gd name="T2" fmla="*/ 994 w 2087"/>
                <a:gd name="T3" fmla="*/ 3054 h 3965"/>
                <a:gd name="T4" fmla="*/ 1284 w 2087"/>
                <a:gd name="T5" fmla="*/ 2686 h 3965"/>
                <a:gd name="T6" fmla="*/ 2087 w 2087"/>
                <a:gd name="T7" fmla="*/ 0 h 3965"/>
                <a:gd name="T8" fmla="*/ 2087 w 2087"/>
                <a:gd name="T9" fmla="*/ 49 h 3965"/>
                <a:gd name="T10" fmla="*/ 1659 w 2087"/>
                <a:gd name="T11" fmla="*/ 3809 h 3965"/>
                <a:gd name="T12" fmla="*/ 1159 w 2087"/>
                <a:gd name="T13" fmla="*/ 3965 h 3965"/>
                <a:gd name="T14" fmla="*/ 1159 w 2087"/>
                <a:gd name="T15" fmla="*/ 3965 h 3965"/>
                <a:gd name="T16" fmla="*/ 463 w 2087"/>
                <a:gd name="T17" fmla="*/ 3944 h 3965"/>
                <a:gd name="T18" fmla="*/ 73 w 2087"/>
                <a:gd name="T19" fmla="*/ 3809 h 3965"/>
                <a:gd name="T20" fmla="*/ 0 w 2087"/>
                <a:gd name="T21" fmla="*/ 3319 h 3965"/>
                <a:gd name="T22" fmla="*/ 83 w 2087"/>
                <a:gd name="T23" fmla="*/ 3320 h 3965"/>
                <a:gd name="T24" fmla="*/ 367 w 2087"/>
                <a:gd name="T25" fmla="*/ 3301 h 3965"/>
                <a:gd name="T26" fmla="*/ 367 w 2087"/>
                <a:gd name="T27" fmla="*/ 3301 h 3965"/>
                <a:gd name="T28" fmla="*/ 463 w 2087"/>
                <a:gd name="T29" fmla="*/ 3944 h 3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7" h="3965">
                  <a:moveTo>
                    <a:pt x="1159" y="3965"/>
                  </a:moveTo>
                  <a:cubicBezTo>
                    <a:pt x="1118" y="3750"/>
                    <a:pt x="1055" y="3410"/>
                    <a:pt x="994" y="3054"/>
                  </a:cubicBezTo>
                  <a:cubicBezTo>
                    <a:pt x="1110" y="2963"/>
                    <a:pt x="1211" y="2843"/>
                    <a:pt x="1284" y="2686"/>
                  </a:cubicBezTo>
                  <a:cubicBezTo>
                    <a:pt x="1533" y="2151"/>
                    <a:pt x="1890" y="790"/>
                    <a:pt x="2087" y="0"/>
                  </a:cubicBezTo>
                  <a:cubicBezTo>
                    <a:pt x="2087" y="16"/>
                    <a:pt x="2087" y="32"/>
                    <a:pt x="2087" y="49"/>
                  </a:cubicBezTo>
                  <a:cubicBezTo>
                    <a:pt x="2087" y="1042"/>
                    <a:pt x="1659" y="3809"/>
                    <a:pt x="1659" y="3809"/>
                  </a:cubicBezTo>
                  <a:cubicBezTo>
                    <a:pt x="1659" y="3809"/>
                    <a:pt x="1450" y="3915"/>
                    <a:pt x="1159" y="3965"/>
                  </a:cubicBezTo>
                  <a:lnTo>
                    <a:pt x="1159" y="3965"/>
                  </a:lnTo>
                  <a:close/>
                  <a:moveTo>
                    <a:pt x="463" y="3944"/>
                  </a:moveTo>
                  <a:cubicBezTo>
                    <a:pt x="232" y="3889"/>
                    <a:pt x="73" y="3809"/>
                    <a:pt x="73" y="3809"/>
                  </a:cubicBezTo>
                  <a:cubicBezTo>
                    <a:pt x="73" y="3809"/>
                    <a:pt x="44" y="3618"/>
                    <a:pt x="0" y="3319"/>
                  </a:cubicBezTo>
                  <a:cubicBezTo>
                    <a:pt x="27" y="3320"/>
                    <a:pt x="55" y="3320"/>
                    <a:pt x="83" y="3320"/>
                  </a:cubicBezTo>
                  <a:cubicBezTo>
                    <a:pt x="171" y="3320"/>
                    <a:pt x="267" y="3315"/>
                    <a:pt x="367" y="3301"/>
                  </a:cubicBezTo>
                  <a:lnTo>
                    <a:pt x="367" y="3301"/>
                  </a:lnTo>
                  <a:cubicBezTo>
                    <a:pt x="411" y="3586"/>
                    <a:pt x="445" y="3817"/>
                    <a:pt x="463" y="3944"/>
                  </a:cubicBezTo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9" name="Freeform 138">
              <a:extLst>
                <a:ext uri="{FF2B5EF4-FFF2-40B4-BE49-F238E27FC236}">
                  <a16:creationId xmlns:a16="http://schemas.microsoft.com/office/drawing/2014/main" id="{50817786-A109-3307-FC6F-D1F62CA4E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2497" y="5386388"/>
              <a:ext cx="144463" cy="171450"/>
            </a:xfrm>
            <a:custGeom>
              <a:avLst/>
              <a:gdLst>
                <a:gd name="T0" fmla="*/ 495 w 792"/>
                <a:gd name="T1" fmla="*/ 939 h 939"/>
                <a:gd name="T2" fmla="*/ 96 w 792"/>
                <a:gd name="T3" fmla="*/ 890 h 939"/>
                <a:gd name="T4" fmla="*/ 96 w 792"/>
                <a:gd name="T5" fmla="*/ 890 h 939"/>
                <a:gd name="T6" fmla="*/ 0 w 792"/>
                <a:gd name="T7" fmla="*/ 247 h 939"/>
                <a:gd name="T8" fmla="*/ 627 w 792"/>
                <a:gd name="T9" fmla="*/ 0 h 939"/>
                <a:gd name="T10" fmla="*/ 627 w 792"/>
                <a:gd name="T11" fmla="*/ 0 h 939"/>
                <a:gd name="T12" fmla="*/ 792 w 792"/>
                <a:gd name="T13" fmla="*/ 912 h 939"/>
                <a:gd name="T14" fmla="*/ 792 w 792"/>
                <a:gd name="T15" fmla="*/ 912 h 939"/>
                <a:gd name="T16" fmla="*/ 495 w 792"/>
                <a:gd name="T17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2" h="939">
                  <a:moveTo>
                    <a:pt x="495" y="939"/>
                  </a:moveTo>
                  <a:cubicBezTo>
                    <a:pt x="350" y="939"/>
                    <a:pt x="214" y="918"/>
                    <a:pt x="96" y="890"/>
                  </a:cubicBezTo>
                  <a:lnTo>
                    <a:pt x="96" y="890"/>
                  </a:lnTo>
                  <a:cubicBezTo>
                    <a:pt x="77" y="763"/>
                    <a:pt x="44" y="532"/>
                    <a:pt x="0" y="247"/>
                  </a:cubicBezTo>
                  <a:cubicBezTo>
                    <a:pt x="213" y="217"/>
                    <a:pt x="440" y="147"/>
                    <a:pt x="627" y="0"/>
                  </a:cubicBezTo>
                  <a:lnTo>
                    <a:pt x="627" y="0"/>
                  </a:lnTo>
                  <a:cubicBezTo>
                    <a:pt x="687" y="356"/>
                    <a:pt x="751" y="696"/>
                    <a:pt x="792" y="912"/>
                  </a:cubicBezTo>
                  <a:lnTo>
                    <a:pt x="792" y="912"/>
                  </a:lnTo>
                  <a:cubicBezTo>
                    <a:pt x="700" y="928"/>
                    <a:pt x="599" y="939"/>
                    <a:pt x="495" y="939"/>
                  </a:cubicBezTo>
                </a:path>
              </a:pathLst>
            </a:custGeom>
            <a:solidFill>
              <a:srgbClr val="3E3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0" name="Freeform 139">
              <a:extLst>
                <a:ext uri="{FF2B5EF4-FFF2-40B4-BE49-F238E27FC236}">
                  <a16:creationId xmlns:a16="http://schemas.microsoft.com/office/drawing/2014/main" id="{9B118746-8D96-0584-2008-03CB7642B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3285" y="4941888"/>
              <a:ext cx="66675" cy="314325"/>
            </a:xfrm>
            <a:custGeom>
              <a:avLst/>
              <a:gdLst>
                <a:gd name="T0" fmla="*/ 217 w 362"/>
                <a:gd name="T1" fmla="*/ 34 h 1721"/>
                <a:gd name="T2" fmla="*/ 362 w 362"/>
                <a:gd name="T3" fmla="*/ 1721 h 1721"/>
                <a:gd name="T4" fmla="*/ 0 w 362"/>
                <a:gd name="T5" fmla="*/ 0 h 1721"/>
                <a:gd name="T6" fmla="*/ 217 w 362"/>
                <a:gd name="T7" fmla="*/ 34 h 1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2" h="1721">
                  <a:moveTo>
                    <a:pt x="217" y="34"/>
                  </a:moveTo>
                  <a:cubicBezTo>
                    <a:pt x="243" y="621"/>
                    <a:pt x="358" y="1681"/>
                    <a:pt x="362" y="1721"/>
                  </a:cubicBezTo>
                  <a:cubicBezTo>
                    <a:pt x="352" y="1683"/>
                    <a:pt x="100" y="689"/>
                    <a:pt x="0" y="0"/>
                  </a:cubicBezTo>
                  <a:lnTo>
                    <a:pt x="217" y="34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1" name="Freeform 140">
              <a:extLst>
                <a:ext uri="{FF2B5EF4-FFF2-40B4-BE49-F238E27FC236}">
                  <a16:creationId xmlns:a16="http://schemas.microsoft.com/office/drawing/2014/main" id="{A7BCFEAE-4380-F066-4AFF-06F92A5C9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5347" y="4832351"/>
              <a:ext cx="82550" cy="87313"/>
            </a:xfrm>
            <a:custGeom>
              <a:avLst/>
              <a:gdLst>
                <a:gd name="T0" fmla="*/ 254 w 451"/>
                <a:gd name="T1" fmla="*/ 477 h 477"/>
                <a:gd name="T2" fmla="*/ 22 w 451"/>
                <a:gd name="T3" fmla="*/ 450 h 477"/>
                <a:gd name="T4" fmla="*/ 4 w 451"/>
                <a:gd name="T5" fmla="*/ 243 h 477"/>
                <a:gd name="T6" fmla="*/ 7 w 451"/>
                <a:gd name="T7" fmla="*/ 61 h 477"/>
                <a:gd name="T8" fmla="*/ 237 w 451"/>
                <a:gd name="T9" fmla="*/ 8 h 477"/>
                <a:gd name="T10" fmla="*/ 451 w 451"/>
                <a:gd name="T11" fmla="*/ 37 h 477"/>
                <a:gd name="T12" fmla="*/ 256 w 451"/>
                <a:gd name="T13" fmla="*/ 329 h 477"/>
                <a:gd name="T14" fmla="*/ 254 w 451"/>
                <a:gd name="T15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1" h="477">
                  <a:moveTo>
                    <a:pt x="254" y="477"/>
                  </a:moveTo>
                  <a:lnTo>
                    <a:pt x="22" y="450"/>
                  </a:lnTo>
                  <a:cubicBezTo>
                    <a:pt x="13" y="375"/>
                    <a:pt x="7" y="305"/>
                    <a:pt x="4" y="243"/>
                  </a:cubicBezTo>
                  <a:cubicBezTo>
                    <a:pt x="0" y="170"/>
                    <a:pt x="1" y="108"/>
                    <a:pt x="7" y="61"/>
                  </a:cubicBezTo>
                  <a:cubicBezTo>
                    <a:pt x="15" y="5"/>
                    <a:pt x="127" y="0"/>
                    <a:pt x="237" y="8"/>
                  </a:cubicBezTo>
                  <a:cubicBezTo>
                    <a:pt x="345" y="16"/>
                    <a:pt x="451" y="37"/>
                    <a:pt x="451" y="37"/>
                  </a:cubicBezTo>
                  <a:cubicBezTo>
                    <a:pt x="451" y="37"/>
                    <a:pt x="263" y="242"/>
                    <a:pt x="256" y="329"/>
                  </a:cubicBezTo>
                  <a:cubicBezTo>
                    <a:pt x="253" y="366"/>
                    <a:pt x="253" y="417"/>
                    <a:pt x="254" y="477"/>
                  </a:cubicBezTo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2" name="Freeform 141">
              <a:extLst>
                <a:ext uri="{FF2B5EF4-FFF2-40B4-BE49-F238E27FC236}">
                  <a16:creationId xmlns:a16="http://schemas.microsoft.com/office/drawing/2014/main" id="{6F447D21-9CC5-5DE9-DD82-6E4C95027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5347" y="4832351"/>
              <a:ext cx="53975" cy="44450"/>
            </a:xfrm>
            <a:custGeom>
              <a:avLst/>
              <a:gdLst>
                <a:gd name="T0" fmla="*/ 292 w 292"/>
                <a:gd name="T1" fmla="*/ 94 h 243"/>
                <a:gd name="T2" fmla="*/ 4 w 292"/>
                <a:gd name="T3" fmla="*/ 243 h 243"/>
                <a:gd name="T4" fmla="*/ 8 w 292"/>
                <a:gd name="T5" fmla="*/ 60 h 243"/>
                <a:gd name="T6" fmla="*/ 237 w 292"/>
                <a:gd name="T7" fmla="*/ 8 h 243"/>
                <a:gd name="T8" fmla="*/ 292 w 292"/>
                <a:gd name="T9" fmla="*/ 94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2" h="243">
                  <a:moveTo>
                    <a:pt x="292" y="94"/>
                  </a:moveTo>
                  <a:cubicBezTo>
                    <a:pt x="292" y="175"/>
                    <a:pt x="164" y="241"/>
                    <a:pt x="4" y="243"/>
                  </a:cubicBezTo>
                  <a:cubicBezTo>
                    <a:pt x="0" y="170"/>
                    <a:pt x="1" y="108"/>
                    <a:pt x="8" y="60"/>
                  </a:cubicBezTo>
                  <a:cubicBezTo>
                    <a:pt x="15" y="5"/>
                    <a:pt x="127" y="0"/>
                    <a:pt x="237" y="8"/>
                  </a:cubicBezTo>
                  <a:cubicBezTo>
                    <a:pt x="272" y="32"/>
                    <a:pt x="292" y="62"/>
                    <a:pt x="292" y="94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25" name="Group 724">
            <a:extLst>
              <a:ext uri="{FF2B5EF4-FFF2-40B4-BE49-F238E27FC236}">
                <a16:creationId xmlns:a16="http://schemas.microsoft.com/office/drawing/2014/main" id="{B541014D-27CE-7D6D-3D77-50D25417943D}"/>
              </a:ext>
            </a:extLst>
          </p:cNvPr>
          <p:cNvGrpSpPr/>
          <p:nvPr/>
        </p:nvGrpSpPr>
        <p:grpSpPr>
          <a:xfrm flipH="1">
            <a:off x="10858134" y="-253128"/>
            <a:ext cx="1240214" cy="2385431"/>
            <a:chOff x="842963" y="730250"/>
            <a:chExt cx="1490663" cy="2714625"/>
          </a:xfrm>
        </p:grpSpPr>
        <p:sp>
          <p:nvSpPr>
            <p:cNvPr id="726" name="Freeform 688">
              <a:extLst>
                <a:ext uri="{FF2B5EF4-FFF2-40B4-BE49-F238E27FC236}">
                  <a16:creationId xmlns:a16="http://schemas.microsoft.com/office/drawing/2014/main" id="{9FE5EFDB-9798-CBA3-50A6-BD28DF0A5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3" y="2236788"/>
              <a:ext cx="966788" cy="439738"/>
            </a:xfrm>
            <a:custGeom>
              <a:avLst/>
              <a:gdLst>
                <a:gd name="T0" fmla="*/ 5286 w 5286"/>
                <a:gd name="T1" fmla="*/ 60 h 2403"/>
                <a:gd name="T2" fmla="*/ 2643 w 5286"/>
                <a:gd name="T3" fmla="*/ 2403 h 2403"/>
                <a:gd name="T4" fmla="*/ 2043 w 5286"/>
                <a:gd name="T5" fmla="*/ 2343 h 2403"/>
                <a:gd name="T6" fmla="*/ 0 w 5286"/>
                <a:gd name="T7" fmla="*/ 60 h 2403"/>
                <a:gd name="T8" fmla="*/ 1 w 5286"/>
                <a:gd name="T9" fmla="*/ 0 h 2403"/>
                <a:gd name="T10" fmla="*/ 5285 w 5286"/>
                <a:gd name="T11" fmla="*/ 0 h 2403"/>
                <a:gd name="T12" fmla="*/ 5286 w 5286"/>
                <a:gd name="T13" fmla="*/ 60 h 2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86" h="2403">
                  <a:moveTo>
                    <a:pt x="5286" y="60"/>
                  </a:moveTo>
                  <a:cubicBezTo>
                    <a:pt x="5286" y="1354"/>
                    <a:pt x="4103" y="2403"/>
                    <a:pt x="2643" y="2403"/>
                  </a:cubicBezTo>
                  <a:cubicBezTo>
                    <a:pt x="2436" y="2403"/>
                    <a:pt x="2236" y="2382"/>
                    <a:pt x="2043" y="2343"/>
                  </a:cubicBezTo>
                  <a:cubicBezTo>
                    <a:pt x="873" y="2102"/>
                    <a:pt x="0" y="1171"/>
                    <a:pt x="0" y="60"/>
                  </a:cubicBezTo>
                  <a:cubicBezTo>
                    <a:pt x="0" y="40"/>
                    <a:pt x="1" y="20"/>
                    <a:pt x="1" y="0"/>
                  </a:cubicBezTo>
                  <a:lnTo>
                    <a:pt x="5285" y="0"/>
                  </a:lnTo>
                  <a:cubicBezTo>
                    <a:pt x="5285" y="20"/>
                    <a:pt x="5286" y="40"/>
                    <a:pt x="5286" y="60"/>
                  </a:cubicBezTo>
                  <a:close/>
                </a:path>
              </a:pathLst>
            </a:custGeom>
            <a:solidFill>
              <a:srgbClr val="777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7" name="Freeform 689">
              <a:extLst>
                <a:ext uri="{FF2B5EF4-FFF2-40B4-BE49-F238E27FC236}">
                  <a16:creationId xmlns:a16="http://schemas.microsoft.com/office/drawing/2014/main" id="{334E0CB4-7DA9-1FDD-5FFA-990E9529A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3" y="2236788"/>
              <a:ext cx="746125" cy="428625"/>
            </a:xfrm>
            <a:custGeom>
              <a:avLst/>
              <a:gdLst>
                <a:gd name="T0" fmla="*/ 4079 w 4079"/>
                <a:gd name="T1" fmla="*/ 254 h 2343"/>
                <a:gd name="T2" fmla="*/ 2043 w 4079"/>
                <a:gd name="T3" fmla="*/ 2343 h 2343"/>
                <a:gd name="T4" fmla="*/ 0 w 4079"/>
                <a:gd name="T5" fmla="*/ 60 h 2343"/>
                <a:gd name="T6" fmla="*/ 1 w 4079"/>
                <a:gd name="T7" fmla="*/ 0 h 2343"/>
                <a:gd name="T8" fmla="*/ 4060 w 4079"/>
                <a:gd name="T9" fmla="*/ 0 h 2343"/>
                <a:gd name="T10" fmla="*/ 4079 w 4079"/>
                <a:gd name="T11" fmla="*/ 254 h 2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9" h="2343">
                  <a:moveTo>
                    <a:pt x="4079" y="254"/>
                  </a:moveTo>
                  <a:cubicBezTo>
                    <a:pt x="4079" y="1266"/>
                    <a:pt x="3211" y="2114"/>
                    <a:pt x="2043" y="2343"/>
                  </a:cubicBezTo>
                  <a:cubicBezTo>
                    <a:pt x="873" y="2102"/>
                    <a:pt x="0" y="1171"/>
                    <a:pt x="0" y="60"/>
                  </a:cubicBezTo>
                  <a:cubicBezTo>
                    <a:pt x="0" y="40"/>
                    <a:pt x="1" y="20"/>
                    <a:pt x="1" y="0"/>
                  </a:cubicBezTo>
                  <a:lnTo>
                    <a:pt x="4060" y="0"/>
                  </a:lnTo>
                  <a:cubicBezTo>
                    <a:pt x="4072" y="83"/>
                    <a:pt x="4079" y="168"/>
                    <a:pt x="4079" y="254"/>
                  </a:cubicBezTo>
                </a:path>
              </a:pathLst>
            </a:custGeom>
            <a:solidFill>
              <a:srgbClr val="A097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8" name="Oval 690">
              <a:extLst>
                <a:ext uri="{FF2B5EF4-FFF2-40B4-BE49-F238E27FC236}">
                  <a16:creationId xmlns:a16="http://schemas.microsoft.com/office/drawing/2014/main" id="{D8118208-A68A-466D-7F82-8CB7ECE413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3" y="2103438"/>
              <a:ext cx="966788" cy="271463"/>
            </a:xfrm>
            <a:prstGeom prst="ellipse">
              <a:avLst/>
            </a:prstGeom>
            <a:solidFill>
              <a:srgbClr val="D1C6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9" name="Freeform 691">
              <a:extLst>
                <a:ext uri="{FF2B5EF4-FFF2-40B4-BE49-F238E27FC236}">
                  <a16:creationId xmlns:a16="http://schemas.microsoft.com/office/drawing/2014/main" id="{5CDB1308-0494-0475-BF5B-C7FB99267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288" y="1127125"/>
              <a:ext cx="960438" cy="1127125"/>
            </a:xfrm>
            <a:custGeom>
              <a:avLst/>
              <a:gdLst>
                <a:gd name="T0" fmla="*/ 605 w 605"/>
                <a:gd name="T1" fmla="*/ 710 h 710"/>
                <a:gd name="T2" fmla="*/ 583 w 605"/>
                <a:gd name="T3" fmla="*/ 710 h 710"/>
                <a:gd name="T4" fmla="*/ 400 w 605"/>
                <a:gd name="T5" fmla="*/ 281 h 710"/>
                <a:gd name="T6" fmla="*/ 302 w 605"/>
                <a:gd name="T7" fmla="*/ 52 h 710"/>
                <a:gd name="T8" fmla="*/ 127 w 605"/>
                <a:gd name="T9" fmla="*/ 463 h 710"/>
                <a:gd name="T10" fmla="*/ 22 w 605"/>
                <a:gd name="T11" fmla="*/ 710 h 710"/>
                <a:gd name="T12" fmla="*/ 0 w 605"/>
                <a:gd name="T13" fmla="*/ 710 h 710"/>
                <a:gd name="T14" fmla="*/ 104 w 605"/>
                <a:gd name="T15" fmla="*/ 466 h 710"/>
                <a:gd name="T16" fmla="*/ 302 w 605"/>
                <a:gd name="T17" fmla="*/ 0 h 710"/>
                <a:gd name="T18" fmla="*/ 412 w 605"/>
                <a:gd name="T19" fmla="*/ 258 h 710"/>
                <a:gd name="T20" fmla="*/ 605 w 605"/>
                <a:gd name="T21" fmla="*/ 71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5" h="710">
                  <a:moveTo>
                    <a:pt x="605" y="710"/>
                  </a:moveTo>
                  <a:lnTo>
                    <a:pt x="583" y="710"/>
                  </a:lnTo>
                  <a:lnTo>
                    <a:pt x="400" y="281"/>
                  </a:lnTo>
                  <a:lnTo>
                    <a:pt x="302" y="52"/>
                  </a:lnTo>
                  <a:lnTo>
                    <a:pt x="127" y="463"/>
                  </a:lnTo>
                  <a:lnTo>
                    <a:pt x="22" y="710"/>
                  </a:lnTo>
                  <a:lnTo>
                    <a:pt x="0" y="710"/>
                  </a:lnTo>
                  <a:lnTo>
                    <a:pt x="104" y="466"/>
                  </a:lnTo>
                  <a:lnTo>
                    <a:pt x="302" y="0"/>
                  </a:lnTo>
                  <a:lnTo>
                    <a:pt x="412" y="258"/>
                  </a:lnTo>
                  <a:lnTo>
                    <a:pt x="605" y="710"/>
                  </a:lnTo>
                  <a:close/>
                </a:path>
              </a:pathLst>
            </a:custGeom>
            <a:solidFill>
              <a:srgbClr val="443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0" name="Freeform 692">
              <a:extLst>
                <a:ext uri="{FF2B5EF4-FFF2-40B4-BE49-F238E27FC236}">
                  <a16:creationId xmlns:a16="http://schemas.microsoft.com/office/drawing/2014/main" id="{77065EDD-6628-6CE6-BA43-AF51C194E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963" y="1831975"/>
              <a:ext cx="1025525" cy="639763"/>
            </a:xfrm>
            <a:custGeom>
              <a:avLst/>
              <a:gdLst>
                <a:gd name="T0" fmla="*/ 5308 w 5611"/>
                <a:gd name="T1" fmla="*/ 1318 h 3506"/>
                <a:gd name="T2" fmla="*/ 5475 w 5611"/>
                <a:gd name="T3" fmla="*/ 1927 h 3506"/>
                <a:gd name="T4" fmla="*/ 5322 w 5611"/>
                <a:gd name="T5" fmla="*/ 1968 h 3506"/>
                <a:gd name="T6" fmla="*/ 4484 w 5611"/>
                <a:gd name="T7" fmla="*/ 2192 h 3506"/>
                <a:gd name="T8" fmla="*/ 4829 w 5611"/>
                <a:gd name="T9" fmla="*/ 2680 h 3506"/>
                <a:gd name="T10" fmla="*/ 4484 w 5611"/>
                <a:gd name="T11" fmla="*/ 3329 h 3506"/>
                <a:gd name="T12" fmla="*/ 2966 w 5611"/>
                <a:gd name="T13" fmla="*/ 3329 h 3506"/>
                <a:gd name="T14" fmla="*/ 2662 w 5611"/>
                <a:gd name="T15" fmla="*/ 2883 h 3506"/>
                <a:gd name="T16" fmla="*/ 1934 w 5611"/>
                <a:gd name="T17" fmla="*/ 2810 h 3506"/>
                <a:gd name="T18" fmla="*/ 1831 w 5611"/>
                <a:gd name="T19" fmla="*/ 2674 h 3506"/>
                <a:gd name="T20" fmla="*/ 1365 w 5611"/>
                <a:gd name="T21" fmla="*/ 2057 h 3506"/>
                <a:gd name="T22" fmla="*/ 876 w 5611"/>
                <a:gd name="T23" fmla="*/ 2428 h 3506"/>
                <a:gd name="T24" fmla="*/ 0 w 5611"/>
                <a:gd name="T25" fmla="*/ 2344 h 3506"/>
                <a:gd name="T26" fmla="*/ 0 w 5611"/>
                <a:gd name="T27" fmla="*/ 2343 h 3506"/>
                <a:gd name="T28" fmla="*/ 370 w 5611"/>
                <a:gd name="T29" fmla="*/ 1318 h 3506"/>
                <a:gd name="T30" fmla="*/ 1032 w 5611"/>
                <a:gd name="T31" fmla="*/ 1311 h 3506"/>
                <a:gd name="T32" fmla="*/ 1078 w 5611"/>
                <a:gd name="T33" fmla="*/ 1318 h 3506"/>
                <a:gd name="T34" fmla="*/ 522 w 5611"/>
                <a:gd name="T35" fmla="*/ 793 h 3506"/>
                <a:gd name="T36" fmla="*/ 1186 w 5611"/>
                <a:gd name="T37" fmla="*/ 439 h 3506"/>
                <a:gd name="T38" fmla="*/ 2005 w 5611"/>
                <a:gd name="T39" fmla="*/ 675 h 3506"/>
                <a:gd name="T40" fmla="*/ 2494 w 5611"/>
                <a:gd name="T41" fmla="*/ 153 h 3506"/>
                <a:gd name="T42" fmla="*/ 3926 w 5611"/>
                <a:gd name="T43" fmla="*/ 372 h 3506"/>
                <a:gd name="T44" fmla="*/ 4728 w 5611"/>
                <a:gd name="T45" fmla="*/ 51 h 3506"/>
                <a:gd name="T46" fmla="*/ 5611 w 5611"/>
                <a:gd name="T47" fmla="*/ 1080 h 3506"/>
                <a:gd name="T48" fmla="*/ 4907 w 5611"/>
                <a:gd name="T49" fmla="*/ 1046 h 3506"/>
                <a:gd name="T50" fmla="*/ 5308 w 5611"/>
                <a:gd name="T51" fmla="*/ 1318 h 3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11" h="3506">
                  <a:moveTo>
                    <a:pt x="5308" y="1318"/>
                  </a:moveTo>
                  <a:cubicBezTo>
                    <a:pt x="5380" y="1459"/>
                    <a:pt x="5475" y="1927"/>
                    <a:pt x="5475" y="1927"/>
                  </a:cubicBezTo>
                  <a:lnTo>
                    <a:pt x="5322" y="1968"/>
                  </a:lnTo>
                  <a:lnTo>
                    <a:pt x="4484" y="2192"/>
                  </a:lnTo>
                  <a:cubicBezTo>
                    <a:pt x="4484" y="2192"/>
                    <a:pt x="4819" y="2531"/>
                    <a:pt x="4829" y="2680"/>
                  </a:cubicBezTo>
                  <a:cubicBezTo>
                    <a:pt x="4840" y="2864"/>
                    <a:pt x="4484" y="3329"/>
                    <a:pt x="4484" y="3329"/>
                  </a:cubicBezTo>
                  <a:cubicBezTo>
                    <a:pt x="4484" y="3329"/>
                    <a:pt x="3301" y="3506"/>
                    <a:pt x="2966" y="3329"/>
                  </a:cubicBezTo>
                  <a:cubicBezTo>
                    <a:pt x="2846" y="3265"/>
                    <a:pt x="2662" y="2883"/>
                    <a:pt x="2662" y="2883"/>
                  </a:cubicBezTo>
                  <a:lnTo>
                    <a:pt x="1934" y="2810"/>
                  </a:lnTo>
                  <a:lnTo>
                    <a:pt x="1831" y="2674"/>
                  </a:lnTo>
                  <a:lnTo>
                    <a:pt x="1365" y="2057"/>
                  </a:lnTo>
                  <a:cubicBezTo>
                    <a:pt x="1365" y="2057"/>
                    <a:pt x="1024" y="2386"/>
                    <a:pt x="876" y="2428"/>
                  </a:cubicBezTo>
                  <a:cubicBezTo>
                    <a:pt x="664" y="2488"/>
                    <a:pt x="0" y="2344"/>
                    <a:pt x="0" y="2344"/>
                  </a:cubicBezTo>
                  <a:lnTo>
                    <a:pt x="0" y="2343"/>
                  </a:lnTo>
                  <a:cubicBezTo>
                    <a:pt x="2" y="2330"/>
                    <a:pt x="149" y="1474"/>
                    <a:pt x="370" y="1318"/>
                  </a:cubicBezTo>
                  <a:cubicBezTo>
                    <a:pt x="490" y="1235"/>
                    <a:pt x="894" y="1289"/>
                    <a:pt x="1032" y="1311"/>
                  </a:cubicBezTo>
                  <a:cubicBezTo>
                    <a:pt x="1061" y="1315"/>
                    <a:pt x="1078" y="1318"/>
                    <a:pt x="1078" y="1318"/>
                  </a:cubicBezTo>
                  <a:lnTo>
                    <a:pt x="522" y="793"/>
                  </a:lnTo>
                  <a:cubicBezTo>
                    <a:pt x="522" y="793"/>
                    <a:pt x="999" y="459"/>
                    <a:pt x="1186" y="439"/>
                  </a:cubicBezTo>
                  <a:cubicBezTo>
                    <a:pt x="1398" y="417"/>
                    <a:pt x="2005" y="675"/>
                    <a:pt x="2005" y="675"/>
                  </a:cubicBezTo>
                  <a:cubicBezTo>
                    <a:pt x="2005" y="675"/>
                    <a:pt x="2325" y="211"/>
                    <a:pt x="2494" y="153"/>
                  </a:cubicBezTo>
                  <a:cubicBezTo>
                    <a:pt x="2836" y="34"/>
                    <a:pt x="3926" y="372"/>
                    <a:pt x="3926" y="372"/>
                  </a:cubicBezTo>
                  <a:cubicBezTo>
                    <a:pt x="3926" y="372"/>
                    <a:pt x="4518" y="0"/>
                    <a:pt x="4728" y="51"/>
                  </a:cubicBezTo>
                  <a:cubicBezTo>
                    <a:pt x="5057" y="132"/>
                    <a:pt x="5611" y="1080"/>
                    <a:pt x="5611" y="1080"/>
                  </a:cubicBezTo>
                  <a:lnTo>
                    <a:pt x="4907" y="1046"/>
                  </a:lnTo>
                  <a:cubicBezTo>
                    <a:pt x="4937" y="1048"/>
                    <a:pt x="5185" y="1075"/>
                    <a:pt x="5308" y="1318"/>
                  </a:cubicBezTo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1" name="Freeform 693">
              <a:extLst>
                <a:ext uri="{FF2B5EF4-FFF2-40B4-BE49-F238E27FC236}">
                  <a16:creationId xmlns:a16="http://schemas.microsoft.com/office/drawing/2014/main" id="{F199691B-A772-49CF-E2FD-E16AD5CF9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963" y="1965325"/>
              <a:ext cx="984250" cy="355600"/>
            </a:xfrm>
            <a:custGeom>
              <a:avLst/>
              <a:gdLst>
                <a:gd name="T0" fmla="*/ 5382 w 5382"/>
                <a:gd name="T1" fmla="*/ 937 h 1942"/>
                <a:gd name="T2" fmla="*/ 5322 w 5382"/>
                <a:gd name="T3" fmla="*/ 1236 h 1942"/>
                <a:gd name="T4" fmla="*/ 5226 w 5382"/>
                <a:gd name="T5" fmla="*/ 1716 h 1942"/>
                <a:gd name="T6" fmla="*/ 4484 w 5382"/>
                <a:gd name="T7" fmla="*/ 1460 h 1942"/>
                <a:gd name="T8" fmla="*/ 3742 w 5382"/>
                <a:gd name="T9" fmla="*/ 1325 h 1942"/>
                <a:gd name="T10" fmla="*/ 3117 w 5382"/>
                <a:gd name="T11" fmla="*/ 1898 h 1942"/>
                <a:gd name="T12" fmla="*/ 2534 w 5382"/>
                <a:gd name="T13" fmla="*/ 1477 h 1942"/>
                <a:gd name="T14" fmla="*/ 1831 w 5382"/>
                <a:gd name="T15" fmla="*/ 1942 h 1942"/>
                <a:gd name="T16" fmla="*/ 1365 w 5382"/>
                <a:gd name="T17" fmla="*/ 1325 h 1942"/>
                <a:gd name="T18" fmla="*/ 876 w 5382"/>
                <a:gd name="T19" fmla="*/ 1696 h 1942"/>
                <a:gd name="T20" fmla="*/ 0 w 5382"/>
                <a:gd name="T21" fmla="*/ 1612 h 1942"/>
                <a:gd name="T22" fmla="*/ 0 w 5382"/>
                <a:gd name="T23" fmla="*/ 1611 h 1942"/>
                <a:gd name="T24" fmla="*/ 674 w 5382"/>
                <a:gd name="T25" fmla="*/ 1125 h 1942"/>
                <a:gd name="T26" fmla="*/ 1601 w 5382"/>
                <a:gd name="T27" fmla="*/ 1157 h 1942"/>
                <a:gd name="T28" fmla="*/ 1032 w 5382"/>
                <a:gd name="T29" fmla="*/ 579 h 1942"/>
                <a:gd name="T30" fmla="*/ 522 w 5382"/>
                <a:gd name="T31" fmla="*/ 61 h 1942"/>
                <a:gd name="T32" fmla="*/ 1186 w 5382"/>
                <a:gd name="T33" fmla="*/ 61 h 1942"/>
                <a:gd name="T34" fmla="*/ 2241 w 5382"/>
                <a:gd name="T35" fmla="*/ 1060 h 1942"/>
                <a:gd name="T36" fmla="*/ 2534 w 5382"/>
                <a:gd name="T37" fmla="*/ 480 h 1942"/>
                <a:gd name="T38" fmla="*/ 3935 w 5382"/>
                <a:gd name="T39" fmla="*/ 836 h 1942"/>
                <a:gd name="T40" fmla="*/ 4484 w 5382"/>
                <a:gd name="T41" fmla="*/ 1195 h 1942"/>
                <a:gd name="T42" fmla="*/ 5382 w 5382"/>
                <a:gd name="T43" fmla="*/ 937 h 1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82" h="1942">
                  <a:moveTo>
                    <a:pt x="5382" y="937"/>
                  </a:moveTo>
                  <a:lnTo>
                    <a:pt x="5322" y="1236"/>
                  </a:lnTo>
                  <a:lnTo>
                    <a:pt x="5226" y="1716"/>
                  </a:lnTo>
                  <a:lnTo>
                    <a:pt x="4484" y="1460"/>
                  </a:lnTo>
                  <a:cubicBezTo>
                    <a:pt x="4484" y="1460"/>
                    <a:pt x="3924" y="1273"/>
                    <a:pt x="3742" y="1325"/>
                  </a:cubicBezTo>
                  <a:cubicBezTo>
                    <a:pt x="3539" y="1384"/>
                    <a:pt x="3117" y="1898"/>
                    <a:pt x="3117" y="1898"/>
                  </a:cubicBezTo>
                  <a:cubicBezTo>
                    <a:pt x="3117" y="1898"/>
                    <a:pt x="2713" y="1467"/>
                    <a:pt x="2534" y="1477"/>
                  </a:cubicBezTo>
                  <a:cubicBezTo>
                    <a:pt x="2345" y="1486"/>
                    <a:pt x="2078" y="1698"/>
                    <a:pt x="1831" y="1942"/>
                  </a:cubicBezTo>
                  <a:lnTo>
                    <a:pt x="1365" y="1325"/>
                  </a:lnTo>
                  <a:cubicBezTo>
                    <a:pt x="1365" y="1325"/>
                    <a:pt x="1024" y="1654"/>
                    <a:pt x="876" y="1696"/>
                  </a:cubicBezTo>
                  <a:cubicBezTo>
                    <a:pt x="664" y="1756"/>
                    <a:pt x="0" y="1612"/>
                    <a:pt x="0" y="1612"/>
                  </a:cubicBezTo>
                  <a:lnTo>
                    <a:pt x="0" y="1611"/>
                  </a:lnTo>
                  <a:cubicBezTo>
                    <a:pt x="14" y="1598"/>
                    <a:pt x="478" y="1183"/>
                    <a:pt x="674" y="1125"/>
                  </a:cubicBezTo>
                  <a:cubicBezTo>
                    <a:pt x="1050" y="1012"/>
                    <a:pt x="1601" y="1157"/>
                    <a:pt x="1601" y="1157"/>
                  </a:cubicBezTo>
                  <a:lnTo>
                    <a:pt x="1032" y="579"/>
                  </a:lnTo>
                  <a:lnTo>
                    <a:pt x="522" y="61"/>
                  </a:lnTo>
                  <a:cubicBezTo>
                    <a:pt x="522" y="61"/>
                    <a:pt x="1032" y="0"/>
                    <a:pt x="1186" y="61"/>
                  </a:cubicBezTo>
                  <a:cubicBezTo>
                    <a:pt x="1523" y="195"/>
                    <a:pt x="2241" y="1060"/>
                    <a:pt x="2241" y="1060"/>
                  </a:cubicBezTo>
                  <a:cubicBezTo>
                    <a:pt x="2241" y="1060"/>
                    <a:pt x="2386" y="548"/>
                    <a:pt x="2534" y="480"/>
                  </a:cubicBezTo>
                  <a:cubicBezTo>
                    <a:pt x="2862" y="330"/>
                    <a:pt x="3604" y="691"/>
                    <a:pt x="3935" y="836"/>
                  </a:cubicBezTo>
                  <a:cubicBezTo>
                    <a:pt x="4085" y="902"/>
                    <a:pt x="4322" y="1171"/>
                    <a:pt x="4484" y="1195"/>
                  </a:cubicBezTo>
                  <a:cubicBezTo>
                    <a:pt x="4715" y="1230"/>
                    <a:pt x="5382" y="937"/>
                    <a:pt x="5382" y="937"/>
                  </a:cubicBezTo>
                </a:path>
              </a:pathLst>
            </a:custGeom>
            <a:solidFill>
              <a:srgbClr val="274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2" name="Freeform 694">
              <a:extLst>
                <a:ext uri="{FF2B5EF4-FFF2-40B4-BE49-F238E27FC236}">
                  <a16:creationId xmlns:a16="http://schemas.microsoft.com/office/drawing/2014/main" id="{44BD89C5-B408-1741-6AC1-5707EBBC1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651" y="2524125"/>
              <a:ext cx="815975" cy="920750"/>
            </a:xfrm>
            <a:custGeom>
              <a:avLst/>
              <a:gdLst>
                <a:gd name="T0" fmla="*/ 0 w 4464"/>
                <a:gd name="T1" fmla="*/ 25 h 5038"/>
                <a:gd name="T2" fmla="*/ 386 w 4464"/>
                <a:gd name="T3" fmla="*/ 987 h 5038"/>
                <a:gd name="T4" fmla="*/ 875 w 4464"/>
                <a:gd name="T5" fmla="*/ 1567 h 5038"/>
                <a:gd name="T6" fmla="*/ 463 w 4464"/>
                <a:gd name="T7" fmla="*/ 3067 h 5038"/>
                <a:gd name="T8" fmla="*/ 1920 w 4464"/>
                <a:gd name="T9" fmla="*/ 4870 h 5038"/>
                <a:gd name="T10" fmla="*/ 4464 w 4464"/>
                <a:gd name="T11" fmla="*/ 3792 h 5038"/>
                <a:gd name="T12" fmla="*/ 1920 w 4464"/>
                <a:gd name="T13" fmla="*/ 4702 h 5038"/>
                <a:gd name="T14" fmla="*/ 639 w 4464"/>
                <a:gd name="T15" fmla="*/ 3050 h 5038"/>
                <a:gd name="T16" fmla="*/ 1036 w 4464"/>
                <a:gd name="T17" fmla="*/ 1484 h 5038"/>
                <a:gd name="T18" fmla="*/ 536 w 4464"/>
                <a:gd name="T19" fmla="*/ 927 h 5038"/>
                <a:gd name="T20" fmla="*/ 143 w 4464"/>
                <a:gd name="T21" fmla="*/ 0 h 5038"/>
                <a:gd name="T22" fmla="*/ 0 w 4464"/>
                <a:gd name="T23" fmla="*/ 25 h 5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64" h="5038">
                  <a:moveTo>
                    <a:pt x="0" y="25"/>
                  </a:moveTo>
                  <a:cubicBezTo>
                    <a:pt x="0" y="25"/>
                    <a:pt x="253" y="765"/>
                    <a:pt x="386" y="987"/>
                  </a:cubicBezTo>
                  <a:cubicBezTo>
                    <a:pt x="484" y="1149"/>
                    <a:pt x="834" y="1382"/>
                    <a:pt x="875" y="1567"/>
                  </a:cubicBezTo>
                  <a:cubicBezTo>
                    <a:pt x="958" y="1947"/>
                    <a:pt x="383" y="2686"/>
                    <a:pt x="463" y="3067"/>
                  </a:cubicBezTo>
                  <a:cubicBezTo>
                    <a:pt x="581" y="3634"/>
                    <a:pt x="1357" y="4730"/>
                    <a:pt x="1920" y="4870"/>
                  </a:cubicBezTo>
                  <a:cubicBezTo>
                    <a:pt x="2590" y="5038"/>
                    <a:pt x="4464" y="3792"/>
                    <a:pt x="4464" y="3792"/>
                  </a:cubicBezTo>
                  <a:cubicBezTo>
                    <a:pt x="4464" y="3792"/>
                    <a:pt x="2568" y="4891"/>
                    <a:pt x="1920" y="4702"/>
                  </a:cubicBezTo>
                  <a:cubicBezTo>
                    <a:pt x="1418" y="4555"/>
                    <a:pt x="746" y="3562"/>
                    <a:pt x="639" y="3050"/>
                  </a:cubicBezTo>
                  <a:cubicBezTo>
                    <a:pt x="556" y="2655"/>
                    <a:pt x="1132" y="1876"/>
                    <a:pt x="1036" y="1484"/>
                  </a:cubicBezTo>
                  <a:cubicBezTo>
                    <a:pt x="991" y="1302"/>
                    <a:pt x="636" y="1085"/>
                    <a:pt x="536" y="927"/>
                  </a:cubicBezTo>
                  <a:cubicBezTo>
                    <a:pt x="401" y="714"/>
                    <a:pt x="143" y="0"/>
                    <a:pt x="143" y="0"/>
                  </a:cubicBezTo>
                  <a:lnTo>
                    <a:pt x="0" y="25"/>
                  </a:lnTo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3" name="Freeform 695">
              <a:extLst>
                <a:ext uri="{FF2B5EF4-FFF2-40B4-BE49-F238E27FC236}">
                  <a16:creationId xmlns:a16="http://schemas.microsoft.com/office/drawing/2014/main" id="{D78256F4-4621-20D7-46E2-0D4356978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626" y="2324100"/>
              <a:ext cx="423863" cy="420688"/>
            </a:xfrm>
            <a:custGeom>
              <a:avLst/>
              <a:gdLst>
                <a:gd name="T0" fmla="*/ 1865 w 2320"/>
                <a:gd name="T1" fmla="*/ 1541 h 2303"/>
                <a:gd name="T2" fmla="*/ 991 w 2320"/>
                <a:gd name="T3" fmla="*/ 2303 h 2303"/>
                <a:gd name="T4" fmla="*/ 313 w 2320"/>
                <a:gd name="T5" fmla="*/ 360 h 2303"/>
                <a:gd name="T6" fmla="*/ 460 w 2320"/>
                <a:gd name="T7" fmla="*/ 154 h 2303"/>
                <a:gd name="T8" fmla="*/ 1345 w 2320"/>
                <a:gd name="T9" fmla="*/ 356 h 2303"/>
                <a:gd name="T10" fmla="*/ 2204 w 2320"/>
                <a:gd name="T11" fmla="*/ 407 h 2303"/>
                <a:gd name="T12" fmla="*/ 1865 w 2320"/>
                <a:gd name="T13" fmla="*/ 1541 h 2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0" h="2303">
                  <a:moveTo>
                    <a:pt x="1865" y="1541"/>
                  </a:moveTo>
                  <a:cubicBezTo>
                    <a:pt x="1497" y="1994"/>
                    <a:pt x="991" y="2303"/>
                    <a:pt x="991" y="2303"/>
                  </a:cubicBezTo>
                  <a:cubicBezTo>
                    <a:pt x="991" y="2303"/>
                    <a:pt x="0" y="1065"/>
                    <a:pt x="313" y="360"/>
                  </a:cubicBezTo>
                  <a:cubicBezTo>
                    <a:pt x="346" y="284"/>
                    <a:pt x="394" y="215"/>
                    <a:pt x="460" y="154"/>
                  </a:cubicBezTo>
                  <a:cubicBezTo>
                    <a:pt x="627" y="0"/>
                    <a:pt x="1345" y="356"/>
                    <a:pt x="1345" y="356"/>
                  </a:cubicBezTo>
                  <a:cubicBezTo>
                    <a:pt x="1345" y="356"/>
                    <a:pt x="2146" y="200"/>
                    <a:pt x="2204" y="407"/>
                  </a:cubicBezTo>
                  <a:cubicBezTo>
                    <a:pt x="2320" y="818"/>
                    <a:pt x="2128" y="1217"/>
                    <a:pt x="1865" y="1541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4" name="Freeform 696">
              <a:extLst>
                <a:ext uri="{FF2B5EF4-FFF2-40B4-BE49-F238E27FC236}">
                  <a16:creationId xmlns:a16="http://schemas.microsoft.com/office/drawing/2014/main" id="{E3BCCCAC-092A-77DF-72FE-71CDCF785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9376" y="1925638"/>
              <a:ext cx="284163" cy="242888"/>
            </a:xfrm>
            <a:custGeom>
              <a:avLst/>
              <a:gdLst>
                <a:gd name="T0" fmla="*/ 1216 w 1549"/>
                <a:gd name="T1" fmla="*/ 1324 h 1324"/>
                <a:gd name="T2" fmla="*/ 303 w 1549"/>
                <a:gd name="T3" fmla="*/ 958 h 1324"/>
                <a:gd name="T4" fmla="*/ 108 w 1549"/>
                <a:gd name="T5" fmla="*/ 482 h 1324"/>
                <a:gd name="T6" fmla="*/ 728 w 1549"/>
                <a:gd name="T7" fmla="*/ 317 h 1324"/>
                <a:gd name="T8" fmla="*/ 1297 w 1549"/>
                <a:gd name="T9" fmla="*/ 84 h 1324"/>
                <a:gd name="T10" fmla="*/ 1432 w 1549"/>
                <a:gd name="T11" fmla="*/ 319 h 1324"/>
                <a:gd name="T12" fmla="*/ 1216 w 1549"/>
                <a:gd name="T13" fmla="*/ 1324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9" h="1324">
                  <a:moveTo>
                    <a:pt x="1216" y="1324"/>
                  </a:moveTo>
                  <a:cubicBezTo>
                    <a:pt x="1216" y="1324"/>
                    <a:pt x="639" y="1190"/>
                    <a:pt x="303" y="958"/>
                  </a:cubicBezTo>
                  <a:cubicBezTo>
                    <a:pt x="114" y="828"/>
                    <a:pt x="0" y="667"/>
                    <a:pt x="108" y="482"/>
                  </a:cubicBezTo>
                  <a:cubicBezTo>
                    <a:pt x="181" y="357"/>
                    <a:pt x="728" y="317"/>
                    <a:pt x="728" y="317"/>
                  </a:cubicBezTo>
                  <a:cubicBezTo>
                    <a:pt x="728" y="317"/>
                    <a:pt x="1212" y="0"/>
                    <a:pt x="1297" y="84"/>
                  </a:cubicBezTo>
                  <a:cubicBezTo>
                    <a:pt x="1365" y="152"/>
                    <a:pt x="1408" y="232"/>
                    <a:pt x="1432" y="319"/>
                  </a:cubicBezTo>
                  <a:cubicBezTo>
                    <a:pt x="1549" y="745"/>
                    <a:pt x="1216" y="1324"/>
                    <a:pt x="1216" y="1324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5" name="Freeform 697">
              <a:extLst>
                <a:ext uri="{FF2B5EF4-FFF2-40B4-BE49-F238E27FC236}">
                  <a16:creationId xmlns:a16="http://schemas.microsoft.com/office/drawing/2014/main" id="{E4879167-D5CA-CC73-241E-AC618093F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851" y="2439988"/>
              <a:ext cx="282575" cy="265113"/>
            </a:xfrm>
            <a:custGeom>
              <a:avLst/>
              <a:gdLst>
                <a:gd name="T0" fmla="*/ 1244 w 1543"/>
                <a:gd name="T1" fmla="*/ 1453 h 1453"/>
                <a:gd name="T2" fmla="*/ 1012 w 1543"/>
                <a:gd name="T3" fmla="*/ 1407 h 1453"/>
                <a:gd name="T4" fmla="*/ 29 w 1543"/>
                <a:gd name="T5" fmla="*/ 672 h 1453"/>
                <a:gd name="T6" fmla="*/ 539 w 1543"/>
                <a:gd name="T7" fmla="*/ 371 h 1453"/>
                <a:gd name="T8" fmla="*/ 922 w 1543"/>
                <a:gd name="T9" fmla="*/ 3 h 1453"/>
                <a:gd name="T10" fmla="*/ 969 w 1543"/>
                <a:gd name="T11" fmla="*/ 10 h 1453"/>
                <a:gd name="T12" fmla="*/ 1244 w 1543"/>
                <a:gd name="T13" fmla="*/ 1453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3" h="1453">
                  <a:moveTo>
                    <a:pt x="1244" y="1453"/>
                  </a:moveTo>
                  <a:cubicBezTo>
                    <a:pt x="1244" y="1453"/>
                    <a:pt x="1149" y="1440"/>
                    <a:pt x="1012" y="1407"/>
                  </a:cubicBezTo>
                  <a:cubicBezTo>
                    <a:pt x="651" y="1324"/>
                    <a:pt x="0" y="1111"/>
                    <a:pt x="29" y="672"/>
                  </a:cubicBezTo>
                  <a:cubicBezTo>
                    <a:pt x="38" y="524"/>
                    <a:pt x="539" y="371"/>
                    <a:pt x="539" y="371"/>
                  </a:cubicBezTo>
                  <a:cubicBezTo>
                    <a:pt x="539" y="371"/>
                    <a:pt x="783" y="29"/>
                    <a:pt x="922" y="3"/>
                  </a:cubicBezTo>
                  <a:cubicBezTo>
                    <a:pt x="940" y="0"/>
                    <a:pt x="956" y="2"/>
                    <a:pt x="969" y="10"/>
                  </a:cubicBezTo>
                  <a:cubicBezTo>
                    <a:pt x="1543" y="352"/>
                    <a:pt x="1244" y="1453"/>
                    <a:pt x="1244" y="1453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6" name="Freeform 698">
              <a:extLst>
                <a:ext uri="{FF2B5EF4-FFF2-40B4-BE49-F238E27FC236}">
                  <a16:creationId xmlns:a16="http://schemas.microsoft.com/office/drawing/2014/main" id="{6F4E1E37-4A7A-F946-80B3-E2B84AF0A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988" y="2833688"/>
              <a:ext cx="223838" cy="314325"/>
            </a:xfrm>
            <a:custGeom>
              <a:avLst/>
              <a:gdLst>
                <a:gd name="T0" fmla="*/ 370 w 1231"/>
                <a:gd name="T1" fmla="*/ 1721 h 1721"/>
                <a:gd name="T2" fmla="*/ 176 w 1231"/>
                <a:gd name="T3" fmla="*/ 1190 h 1721"/>
                <a:gd name="T4" fmla="*/ 226 w 1231"/>
                <a:gd name="T5" fmla="*/ 106 h 1721"/>
                <a:gd name="T6" fmla="*/ 688 w 1231"/>
                <a:gd name="T7" fmla="*/ 298 h 1721"/>
                <a:gd name="T8" fmla="*/ 1112 w 1231"/>
                <a:gd name="T9" fmla="*/ 320 h 1721"/>
                <a:gd name="T10" fmla="*/ 1147 w 1231"/>
                <a:gd name="T11" fmla="*/ 376 h 1721"/>
                <a:gd name="T12" fmla="*/ 370 w 1231"/>
                <a:gd name="T13" fmla="*/ 1721 h 1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1721">
                  <a:moveTo>
                    <a:pt x="370" y="1721"/>
                  </a:moveTo>
                  <a:cubicBezTo>
                    <a:pt x="370" y="1721"/>
                    <a:pt x="261" y="1488"/>
                    <a:pt x="176" y="1190"/>
                  </a:cubicBezTo>
                  <a:cubicBezTo>
                    <a:pt x="69" y="819"/>
                    <a:pt x="0" y="347"/>
                    <a:pt x="226" y="106"/>
                  </a:cubicBezTo>
                  <a:cubicBezTo>
                    <a:pt x="326" y="0"/>
                    <a:pt x="688" y="298"/>
                    <a:pt x="688" y="298"/>
                  </a:cubicBezTo>
                  <a:cubicBezTo>
                    <a:pt x="688" y="298"/>
                    <a:pt x="1004" y="242"/>
                    <a:pt x="1112" y="320"/>
                  </a:cubicBezTo>
                  <a:cubicBezTo>
                    <a:pt x="1131" y="334"/>
                    <a:pt x="1144" y="352"/>
                    <a:pt x="1147" y="376"/>
                  </a:cubicBezTo>
                  <a:cubicBezTo>
                    <a:pt x="1231" y="1119"/>
                    <a:pt x="370" y="1721"/>
                    <a:pt x="370" y="1721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7" name="Freeform 699">
              <a:extLst>
                <a:ext uri="{FF2B5EF4-FFF2-40B4-BE49-F238E27FC236}">
                  <a16:creationId xmlns:a16="http://schemas.microsoft.com/office/drawing/2014/main" id="{92626F6F-C51E-74FD-8141-CBA4946E8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0676" y="3170238"/>
              <a:ext cx="233363" cy="227013"/>
            </a:xfrm>
            <a:custGeom>
              <a:avLst/>
              <a:gdLst>
                <a:gd name="T0" fmla="*/ 875 w 1272"/>
                <a:gd name="T1" fmla="*/ 1241 h 1241"/>
                <a:gd name="T2" fmla="*/ 129 w 1272"/>
                <a:gd name="T3" fmla="*/ 341 h 1241"/>
                <a:gd name="T4" fmla="*/ 546 w 1272"/>
                <a:gd name="T5" fmla="*/ 246 h 1241"/>
                <a:gd name="T6" fmla="*/ 915 w 1272"/>
                <a:gd name="T7" fmla="*/ 85 h 1241"/>
                <a:gd name="T8" fmla="*/ 875 w 1272"/>
                <a:gd name="T9" fmla="*/ 12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2" h="1241">
                  <a:moveTo>
                    <a:pt x="875" y="1241"/>
                  </a:moveTo>
                  <a:cubicBezTo>
                    <a:pt x="875" y="1241"/>
                    <a:pt x="0" y="787"/>
                    <a:pt x="129" y="341"/>
                  </a:cubicBezTo>
                  <a:cubicBezTo>
                    <a:pt x="160" y="233"/>
                    <a:pt x="546" y="246"/>
                    <a:pt x="546" y="246"/>
                  </a:cubicBezTo>
                  <a:cubicBezTo>
                    <a:pt x="546" y="246"/>
                    <a:pt x="840" y="0"/>
                    <a:pt x="915" y="85"/>
                  </a:cubicBezTo>
                  <a:cubicBezTo>
                    <a:pt x="1272" y="490"/>
                    <a:pt x="875" y="1241"/>
                    <a:pt x="875" y="1241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8" name="Freeform 700">
              <a:extLst>
                <a:ext uri="{FF2B5EF4-FFF2-40B4-BE49-F238E27FC236}">
                  <a16:creationId xmlns:a16="http://schemas.microsoft.com/office/drawing/2014/main" id="{45379F7C-992B-EF76-C3B7-B2013B445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01" y="2208213"/>
              <a:ext cx="282575" cy="400050"/>
            </a:xfrm>
            <a:custGeom>
              <a:avLst/>
              <a:gdLst>
                <a:gd name="T0" fmla="*/ 378 w 1553"/>
                <a:gd name="T1" fmla="*/ 2187 h 2187"/>
                <a:gd name="T2" fmla="*/ 183 w 1553"/>
                <a:gd name="T3" fmla="*/ 1422 h 2187"/>
                <a:gd name="T4" fmla="*/ 260 w 1553"/>
                <a:gd name="T5" fmla="*/ 80 h 2187"/>
                <a:gd name="T6" fmla="*/ 800 w 1553"/>
                <a:gd name="T7" fmla="*/ 459 h 2187"/>
                <a:gd name="T8" fmla="*/ 1177 w 1553"/>
                <a:gd name="T9" fmla="*/ 523 h 2187"/>
                <a:gd name="T10" fmla="*/ 1402 w 1553"/>
                <a:gd name="T11" fmla="*/ 653 h 2187"/>
                <a:gd name="T12" fmla="*/ 378 w 1553"/>
                <a:gd name="T13" fmla="*/ 2187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3" h="2187">
                  <a:moveTo>
                    <a:pt x="378" y="2187"/>
                  </a:moveTo>
                  <a:cubicBezTo>
                    <a:pt x="378" y="2187"/>
                    <a:pt x="269" y="1838"/>
                    <a:pt x="183" y="1422"/>
                  </a:cubicBezTo>
                  <a:cubicBezTo>
                    <a:pt x="72" y="880"/>
                    <a:pt x="0" y="225"/>
                    <a:pt x="260" y="80"/>
                  </a:cubicBezTo>
                  <a:cubicBezTo>
                    <a:pt x="404" y="0"/>
                    <a:pt x="800" y="459"/>
                    <a:pt x="800" y="459"/>
                  </a:cubicBezTo>
                  <a:cubicBezTo>
                    <a:pt x="800" y="459"/>
                    <a:pt x="1005" y="476"/>
                    <a:pt x="1177" y="523"/>
                  </a:cubicBezTo>
                  <a:cubicBezTo>
                    <a:pt x="1286" y="553"/>
                    <a:pt x="1381" y="595"/>
                    <a:pt x="1402" y="653"/>
                  </a:cubicBezTo>
                  <a:cubicBezTo>
                    <a:pt x="1553" y="1088"/>
                    <a:pt x="378" y="2187"/>
                    <a:pt x="378" y="2187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9" name="Freeform 701">
              <a:extLst>
                <a:ext uri="{FF2B5EF4-FFF2-40B4-BE49-F238E27FC236}">
                  <a16:creationId xmlns:a16="http://schemas.microsoft.com/office/drawing/2014/main" id="{6AA84DFA-0B29-2548-430A-2EE279F23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6" y="2012950"/>
              <a:ext cx="284163" cy="309563"/>
            </a:xfrm>
            <a:custGeom>
              <a:avLst/>
              <a:gdLst>
                <a:gd name="T0" fmla="*/ 1449 w 1555"/>
                <a:gd name="T1" fmla="*/ 725 h 1695"/>
                <a:gd name="T2" fmla="*/ 1449 w 1555"/>
                <a:gd name="T3" fmla="*/ 217 h 1695"/>
                <a:gd name="T4" fmla="*/ 0 w 1555"/>
                <a:gd name="T5" fmla="*/ 845 h 1695"/>
                <a:gd name="T6" fmla="*/ 1348 w 1555"/>
                <a:gd name="T7" fmla="*/ 1517 h 1695"/>
                <a:gd name="T8" fmla="*/ 1449 w 1555"/>
                <a:gd name="T9" fmla="*/ 725 h 1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5" h="1695">
                  <a:moveTo>
                    <a:pt x="1449" y="725"/>
                  </a:moveTo>
                  <a:cubicBezTo>
                    <a:pt x="1449" y="725"/>
                    <a:pt x="1555" y="287"/>
                    <a:pt x="1449" y="217"/>
                  </a:cubicBezTo>
                  <a:cubicBezTo>
                    <a:pt x="1119" y="0"/>
                    <a:pt x="0" y="845"/>
                    <a:pt x="0" y="845"/>
                  </a:cubicBezTo>
                  <a:cubicBezTo>
                    <a:pt x="0" y="845"/>
                    <a:pt x="1016" y="1695"/>
                    <a:pt x="1348" y="1517"/>
                  </a:cubicBezTo>
                  <a:cubicBezTo>
                    <a:pt x="1524" y="1423"/>
                    <a:pt x="1449" y="725"/>
                    <a:pt x="1449" y="725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0" name="Freeform 702">
              <a:extLst>
                <a:ext uri="{FF2B5EF4-FFF2-40B4-BE49-F238E27FC236}">
                  <a16:creationId xmlns:a16="http://schemas.microsoft.com/office/drawing/2014/main" id="{2584FB13-7B36-BC39-FCE3-EDB868516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254375"/>
              <a:ext cx="153988" cy="147638"/>
            </a:xfrm>
            <a:custGeom>
              <a:avLst/>
              <a:gdLst>
                <a:gd name="T0" fmla="*/ 840 w 840"/>
                <a:gd name="T1" fmla="*/ 0 h 801"/>
                <a:gd name="T2" fmla="*/ 429 w 840"/>
                <a:gd name="T3" fmla="*/ 775 h 801"/>
                <a:gd name="T4" fmla="*/ 230 w 840"/>
                <a:gd name="T5" fmla="*/ 797 h 801"/>
                <a:gd name="T6" fmla="*/ 17 w 840"/>
                <a:gd name="T7" fmla="*/ 775 h 801"/>
                <a:gd name="T8" fmla="*/ 99 w 840"/>
                <a:gd name="T9" fmla="*/ 188 h 801"/>
                <a:gd name="T10" fmla="*/ 604 w 840"/>
                <a:gd name="T11" fmla="*/ 27 h 801"/>
                <a:gd name="T12" fmla="*/ 840 w 840"/>
                <a:gd name="T13" fmla="*/ 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0" h="801">
                  <a:moveTo>
                    <a:pt x="840" y="0"/>
                  </a:moveTo>
                  <a:cubicBezTo>
                    <a:pt x="840" y="0"/>
                    <a:pt x="617" y="662"/>
                    <a:pt x="429" y="775"/>
                  </a:cubicBezTo>
                  <a:cubicBezTo>
                    <a:pt x="391" y="798"/>
                    <a:pt x="310" y="801"/>
                    <a:pt x="230" y="797"/>
                  </a:cubicBezTo>
                  <a:cubicBezTo>
                    <a:pt x="123" y="793"/>
                    <a:pt x="17" y="775"/>
                    <a:pt x="17" y="775"/>
                  </a:cubicBezTo>
                  <a:cubicBezTo>
                    <a:pt x="17" y="775"/>
                    <a:pt x="0" y="298"/>
                    <a:pt x="99" y="188"/>
                  </a:cubicBezTo>
                  <a:cubicBezTo>
                    <a:pt x="174" y="104"/>
                    <a:pt x="417" y="54"/>
                    <a:pt x="604" y="27"/>
                  </a:cubicBezTo>
                  <a:cubicBezTo>
                    <a:pt x="736" y="8"/>
                    <a:pt x="840" y="0"/>
                    <a:pt x="840" y="0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1" name="Freeform 703">
              <a:extLst>
                <a:ext uri="{FF2B5EF4-FFF2-40B4-BE49-F238E27FC236}">
                  <a16:creationId xmlns:a16="http://schemas.microsoft.com/office/drawing/2014/main" id="{0900AC82-95CD-E2D3-7482-7C3328798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4676" y="2439988"/>
              <a:ext cx="117475" cy="265113"/>
            </a:xfrm>
            <a:custGeom>
              <a:avLst/>
              <a:gdLst>
                <a:gd name="T0" fmla="*/ 569 w 647"/>
                <a:gd name="T1" fmla="*/ 1451 h 1451"/>
                <a:gd name="T2" fmla="*/ 337 w 647"/>
                <a:gd name="T3" fmla="*/ 1405 h 1451"/>
                <a:gd name="T4" fmla="*/ 337 w 647"/>
                <a:gd name="T5" fmla="*/ 1405 h 1451"/>
                <a:gd name="T6" fmla="*/ 0 w 647"/>
                <a:gd name="T7" fmla="*/ 655 h 1451"/>
                <a:gd name="T8" fmla="*/ 247 w 647"/>
                <a:gd name="T9" fmla="*/ 1 h 1451"/>
                <a:gd name="T10" fmla="*/ 263 w 647"/>
                <a:gd name="T11" fmla="*/ 0 h 1451"/>
                <a:gd name="T12" fmla="*/ 294 w 647"/>
                <a:gd name="T13" fmla="*/ 8 h 1451"/>
                <a:gd name="T14" fmla="*/ 647 w 647"/>
                <a:gd name="T15" fmla="*/ 839 h 1451"/>
                <a:gd name="T16" fmla="*/ 569 w 647"/>
                <a:gd name="T17" fmla="*/ 1451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1451">
                  <a:moveTo>
                    <a:pt x="569" y="1451"/>
                  </a:moveTo>
                  <a:cubicBezTo>
                    <a:pt x="569" y="1451"/>
                    <a:pt x="474" y="1438"/>
                    <a:pt x="337" y="1405"/>
                  </a:cubicBezTo>
                  <a:lnTo>
                    <a:pt x="337" y="1405"/>
                  </a:lnTo>
                  <a:cubicBezTo>
                    <a:pt x="126" y="1202"/>
                    <a:pt x="0" y="941"/>
                    <a:pt x="0" y="655"/>
                  </a:cubicBezTo>
                  <a:cubicBezTo>
                    <a:pt x="0" y="413"/>
                    <a:pt x="91" y="188"/>
                    <a:pt x="247" y="1"/>
                  </a:cubicBezTo>
                  <a:cubicBezTo>
                    <a:pt x="252" y="0"/>
                    <a:pt x="258" y="0"/>
                    <a:pt x="263" y="0"/>
                  </a:cubicBezTo>
                  <a:cubicBezTo>
                    <a:pt x="274" y="0"/>
                    <a:pt x="285" y="2"/>
                    <a:pt x="294" y="8"/>
                  </a:cubicBezTo>
                  <a:cubicBezTo>
                    <a:pt x="575" y="176"/>
                    <a:pt x="647" y="526"/>
                    <a:pt x="647" y="839"/>
                  </a:cubicBezTo>
                  <a:cubicBezTo>
                    <a:pt x="647" y="1165"/>
                    <a:pt x="569" y="1451"/>
                    <a:pt x="569" y="1451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2" name="Freeform 704">
              <a:extLst>
                <a:ext uri="{FF2B5EF4-FFF2-40B4-BE49-F238E27FC236}">
                  <a16:creationId xmlns:a16="http://schemas.microsoft.com/office/drawing/2014/main" id="{8BF8FF81-F1FC-F6EB-32CA-88B189AD7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788" y="2147888"/>
              <a:ext cx="239713" cy="23813"/>
            </a:xfrm>
            <a:custGeom>
              <a:avLst/>
              <a:gdLst>
                <a:gd name="T0" fmla="*/ 0 w 1312"/>
                <a:gd name="T1" fmla="*/ 130 h 130"/>
                <a:gd name="T2" fmla="*/ 1312 w 1312"/>
                <a:gd name="T3" fmla="*/ 0 h 130"/>
                <a:gd name="T4" fmla="*/ 1312 w 1312"/>
                <a:gd name="T5" fmla="*/ 130 h 130"/>
                <a:gd name="T6" fmla="*/ 0 w 1312"/>
                <a:gd name="T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2" h="130">
                  <a:moveTo>
                    <a:pt x="0" y="130"/>
                  </a:moveTo>
                  <a:lnTo>
                    <a:pt x="1312" y="0"/>
                  </a:lnTo>
                  <a:lnTo>
                    <a:pt x="1312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274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3" name="Freeform 705">
              <a:extLst>
                <a:ext uri="{FF2B5EF4-FFF2-40B4-BE49-F238E27FC236}">
                  <a16:creationId xmlns:a16="http://schemas.microsoft.com/office/drawing/2014/main" id="{B7E3323B-F04A-90F2-75EE-CC2388EE1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988" y="2254250"/>
              <a:ext cx="82550" cy="304800"/>
            </a:xfrm>
            <a:custGeom>
              <a:avLst/>
              <a:gdLst>
                <a:gd name="T0" fmla="*/ 37 w 52"/>
                <a:gd name="T1" fmla="*/ 0 h 192"/>
                <a:gd name="T2" fmla="*/ 0 w 52"/>
                <a:gd name="T3" fmla="*/ 192 h 192"/>
                <a:gd name="T4" fmla="*/ 52 w 52"/>
                <a:gd name="T5" fmla="*/ 9 h 192"/>
                <a:gd name="T6" fmla="*/ 37 w 52"/>
                <a:gd name="T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192">
                  <a:moveTo>
                    <a:pt x="37" y="0"/>
                  </a:moveTo>
                  <a:lnTo>
                    <a:pt x="0" y="192"/>
                  </a:lnTo>
                  <a:lnTo>
                    <a:pt x="52" y="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4" name="Freeform 706">
              <a:extLst>
                <a:ext uri="{FF2B5EF4-FFF2-40B4-BE49-F238E27FC236}">
                  <a16:creationId xmlns:a16="http://schemas.microsoft.com/office/drawing/2014/main" id="{ED563DC8-6570-0ED5-122C-969D28A2D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363" y="2344738"/>
              <a:ext cx="79375" cy="360363"/>
            </a:xfrm>
            <a:custGeom>
              <a:avLst/>
              <a:gdLst>
                <a:gd name="T0" fmla="*/ 36 w 50"/>
                <a:gd name="T1" fmla="*/ 0 h 227"/>
                <a:gd name="T2" fmla="*/ 0 w 50"/>
                <a:gd name="T3" fmla="*/ 227 h 227"/>
                <a:gd name="T4" fmla="*/ 50 w 50"/>
                <a:gd name="T5" fmla="*/ 0 h 227"/>
                <a:gd name="T6" fmla="*/ 36 w 50"/>
                <a:gd name="T7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227">
                  <a:moveTo>
                    <a:pt x="36" y="0"/>
                  </a:moveTo>
                  <a:lnTo>
                    <a:pt x="0" y="227"/>
                  </a:lnTo>
                  <a:lnTo>
                    <a:pt x="5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5" name="Freeform 707">
              <a:extLst>
                <a:ext uri="{FF2B5EF4-FFF2-40B4-BE49-F238E27FC236}">
                  <a16:creationId xmlns:a16="http://schemas.microsoft.com/office/drawing/2014/main" id="{2B614B1F-B39C-7D79-E4DE-4CC768904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5263" y="1957388"/>
              <a:ext cx="96838" cy="187325"/>
            </a:xfrm>
            <a:custGeom>
              <a:avLst/>
              <a:gdLst>
                <a:gd name="T0" fmla="*/ 0 w 61"/>
                <a:gd name="T1" fmla="*/ 8 h 118"/>
                <a:gd name="T2" fmla="*/ 61 w 61"/>
                <a:gd name="T3" fmla="*/ 118 h 118"/>
                <a:gd name="T4" fmla="*/ 14 w 61"/>
                <a:gd name="T5" fmla="*/ 0 h 118"/>
                <a:gd name="T6" fmla="*/ 0 w 61"/>
                <a:gd name="T7" fmla="*/ 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118">
                  <a:moveTo>
                    <a:pt x="0" y="8"/>
                  </a:moveTo>
                  <a:lnTo>
                    <a:pt x="61" y="118"/>
                  </a:lnTo>
                  <a:lnTo>
                    <a:pt x="1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6" name="Freeform 708">
              <a:extLst>
                <a:ext uri="{FF2B5EF4-FFF2-40B4-BE49-F238E27FC236}">
                  <a16:creationId xmlns:a16="http://schemas.microsoft.com/office/drawing/2014/main" id="{6B1EBB02-C5B8-F148-BF6B-FA3AB2231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988" y="2833688"/>
              <a:ext cx="203200" cy="217488"/>
            </a:xfrm>
            <a:custGeom>
              <a:avLst/>
              <a:gdLst>
                <a:gd name="T0" fmla="*/ 1112 w 1112"/>
                <a:gd name="T1" fmla="*/ 320 h 1190"/>
                <a:gd name="T2" fmla="*/ 176 w 1112"/>
                <a:gd name="T3" fmla="*/ 1190 h 1190"/>
                <a:gd name="T4" fmla="*/ 226 w 1112"/>
                <a:gd name="T5" fmla="*/ 106 h 1190"/>
                <a:gd name="T6" fmla="*/ 688 w 1112"/>
                <a:gd name="T7" fmla="*/ 298 h 1190"/>
                <a:gd name="T8" fmla="*/ 1112 w 1112"/>
                <a:gd name="T9" fmla="*/ 320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2" h="1190">
                  <a:moveTo>
                    <a:pt x="1112" y="320"/>
                  </a:moveTo>
                  <a:cubicBezTo>
                    <a:pt x="996" y="701"/>
                    <a:pt x="646" y="1019"/>
                    <a:pt x="176" y="1190"/>
                  </a:cubicBezTo>
                  <a:cubicBezTo>
                    <a:pt x="69" y="819"/>
                    <a:pt x="0" y="347"/>
                    <a:pt x="226" y="106"/>
                  </a:cubicBezTo>
                  <a:cubicBezTo>
                    <a:pt x="326" y="0"/>
                    <a:pt x="688" y="298"/>
                    <a:pt x="688" y="298"/>
                  </a:cubicBezTo>
                  <a:cubicBezTo>
                    <a:pt x="688" y="298"/>
                    <a:pt x="1004" y="242"/>
                    <a:pt x="1112" y="320"/>
                  </a:cubicBez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7" name="Freeform 709">
              <a:extLst>
                <a:ext uri="{FF2B5EF4-FFF2-40B4-BE49-F238E27FC236}">
                  <a16:creationId xmlns:a16="http://schemas.microsoft.com/office/drawing/2014/main" id="{EA42CA58-2DC4-BACA-6427-7AC300BF9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201" y="2722563"/>
              <a:ext cx="327025" cy="314325"/>
            </a:xfrm>
            <a:custGeom>
              <a:avLst/>
              <a:gdLst>
                <a:gd name="T0" fmla="*/ 1777 w 1782"/>
                <a:gd name="T1" fmla="*/ 597 h 1723"/>
                <a:gd name="T2" fmla="*/ 1203 w 1782"/>
                <a:gd name="T3" fmla="*/ 1420 h 1723"/>
                <a:gd name="T4" fmla="*/ 541 w 1782"/>
                <a:gd name="T5" fmla="*/ 1723 h 1723"/>
                <a:gd name="T6" fmla="*/ 517 w 1782"/>
                <a:gd name="T7" fmla="*/ 114 h 1723"/>
                <a:gd name="T8" fmla="*/ 574 w 1782"/>
                <a:gd name="T9" fmla="*/ 79 h 1723"/>
                <a:gd name="T10" fmla="*/ 1170 w 1782"/>
                <a:gd name="T11" fmla="*/ 395 h 1723"/>
                <a:gd name="T12" fmla="*/ 1777 w 1782"/>
                <a:gd name="T13" fmla="*/ 597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82" h="1723">
                  <a:moveTo>
                    <a:pt x="1777" y="597"/>
                  </a:moveTo>
                  <a:cubicBezTo>
                    <a:pt x="1782" y="960"/>
                    <a:pt x="1499" y="1234"/>
                    <a:pt x="1203" y="1420"/>
                  </a:cubicBezTo>
                  <a:cubicBezTo>
                    <a:pt x="880" y="1623"/>
                    <a:pt x="541" y="1723"/>
                    <a:pt x="541" y="1723"/>
                  </a:cubicBezTo>
                  <a:cubicBezTo>
                    <a:pt x="541" y="1723"/>
                    <a:pt x="0" y="487"/>
                    <a:pt x="517" y="114"/>
                  </a:cubicBezTo>
                  <a:cubicBezTo>
                    <a:pt x="535" y="101"/>
                    <a:pt x="554" y="89"/>
                    <a:pt x="574" y="79"/>
                  </a:cubicBezTo>
                  <a:cubicBezTo>
                    <a:pt x="723" y="0"/>
                    <a:pt x="1170" y="395"/>
                    <a:pt x="1170" y="395"/>
                  </a:cubicBezTo>
                  <a:cubicBezTo>
                    <a:pt x="1170" y="395"/>
                    <a:pt x="1775" y="437"/>
                    <a:pt x="1777" y="597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8" name="Freeform 710">
              <a:extLst>
                <a:ext uri="{FF2B5EF4-FFF2-40B4-BE49-F238E27FC236}">
                  <a16:creationId xmlns:a16="http://schemas.microsoft.com/office/drawing/2014/main" id="{13BA2F85-4B19-47D2-A3D5-C126E09D3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738" y="2767013"/>
              <a:ext cx="104775" cy="231775"/>
            </a:xfrm>
            <a:custGeom>
              <a:avLst/>
              <a:gdLst>
                <a:gd name="T0" fmla="*/ 59 w 66"/>
                <a:gd name="T1" fmla="*/ 0 h 146"/>
                <a:gd name="T2" fmla="*/ 0 w 66"/>
                <a:gd name="T3" fmla="*/ 146 h 146"/>
                <a:gd name="T4" fmla="*/ 66 w 66"/>
                <a:gd name="T5" fmla="*/ 17 h 146"/>
                <a:gd name="T6" fmla="*/ 59 w 66"/>
                <a:gd name="T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146">
                  <a:moveTo>
                    <a:pt x="59" y="0"/>
                  </a:moveTo>
                  <a:lnTo>
                    <a:pt x="0" y="146"/>
                  </a:lnTo>
                  <a:lnTo>
                    <a:pt x="66" y="1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9" name="Freeform 711">
              <a:extLst>
                <a:ext uri="{FF2B5EF4-FFF2-40B4-BE49-F238E27FC236}">
                  <a16:creationId xmlns:a16="http://schemas.microsoft.com/office/drawing/2014/main" id="{C76D8FCC-398C-F56F-9D08-0C8169628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6488" y="2244725"/>
              <a:ext cx="200025" cy="223838"/>
            </a:xfrm>
            <a:custGeom>
              <a:avLst/>
              <a:gdLst>
                <a:gd name="T0" fmla="*/ 101 w 1095"/>
                <a:gd name="T1" fmla="*/ 1225 h 1225"/>
                <a:gd name="T2" fmla="*/ 101 w 1095"/>
                <a:gd name="T3" fmla="*/ 1225 h 1225"/>
                <a:gd name="T4" fmla="*/ 0 w 1095"/>
                <a:gd name="T5" fmla="*/ 411 h 1225"/>
                <a:gd name="T6" fmla="*/ 10 w 1095"/>
                <a:gd name="T7" fmla="*/ 229 h 1225"/>
                <a:gd name="T8" fmla="*/ 236 w 1095"/>
                <a:gd name="T9" fmla="*/ 278 h 1225"/>
                <a:gd name="T10" fmla="*/ 347 w 1095"/>
                <a:gd name="T11" fmla="*/ 254 h 1225"/>
                <a:gd name="T12" fmla="*/ 452 w 1095"/>
                <a:gd name="T13" fmla="*/ 0 h 1225"/>
                <a:gd name="T14" fmla="*/ 642 w 1095"/>
                <a:gd name="T15" fmla="*/ 180 h 1225"/>
                <a:gd name="T16" fmla="*/ 466 w 1095"/>
                <a:gd name="T17" fmla="*/ 1097 h 1225"/>
                <a:gd name="T18" fmla="*/ 101 w 1095"/>
                <a:gd name="T19" fmla="*/ 1225 h 1225"/>
                <a:gd name="T20" fmla="*/ 538 w 1095"/>
                <a:gd name="T21" fmla="*/ 1056 h 1225"/>
                <a:gd name="T22" fmla="*/ 764 w 1095"/>
                <a:gd name="T23" fmla="*/ 267 h 1225"/>
                <a:gd name="T24" fmla="*/ 1095 w 1095"/>
                <a:gd name="T25" fmla="*/ 326 h 1225"/>
                <a:gd name="T26" fmla="*/ 538 w 1095"/>
                <a:gd name="T27" fmla="*/ 1056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5" h="1225">
                  <a:moveTo>
                    <a:pt x="101" y="1225"/>
                  </a:moveTo>
                  <a:lnTo>
                    <a:pt x="101" y="1225"/>
                  </a:lnTo>
                  <a:cubicBezTo>
                    <a:pt x="46" y="956"/>
                    <a:pt x="0" y="659"/>
                    <a:pt x="0" y="411"/>
                  </a:cubicBezTo>
                  <a:cubicBezTo>
                    <a:pt x="0" y="347"/>
                    <a:pt x="3" y="286"/>
                    <a:pt x="10" y="229"/>
                  </a:cubicBezTo>
                  <a:cubicBezTo>
                    <a:pt x="93" y="260"/>
                    <a:pt x="170" y="278"/>
                    <a:pt x="236" y="278"/>
                  </a:cubicBezTo>
                  <a:cubicBezTo>
                    <a:pt x="278" y="278"/>
                    <a:pt x="316" y="271"/>
                    <a:pt x="347" y="254"/>
                  </a:cubicBezTo>
                  <a:cubicBezTo>
                    <a:pt x="407" y="222"/>
                    <a:pt x="438" y="120"/>
                    <a:pt x="452" y="0"/>
                  </a:cubicBezTo>
                  <a:cubicBezTo>
                    <a:pt x="524" y="59"/>
                    <a:pt x="592" y="127"/>
                    <a:pt x="642" y="180"/>
                  </a:cubicBezTo>
                  <a:lnTo>
                    <a:pt x="466" y="1097"/>
                  </a:lnTo>
                  <a:cubicBezTo>
                    <a:pt x="354" y="1156"/>
                    <a:pt x="231" y="1200"/>
                    <a:pt x="101" y="1225"/>
                  </a:cubicBezTo>
                  <a:close/>
                  <a:moveTo>
                    <a:pt x="538" y="1056"/>
                  </a:moveTo>
                  <a:lnTo>
                    <a:pt x="764" y="267"/>
                  </a:lnTo>
                  <a:cubicBezTo>
                    <a:pt x="835" y="275"/>
                    <a:pt x="973" y="293"/>
                    <a:pt x="1095" y="326"/>
                  </a:cubicBezTo>
                  <a:cubicBezTo>
                    <a:pt x="1010" y="632"/>
                    <a:pt x="808" y="891"/>
                    <a:pt x="538" y="1056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0" name="Freeform 712">
              <a:extLst>
                <a:ext uri="{FF2B5EF4-FFF2-40B4-BE49-F238E27FC236}">
                  <a16:creationId xmlns:a16="http://schemas.microsoft.com/office/drawing/2014/main" id="{71974B4E-09F2-3E2C-6467-615813686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076" y="2220913"/>
              <a:ext cx="80963" cy="74613"/>
            </a:xfrm>
            <a:custGeom>
              <a:avLst/>
              <a:gdLst>
                <a:gd name="T0" fmla="*/ 226 w 442"/>
                <a:gd name="T1" fmla="*/ 404 h 404"/>
                <a:gd name="T2" fmla="*/ 0 w 442"/>
                <a:gd name="T3" fmla="*/ 355 h 404"/>
                <a:gd name="T4" fmla="*/ 168 w 442"/>
                <a:gd name="T5" fmla="*/ 9 h 404"/>
                <a:gd name="T6" fmla="*/ 208 w 442"/>
                <a:gd name="T7" fmla="*/ 0 h 404"/>
                <a:gd name="T8" fmla="*/ 442 w 442"/>
                <a:gd name="T9" fmla="*/ 126 h 404"/>
                <a:gd name="T10" fmla="*/ 337 w 442"/>
                <a:gd name="T11" fmla="*/ 380 h 404"/>
                <a:gd name="T12" fmla="*/ 226 w 442"/>
                <a:gd name="T13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2" h="404">
                  <a:moveTo>
                    <a:pt x="226" y="404"/>
                  </a:moveTo>
                  <a:cubicBezTo>
                    <a:pt x="160" y="404"/>
                    <a:pt x="83" y="386"/>
                    <a:pt x="0" y="355"/>
                  </a:cubicBezTo>
                  <a:cubicBezTo>
                    <a:pt x="19" y="190"/>
                    <a:pt x="70" y="64"/>
                    <a:pt x="168" y="9"/>
                  </a:cubicBezTo>
                  <a:cubicBezTo>
                    <a:pt x="180" y="3"/>
                    <a:pt x="193" y="0"/>
                    <a:pt x="208" y="0"/>
                  </a:cubicBezTo>
                  <a:cubicBezTo>
                    <a:pt x="271" y="0"/>
                    <a:pt x="358" y="56"/>
                    <a:pt x="442" y="126"/>
                  </a:cubicBezTo>
                  <a:cubicBezTo>
                    <a:pt x="428" y="246"/>
                    <a:pt x="397" y="348"/>
                    <a:pt x="337" y="380"/>
                  </a:cubicBezTo>
                  <a:cubicBezTo>
                    <a:pt x="306" y="397"/>
                    <a:pt x="268" y="404"/>
                    <a:pt x="226" y="404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1" name="Freeform 713">
              <a:extLst>
                <a:ext uri="{FF2B5EF4-FFF2-40B4-BE49-F238E27FC236}">
                  <a16:creationId xmlns:a16="http://schemas.microsoft.com/office/drawing/2014/main" id="{5FAD1B7D-F3FE-9286-DA35-F29AED0DA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213" y="2276475"/>
              <a:ext cx="53975" cy="168275"/>
            </a:xfrm>
            <a:custGeom>
              <a:avLst/>
              <a:gdLst>
                <a:gd name="T0" fmla="*/ 0 w 298"/>
                <a:gd name="T1" fmla="*/ 917 h 917"/>
                <a:gd name="T2" fmla="*/ 176 w 298"/>
                <a:gd name="T3" fmla="*/ 0 h 917"/>
                <a:gd name="T4" fmla="*/ 252 w 298"/>
                <a:gd name="T5" fmla="*/ 82 h 917"/>
                <a:gd name="T6" fmla="*/ 298 w 298"/>
                <a:gd name="T7" fmla="*/ 87 h 917"/>
                <a:gd name="T8" fmla="*/ 72 w 298"/>
                <a:gd name="T9" fmla="*/ 876 h 917"/>
                <a:gd name="T10" fmla="*/ 0 w 298"/>
                <a:gd name="T11" fmla="*/ 917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917">
                  <a:moveTo>
                    <a:pt x="0" y="917"/>
                  </a:moveTo>
                  <a:lnTo>
                    <a:pt x="176" y="0"/>
                  </a:lnTo>
                  <a:cubicBezTo>
                    <a:pt x="222" y="48"/>
                    <a:pt x="252" y="82"/>
                    <a:pt x="252" y="82"/>
                  </a:cubicBezTo>
                  <a:cubicBezTo>
                    <a:pt x="252" y="82"/>
                    <a:pt x="269" y="84"/>
                    <a:pt x="298" y="87"/>
                  </a:cubicBezTo>
                  <a:lnTo>
                    <a:pt x="72" y="876"/>
                  </a:lnTo>
                  <a:cubicBezTo>
                    <a:pt x="48" y="890"/>
                    <a:pt x="25" y="904"/>
                    <a:pt x="0" y="917"/>
                  </a:cubicBez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2" name="Freeform 714">
              <a:extLst>
                <a:ext uri="{FF2B5EF4-FFF2-40B4-BE49-F238E27FC236}">
                  <a16:creationId xmlns:a16="http://schemas.microsoft.com/office/drawing/2014/main" id="{79ACC39A-7133-34B4-4516-35C7382C2C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4776" y="2344738"/>
              <a:ext cx="350838" cy="260350"/>
            </a:xfrm>
            <a:custGeom>
              <a:avLst/>
              <a:gdLst>
                <a:gd name="T0" fmla="*/ 1552 w 1926"/>
                <a:gd name="T1" fmla="*/ 1426 h 1426"/>
                <a:gd name="T2" fmla="*/ 870 w 1926"/>
                <a:gd name="T3" fmla="*/ 1221 h 1426"/>
                <a:gd name="T4" fmla="*/ 1088 w 1926"/>
                <a:gd name="T5" fmla="*/ 231 h 1426"/>
                <a:gd name="T6" fmla="*/ 1566 w 1926"/>
                <a:gd name="T7" fmla="*/ 185 h 1426"/>
                <a:gd name="T8" fmla="*/ 1891 w 1926"/>
                <a:gd name="T9" fmla="*/ 292 h 1426"/>
                <a:gd name="T10" fmla="*/ 1926 w 1926"/>
                <a:gd name="T11" fmla="*/ 543 h 1426"/>
                <a:gd name="T12" fmla="*/ 1552 w 1926"/>
                <a:gd name="T13" fmla="*/ 1426 h 1426"/>
                <a:gd name="T14" fmla="*/ 1552 w 1926"/>
                <a:gd name="T15" fmla="*/ 1426 h 1426"/>
                <a:gd name="T16" fmla="*/ 827 w 1926"/>
                <a:gd name="T17" fmla="*/ 1198 h 1426"/>
                <a:gd name="T18" fmla="*/ 0 w 1926"/>
                <a:gd name="T19" fmla="*/ 245 h 1426"/>
                <a:gd name="T20" fmla="*/ 147 w 1926"/>
                <a:gd name="T21" fmla="*/ 39 h 1426"/>
                <a:gd name="T22" fmla="*/ 281 w 1926"/>
                <a:gd name="T23" fmla="*/ 0 h 1426"/>
                <a:gd name="T24" fmla="*/ 982 w 1926"/>
                <a:gd name="T25" fmla="*/ 218 h 1426"/>
                <a:gd name="T26" fmla="*/ 827 w 1926"/>
                <a:gd name="T27" fmla="*/ 119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6" h="1426">
                  <a:moveTo>
                    <a:pt x="1552" y="1426"/>
                  </a:moveTo>
                  <a:cubicBezTo>
                    <a:pt x="1307" y="1399"/>
                    <a:pt x="1077" y="1328"/>
                    <a:pt x="870" y="1221"/>
                  </a:cubicBezTo>
                  <a:lnTo>
                    <a:pt x="1088" y="231"/>
                  </a:lnTo>
                  <a:cubicBezTo>
                    <a:pt x="1184" y="215"/>
                    <a:pt x="1387" y="185"/>
                    <a:pt x="1566" y="185"/>
                  </a:cubicBezTo>
                  <a:cubicBezTo>
                    <a:pt x="1727" y="185"/>
                    <a:pt x="1868" y="209"/>
                    <a:pt x="1891" y="292"/>
                  </a:cubicBezTo>
                  <a:cubicBezTo>
                    <a:pt x="1915" y="376"/>
                    <a:pt x="1926" y="460"/>
                    <a:pt x="1926" y="543"/>
                  </a:cubicBezTo>
                  <a:cubicBezTo>
                    <a:pt x="1925" y="864"/>
                    <a:pt x="1761" y="1168"/>
                    <a:pt x="1552" y="1426"/>
                  </a:cubicBezTo>
                  <a:lnTo>
                    <a:pt x="1552" y="1426"/>
                  </a:lnTo>
                  <a:moveTo>
                    <a:pt x="827" y="1198"/>
                  </a:moveTo>
                  <a:cubicBezTo>
                    <a:pt x="442" y="987"/>
                    <a:pt x="144" y="648"/>
                    <a:pt x="0" y="245"/>
                  </a:cubicBezTo>
                  <a:cubicBezTo>
                    <a:pt x="33" y="169"/>
                    <a:pt x="81" y="100"/>
                    <a:pt x="147" y="39"/>
                  </a:cubicBezTo>
                  <a:cubicBezTo>
                    <a:pt x="177" y="12"/>
                    <a:pt x="224" y="0"/>
                    <a:pt x="281" y="0"/>
                  </a:cubicBezTo>
                  <a:cubicBezTo>
                    <a:pt x="495" y="0"/>
                    <a:pt x="852" y="157"/>
                    <a:pt x="982" y="218"/>
                  </a:cubicBezTo>
                  <a:lnTo>
                    <a:pt x="827" y="1198"/>
                  </a:ln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3" name="Freeform 715">
              <a:extLst>
                <a:ext uri="{FF2B5EF4-FFF2-40B4-BE49-F238E27FC236}">
                  <a16:creationId xmlns:a16="http://schemas.microsoft.com/office/drawing/2014/main" id="{E5765746-D19F-3549-980B-983064559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5588" y="2384425"/>
              <a:ext cx="47625" cy="184150"/>
            </a:xfrm>
            <a:custGeom>
              <a:avLst/>
              <a:gdLst>
                <a:gd name="T0" fmla="*/ 43 w 261"/>
                <a:gd name="T1" fmla="*/ 1003 h 1003"/>
                <a:gd name="T2" fmla="*/ 0 w 261"/>
                <a:gd name="T3" fmla="*/ 980 h 1003"/>
                <a:gd name="T4" fmla="*/ 155 w 261"/>
                <a:gd name="T5" fmla="*/ 0 h 1003"/>
                <a:gd name="T6" fmla="*/ 205 w 261"/>
                <a:gd name="T7" fmla="*/ 23 h 1003"/>
                <a:gd name="T8" fmla="*/ 261 w 261"/>
                <a:gd name="T9" fmla="*/ 13 h 1003"/>
                <a:gd name="T10" fmla="*/ 43 w 261"/>
                <a:gd name="T11" fmla="*/ 1003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1003">
                  <a:moveTo>
                    <a:pt x="43" y="1003"/>
                  </a:moveTo>
                  <a:cubicBezTo>
                    <a:pt x="29" y="996"/>
                    <a:pt x="14" y="988"/>
                    <a:pt x="0" y="980"/>
                  </a:cubicBezTo>
                  <a:lnTo>
                    <a:pt x="155" y="0"/>
                  </a:lnTo>
                  <a:cubicBezTo>
                    <a:pt x="186" y="14"/>
                    <a:pt x="205" y="23"/>
                    <a:pt x="205" y="23"/>
                  </a:cubicBezTo>
                  <a:cubicBezTo>
                    <a:pt x="205" y="23"/>
                    <a:pt x="226" y="19"/>
                    <a:pt x="261" y="13"/>
                  </a:cubicBezTo>
                  <a:lnTo>
                    <a:pt x="43" y="1003"/>
                  </a:ln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4" name="Freeform 716">
              <a:extLst>
                <a:ext uri="{FF2B5EF4-FFF2-40B4-BE49-F238E27FC236}">
                  <a16:creationId xmlns:a16="http://schemas.microsoft.com/office/drawing/2014/main" id="{FD309EA2-8B33-377C-E5BF-28963C85FA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2076" y="1938338"/>
              <a:ext cx="249238" cy="168275"/>
            </a:xfrm>
            <a:custGeom>
              <a:avLst/>
              <a:gdLst>
                <a:gd name="T0" fmla="*/ 479 w 1366"/>
                <a:gd name="T1" fmla="*/ 916 h 916"/>
                <a:gd name="T2" fmla="*/ 237 w 1366"/>
                <a:gd name="T3" fmla="*/ 888 h 916"/>
                <a:gd name="T4" fmla="*/ 237 w 1366"/>
                <a:gd name="T5" fmla="*/ 888 h 916"/>
                <a:gd name="T6" fmla="*/ 0 w 1366"/>
                <a:gd name="T7" fmla="*/ 555 h 916"/>
                <a:gd name="T8" fmla="*/ 42 w 1366"/>
                <a:gd name="T9" fmla="*/ 412 h 916"/>
                <a:gd name="T10" fmla="*/ 610 w 1366"/>
                <a:gd name="T11" fmla="*/ 251 h 916"/>
                <a:gd name="T12" fmla="*/ 925 w 1366"/>
                <a:gd name="T13" fmla="*/ 818 h 916"/>
                <a:gd name="T14" fmla="*/ 479 w 1366"/>
                <a:gd name="T15" fmla="*/ 916 h 916"/>
                <a:gd name="T16" fmla="*/ 964 w 1366"/>
                <a:gd name="T17" fmla="*/ 799 h 916"/>
                <a:gd name="T18" fmla="*/ 724 w 1366"/>
                <a:gd name="T19" fmla="*/ 208 h 916"/>
                <a:gd name="T20" fmla="*/ 1186 w 1366"/>
                <a:gd name="T21" fmla="*/ 0 h 916"/>
                <a:gd name="T22" fmla="*/ 1231 w 1366"/>
                <a:gd name="T23" fmla="*/ 14 h 916"/>
                <a:gd name="T24" fmla="*/ 1366 w 1366"/>
                <a:gd name="T25" fmla="*/ 249 h 916"/>
                <a:gd name="T26" fmla="*/ 964 w 1366"/>
                <a:gd name="T27" fmla="*/ 799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66" h="916">
                  <a:moveTo>
                    <a:pt x="479" y="916"/>
                  </a:moveTo>
                  <a:cubicBezTo>
                    <a:pt x="395" y="916"/>
                    <a:pt x="314" y="906"/>
                    <a:pt x="237" y="888"/>
                  </a:cubicBezTo>
                  <a:lnTo>
                    <a:pt x="237" y="888"/>
                  </a:lnTo>
                  <a:cubicBezTo>
                    <a:pt x="98" y="793"/>
                    <a:pt x="0" y="681"/>
                    <a:pt x="0" y="555"/>
                  </a:cubicBezTo>
                  <a:cubicBezTo>
                    <a:pt x="0" y="509"/>
                    <a:pt x="13" y="462"/>
                    <a:pt x="42" y="412"/>
                  </a:cubicBezTo>
                  <a:cubicBezTo>
                    <a:pt x="101" y="311"/>
                    <a:pt x="471" y="265"/>
                    <a:pt x="610" y="251"/>
                  </a:cubicBezTo>
                  <a:lnTo>
                    <a:pt x="925" y="818"/>
                  </a:lnTo>
                  <a:cubicBezTo>
                    <a:pt x="794" y="880"/>
                    <a:pt x="642" y="916"/>
                    <a:pt x="479" y="916"/>
                  </a:cubicBezTo>
                  <a:moveTo>
                    <a:pt x="964" y="799"/>
                  </a:moveTo>
                  <a:lnTo>
                    <a:pt x="724" y="208"/>
                  </a:lnTo>
                  <a:cubicBezTo>
                    <a:pt x="837" y="138"/>
                    <a:pt x="1076" y="0"/>
                    <a:pt x="1186" y="0"/>
                  </a:cubicBezTo>
                  <a:cubicBezTo>
                    <a:pt x="1205" y="0"/>
                    <a:pt x="1221" y="4"/>
                    <a:pt x="1231" y="14"/>
                  </a:cubicBezTo>
                  <a:cubicBezTo>
                    <a:pt x="1299" y="82"/>
                    <a:pt x="1342" y="162"/>
                    <a:pt x="1366" y="249"/>
                  </a:cubicBezTo>
                  <a:cubicBezTo>
                    <a:pt x="1342" y="479"/>
                    <a:pt x="1188" y="679"/>
                    <a:pt x="964" y="799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5" name="Freeform 717">
              <a:extLst>
                <a:ext uri="{FF2B5EF4-FFF2-40B4-BE49-F238E27FC236}">
                  <a16:creationId xmlns:a16="http://schemas.microsoft.com/office/drawing/2014/main" id="{430786B2-E5B2-705A-F32E-E22C0602E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201" y="1976438"/>
              <a:ext cx="65088" cy="111125"/>
            </a:xfrm>
            <a:custGeom>
              <a:avLst/>
              <a:gdLst>
                <a:gd name="T0" fmla="*/ 315 w 354"/>
                <a:gd name="T1" fmla="*/ 610 h 610"/>
                <a:gd name="T2" fmla="*/ 0 w 354"/>
                <a:gd name="T3" fmla="*/ 43 h 610"/>
                <a:gd name="T4" fmla="*/ 52 w 354"/>
                <a:gd name="T5" fmla="*/ 39 h 610"/>
                <a:gd name="T6" fmla="*/ 114 w 354"/>
                <a:gd name="T7" fmla="*/ 0 h 610"/>
                <a:gd name="T8" fmla="*/ 354 w 354"/>
                <a:gd name="T9" fmla="*/ 591 h 610"/>
                <a:gd name="T10" fmla="*/ 315 w 354"/>
                <a:gd name="T11" fmla="*/ 610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4" h="610">
                  <a:moveTo>
                    <a:pt x="315" y="610"/>
                  </a:moveTo>
                  <a:lnTo>
                    <a:pt x="0" y="43"/>
                  </a:lnTo>
                  <a:cubicBezTo>
                    <a:pt x="32" y="40"/>
                    <a:pt x="52" y="39"/>
                    <a:pt x="52" y="39"/>
                  </a:cubicBezTo>
                  <a:cubicBezTo>
                    <a:pt x="52" y="39"/>
                    <a:pt x="76" y="23"/>
                    <a:pt x="114" y="0"/>
                  </a:cubicBezTo>
                  <a:lnTo>
                    <a:pt x="354" y="591"/>
                  </a:lnTo>
                  <a:cubicBezTo>
                    <a:pt x="341" y="597"/>
                    <a:pt x="328" y="604"/>
                    <a:pt x="315" y="610"/>
                  </a:cubicBez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6" name="Freeform 718">
              <a:extLst>
                <a:ext uri="{FF2B5EF4-FFF2-40B4-BE49-F238E27FC236}">
                  <a16:creationId xmlns:a16="http://schemas.microsoft.com/office/drawing/2014/main" id="{864536B3-F154-835C-3B13-56EEE07BE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2743200"/>
              <a:ext cx="171450" cy="293688"/>
            </a:xfrm>
            <a:custGeom>
              <a:avLst/>
              <a:gdLst>
                <a:gd name="T0" fmla="*/ 248 w 938"/>
                <a:gd name="T1" fmla="*/ 1609 h 1609"/>
                <a:gd name="T2" fmla="*/ 0 w 938"/>
                <a:gd name="T3" fmla="*/ 561 h 1609"/>
                <a:gd name="T4" fmla="*/ 224 w 938"/>
                <a:gd name="T5" fmla="*/ 0 h 1609"/>
                <a:gd name="T6" fmla="*/ 722 w 938"/>
                <a:gd name="T7" fmla="*/ 370 h 1609"/>
                <a:gd name="T8" fmla="*/ 301 w 938"/>
                <a:gd name="T9" fmla="*/ 1400 h 1609"/>
                <a:gd name="T10" fmla="*/ 783 w 938"/>
                <a:gd name="T11" fmla="*/ 463 h 1609"/>
                <a:gd name="T12" fmla="*/ 938 w 938"/>
                <a:gd name="T13" fmla="*/ 1049 h 1609"/>
                <a:gd name="T14" fmla="*/ 910 w 938"/>
                <a:gd name="T15" fmla="*/ 1306 h 1609"/>
                <a:gd name="T16" fmla="*/ 910 w 938"/>
                <a:gd name="T17" fmla="*/ 1306 h 1609"/>
                <a:gd name="T18" fmla="*/ 645 w 938"/>
                <a:gd name="T19" fmla="*/ 1451 h 1609"/>
                <a:gd name="T20" fmla="*/ 454 w 938"/>
                <a:gd name="T21" fmla="*/ 1535 h 1609"/>
                <a:gd name="T22" fmla="*/ 248 w 938"/>
                <a:gd name="T23" fmla="*/ 1609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8" h="1609">
                  <a:moveTo>
                    <a:pt x="248" y="1609"/>
                  </a:moveTo>
                  <a:cubicBezTo>
                    <a:pt x="248" y="1609"/>
                    <a:pt x="0" y="1043"/>
                    <a:pt x="0" y="561"/>
                  </a:cubicBezTo>
                  <a:cubicBezTo>
                    <a:pt x="0" y="331"/>
                    <a:pt x="57" y="121"/>
                    <a:pt x="224" y="0"/>
                  </a:cubicBezTo>
                  <a:cubicBezTo>
                    <a:pt x="423" y="65"/>
                    <a:pt x="597" y="196"/>
                    <a:pt x="722" y="370"/>
                  </a:cubicBezTo>
                  <a:lnTo>
                    <a:pt x="301" y="1400"/>
                  </a:lnTo>
                  <a:lnTo>
                    <a:pt x="783" y="463"/>
                  </a:lnTo>
                  <a:cubicBezTo>
                    <a:pt x="881" y="633"/>
                    <a:pt x="938" y="834"/>
                    <a:pt x="938" y="1049"/>
                  </a:cubicBezTo>
                  <a:cubicBezTo>
                    <a:pt x="938" y="1137"/>
                    <a:pt x="928" y="1224"/>
                    <a:pt x="910" y="1306"/>
                  </a:cubicBezTo>
                  <a:lnTo>
                    <a:pt x="910" y="1306"/>
                  </a:lnTo>
                  <a:cubicBezTo>
                    <a:pt x="821" y="1362"/>
                    <a:pt x="730" y="1411"/>
                    <a:pt x="645" y="1451"/>
                  </a:cubicBezTo>
                  <a:cubicBezTo>
                    <a:pt x="576" y="1485"/>
                    <a:pt x="511" y="1512"/>
                    <a:pt x="454" y="1535"/>
                  </a:cubicBezTo>
                  <a:cubicBezTo>
                    <a:pt x="331" y="1584"/>
                    <a:pt x="248" y="1609"/>
                    <a:pt x="248" y="1609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7" name="Freeform 719">
              <a:extLst>
                <a:ext uri="{FF2B5EF4-FFF2-40B4-BE49-F238E27FC236}">
                  <a16:creationId xmlns:a16="http://schemas.microsoft.com/office/drawing/2014/main" id="{0CB60E12-9821-8056-6918-E55252F11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738" y="2809875"/>
              <a:ext cx="87313" cy="188913"/>
            </a:xfrm>
            <a:custGeom>
              <a:avLst/>
              <a:gdLst>
                <a:gd name="T0" fmla="*/ 0 w 482"/>
                <a:gd name="T1" fmla="*/ 1030 h 1030"/>
                <a:gd name="T2" fmla="*/ 421 w 482"/>
                <a:gd name="T3" fmla="*/ 0 h 1030"/>
                <a:gd name="T4" fmla="*/ 482 w 482"/>
                <a:gd name="T5" fmla="*/ 93 h 1030"/>
                <a:gd name="T6" fmla="*/ 0 w 482"/>
                <a:gd name="T7" fmla="*/ 103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2" h="1030">
                  <a:moveTo>
                    <a:pt x="0" y="1030"/>
                  </a:moveTo>
                  <a:lnTo>
                    <a:pt x="421" y="0"/>
                  </a:lnTo>
                  <a:cubicBezTo>
                    <a:pt x="443" y="30"/>
                    <a:pt x="463" y="61"/>
                    <a:pt x="482" y="93"/>
                  </a:cubicBezTo>
                  <a:lnTo>
                    <a:pt x="0" y="1030"/>
                  </a:ln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8" name="Freeform 720">
              <a:extLst>
                <a:ext uri="{FF2B5EF4-FFF2-40B4-BE49-F238E27FC236}">
                  <a16:creationId xmlns:a16="http://schemas.microsoft.com/office/drawing/2014/main" id="{CA00F42F-D2F6-9CC6-0658-F9CAC9579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801" y="2057400"/>
              <a:ext cx="295275" cy="238125"/>
            </a:xfrm>
            <a:custGeom>
              <a:avLst/>
              <a:gdLst>
                <a:gd name="T0" fmla="*/ 214 w 1615"/>
                <a:gd name="T1" fmla="*/ 1299 h 1299"/>
                <a:gd name="T2" fmla="*/ 78 w 1615"/>
                <a:gd name="T3" fmla="*/ 767 h 1299"/>
                <a:gd name="T4" fmla="*/ 136 w 1615"/>
                <a:gd name="T5" fmla="*/ 95 h 1299"/>
                <a:gd name="T6" fmla="*/ 689 w 1615"/>
                <a:gd name="T7" fmla="*/ 432 h 1299"/>
                <a:gd name="T8" fmla="*/ 1504 w 1615"/>
                <a:gd name="T9" fmla="*/ 566 h 1299"/>
                <a:gd name="T10" fmla="*/ 1525 w 1615"/>
                <a:gd name="T11" fmla="*/ 602 h 1299"/>
                <a:gd name="T12" fmla="*/ 214 w 1615"/>
                <a:gd name="T13" fmla="*/ 1299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5" h="1299">
                  <a:moveTo>
                    <a:pt x="214" y="1299"/>
                  </a:moveTo>
                  <a:cubicBezTo>
                    <a:pt x="214" y="1299"/>
                    <a:pt x="132" y="1044"/>
                    <a:pt x="78" y="767"/>
                  </a:cubicBezTo>
                  <a:cubicBezTo>
                    <a:pt x="23" y="479"/>
                    <a:pt x="0" y="167"/>
                    <a:pt x="136" y="95"/>
                  </a:cubicBezTo>
                  <a:cubicBezTo>
                    <a:pt x="318" y="0"/>
                    <a:pt x="689" y="432"/>
                    <a:pt x="689" y="432"/>
                  </a:cubicBezTo>
                  <a:cubicBezTo>
                    <a:pt x="689" y="432"/>
                    <a:pt x="1370" y="424"/>
                    <a:pt x="1504" y="566"/>
                  </a:cubicBezTo>
                  <a:cubicBezTo>
                    <a:pt x="1515" y="577"/>
                    <a:pt x="1522" y="589"/>
                    <a:pt x="1525" y="602"/>
                  </a:cubicBezTo>
                  <a:cubicBezTo>
                    <a:pt x="1615" y="963"/>
                    <a:pt x="214" y="1299"/>
                    <a:pt x="214" y="1299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9" name="Freeform 721">
              <a:extLst>
                <a:ext uri="{FF2B5EF4-FFF2-40B4-BE49-F238E27FC236}">
                  <a16:creationId xmlns:a16="http://schemas.microsoft.com/office/drawing/2014/main" id="{3947C3DB-4773-B42B-D415-2B4CBBE9A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151" y="2073275"/>
              <a:ext cx="268288" cy="134938"/>
            </a:xfrm>
            <a:custGeom>
              <a:avLst/>
              <a:gdLst>
                <a:gd name="T0" fmla="*/ 513 w 1469"/>
                <a:gd name="T1" fmla="*/ 738 h 738"/>
                <a:gd name="T2" fmla="*/ 43 w 1469"/>
                <a:gd name="T3" fmla="*/ 685 h 738"/>
                <a:gd name="T4" fmla="*/ 43 w 1469"/>
                <a:gd name="T5" fmla="*/ 685 h 738"/>
                <a:gd name="T6" fmla="*/ 0 w 1469"/>
                <a:gd name="T7" fmla="*/ 303 h 738"/>
                <a:gd name="T8" fmla="*/ 101 w 1469"/>
                <a:gd name="T9" fmla="*/ 13 h 738"/>
                <a:gd name="T10" fmla="*/ 160 w 1469"/>
                <a:gd name="T11" fmla="*/ 0 h 738"/>
                <a:gd name="T12" fmla="*/ 654 w 1469"/>
                <a:gd name="T13" fmla="*/ 350 h 738"/>
                <a:gd name="T14" fmla="*/ 676 w 1469"/>
                <a:gd name="T15" fmla="*/ 350 h 738"/>
                <a:gd name="T16" fmla="*/ 1469 w 1469"/>
                <a:gd name="T17" fmla="*/ 484 h 738"/>
                <a:gd name="T18" fmla="*/ 513 w 1469"/>
                <a:gd name="T19" fmla="*/ 738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9" h="738">
                  <a:moveTo>
                    <a:pt x="513" y="738"/>
                  </a:moveTo>
                  <a:cubicBezTo>
                    <a:pt x="347" y="738"/>
                    <a:pt x="189" y="719"/>
                    <a:pt x="43" y="685"/>
                  </a:cubicBezTo>
                  <a:lnTo>
                    <a:pt x="43" y="685"/>
                  </a:lnTo>
                  <a:cubicBezTo>
                    <a:pt x="18" y="555"/>
                    <a:pt x="0" y="419"/>
                    <a:pt x="0" y="303"/>
                  </a:cubicBezTo>
                  <a:cubicBezTo>
                    <a:pt x="0" y="164"/>
                    <a:pt x="26" y="53"/>
                    <a:pt x="101" y="13"/>
                  </a:cubicBezTo>
                  <a:cubicBezTo>
                    <a:pt x="119" y="4"/>
                    <a:pt x="139" y="0"/>
                    <a:pt x="160" y="0"/>
                  </a:cubicBezTo>
                  <a:cubicBezTo>
                    <a:pt x="353" y="0"/>
                    <a:pt x="654" y="350"/>
                    <a:pt x="654" y="350"/>
                  </a:cubicBezTo>
                  <a:cubicBezTo>
                    <a:pt x="654" y="350"/>
                    <a:pt x="662" y="350"/>
                    <a:pt x="676" y="350"/>
                  </a:cubicBezTo>
                  <a:cubicBezTo>
                    <a:pt x="794" y="350"/>
                    <a:pt x="1349" y="357"/>
                    <a:pt x="1469" y="484"/>
                  </a:cubicBezTo>
                  <a:cubicBezTo>
                    <a:pt x="1232" y="640"/>
                    <a:pt x="891" y="738"/>
                    <a:pt x="513" y="738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0" name="Freeform 722">
              <a:extLst>
                <a:ext uri="{FF2B5EF4-FFF2-40B4-BE49-F238E27FC236}">
                  <a16:creationId xmlns:a16="http://schemas.microsoft.com/office/drawing/2014/main" id="{EB70C316-A7DA-1032-4038-B3745E564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538" y="3259138"/>
              <a:ext cx="111125" cy="141288"/>
            </a:xfrm>
            <a:custGeom>
              <a:avLst/>
              <a:gdLst>
                <a:gd name="T0" fmla="*/ 214 w 605"/>
                <a:gd name="T1" fmla="*/ 770 h 770"/>
                <a:gd name="T2" fmla="*/ 214 w 605"/>
                <a:gd name="T3" fmla="*/ 770 h 770"/>
                <a:gd name="T4" fmla="*/ 1 w 605"/>
                <a:gd name="T5" fmla="*/ 748 h 770"/>
                <a:gd name="T6" fmla="*/ 0 w 605"/>
                <a:gd name="T7" fmla="*/ 670 h 770"/>
                <a:gd name="T8" fmla="*/ 83 w 605"/>
                <a:gd name="T9" fmla="*/ 161 h 770"/>
                <a:gd name="T10" fmla="*/ 588 w 605"/>
                <a:gd name="T11" fmla="*/ 0 h 770"/>
                <a:gd name="T12" fmla="*/ 605 w 605"/>
                <a:gd name="T13" fmla="*/ 141 h 770"/>
                <a:gd name="T14" fmla="*/ 214 w 605"/>
                <a:gd name="T15" fmla="*/ 77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5" h="770">
                  <a:moveTo>
                    <a:pt x="214" y="770"/>
                  </a:moveTo>
                  <a:lnTo>
                    <a:pt x="214" y="770"/>
                  </a:lnTo>
                  <a:cubicBezTo>
                    <a:pt x="107" y="766"/>
                    <a:pt x="1" y="748"/>
                    <a:pt x="1" y="748"/>
                  </a:cubicBezTo>
                  <a:cubicBezTo>
                    <a:pt x="1" y="748"/>
                    <a:pt x="0" y="717"/>
                    <a:pt x="0" y="670"/>
                  </a:cubicBezTo>
                  <a:cubicBezTo>
                    <a:pt x="0" y="530"/>
                    <a:pt x="9" y="243"/>
                    <a:pt x="83" y="161"/>
                  </a:cubicBezTo>
                  <a:cubicBezTo>
                    <a:pt x="158" y="77"/>
                    <a:pt x="401" y="27"/>
                    <a:pt x="588" y="0"/>
                  </a:cubicBezTo>
                  <a:cubicBezTo>
                    <a:pt x="599" y="46"/>
                    <a:pt x="605" y="93"/>
                    <a:pt x="605" y="141"/>
                  </a:cubicBezTo>
                  <a:cubicBezTo>
                    <a:pt x="605" y="388"/>
                    <a:pt x="455" y="611"/>
                    <a:pt x="214" y="770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1" name="Freeform 723">
              <a:extLst>
                <a:ext uri="{FF2B5EF4-FFF2-40B4-BE49-F238E27FC236}">
                  <a16:creationId xmlns:a16="http://schemas.microsoft.com/office/drawing/2014/main" id="{D22B53C2-DAEF-0864-7415-7DC8F2BF8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8" y="1127125"/>
              <a:ext cx="488950" cy="739775"/>
            </a:xfrm>
            <a:custGeom>
              <a:avLst/>
              <a:gdLst>
                <a:gd name="T0" fmla="*/ 2681 w 2681"/>
                <a:gd name="T1" fmla="*/ 2242 h 4052"/>
                <a:gd name="T2" fmla="*/ 2573 w 2681"/>
                <a:gd name="T3" fmla="*/ 2443 h 4052"/>
                <a:gd name="T4" fmla="*/ 1726 w 2681"/>
                <a:gd name="T5" fmla="*/ 455 h 4052"/>
                <a:gd name="T6" fmla="*/ 205 w 2681"/>
                <a:gd name="T7" fmla="*/ 4026 h 4052"/>
                <a:gd name="T8" fmla="*/ 0 w 2681"/>
                <a:gd name="T9" fmla="*/ 4052 h 4052"/>
                <a:gd name="T10" fmla="*/ 1726 w 2681"/>
                <a:gd name="T11" fmla="*/ 0 h 4052"/>
                <a:gd name="T12" fmla="*/ 2681 w 2681"/>
                <a:gd name="T13" fmla="*/ 2242 h 4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81" h="4052">
                  <a:moveTo>
                    <a:pt x="2681" y="2242"/>
                  </a:moveTo>
                  <a:cubicBezTo>
                    <a:pt x="2648" y="2310"/>
                    <a:pt x="2612" y="2377"/>
                    <a:pt x="2573" y="2443"/>
                  </a:cubicBezTo>
                  <a:lnTo>
                    <a:pt x="1726" y="455"/>
                  </a:lnTo>
                  <a:lnTo>
                    <a:pt x="205" y="4026"/>
                  </a:lnTo>
                  <a:cubicBezTo>
                    <a:pt x="137" y="4036"/>
                    <a:pt x="69" y="4045"/>
                    <a:pt x="0" y="4052"/>
                  </a:cubicBezTo>
                  <a:lnTo>
                    <a:pt x="1726" y="0"/>
                  </a:lnTo>
                  <a:lnTo>
                    <a:pt x="2681" y="2242"/>
                  </a:lnTo>
                </a:path>
              </a:pathLst>
            </a:custGeom>
            <a:solidFill>
              <a:srgbClr val="5B52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2" name="Rectangle 724">
              <a:extLst>
                <a:ext uri="{FF2B5EF4-FFF2-40B4-BE49-F238E27FC236}">
                  <a16:creationId xmlns:a16="http://schemas.microsoft.com/office/drawing/2014/main" id="{B381EBD5-70CC-273E-5ECC-751793211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0013" y="730250"/>
              <a:ext cx="30163" cy="444500"/>
            </a:xfrm>
            <a:prstGeom prst="rect">
              <a:avLst/>
            </a:prstGeom>
            <a:solidFill>
              <a:srgbClr val="5B52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3" name="Freeform 725">
              <a:extLst>
                <a:ext uri="{FF2B5EF4-FFF2-40B4-BE49-F238E27FC236}">
                  <a16:creationId xmlns:a16="http://schemas.microsoft.com/office/drawing/2014/main" id="{2BC13DF1-8331-9DA1-96D4-93D4396D1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088" y="1119188"/>
              <a:ext cx="101600" cy="127000"/>
            </a:xfrm>
            <a:custGeom>
              <a:avLst/>
              <a:gdLst>
                <a:gd name="T0" fmla="*/ 556 w 556"/>
                <a:gd name="T1" fmla="*/ 349 h 699"/>
                <a:gd name="T2" fmla="*/ 278 w 556"/>
                <a:gd name="T3" fmla="*/ 699 h 699"/>
                <a:gd name="T4" fmla="*/ 49 w 556"/>
                <a:gd name="T5" fmla="*/ 548 h 699"/>
                <a:gd name="T6" fmla="*/ 0 w 556"/>
                <a:gd name="T7" fmla="*/ 349 h 699"/>
                <a:gd name="T8" fmla="*/ 278 w 556"/>
                <a:gd name="T9" fmla="*/ 0 h 699"/>
                <a:gd name="T10" fmla="*/ 380 w 556"/>
                <a:gd name="T11" fmla="*/ 24 h 699"/>
                <a:gd name="T12" fmla="*/ 556 w 556"/>
                <a:gd name="T13" fmla="*/ 34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6" h="699">
                  <a:moveTo>
                    <a:pt x="556" y="349"/>
                  </a:moveTo>
                  <a:cubicBezTo>
                    <a:pt x="556" y="543"/>
                    <a:pt x="432" y="699"/>
                    <a:pt x="278" y="699"/>
                  </a:cubicBezTo>
                  <a:cubicBezTo>
                    <a:pt x="183" y="699"/>
                    <a:pt x="99" y="639"/>
                    <a:pt x="49" y="548"/>
                  </a:cubicBezTo>
                  <a:cubicBezTo>
                    <a:pt x="18" y="491"/>
                    <a:pt x="0" y="423"/>
                    <a:pt x="0" y="349"/>
                  </a:cubicBezTo>
                  <a:cubicBezTo>
                    <a:pt x="0" y="156"/>
                    <a:pt x="124" y="0"/>
                    <a:pt x="278" y="0"/>
                  </a:cubicBezTo>
                  <a:cubicBezTo>
                    <a:pt x="314" y="0"/>
                    <a:pt x="349" y="8"/>
                    <a:pt x="380" y="24"/>
                  </a:cubicBezTo>
                  <a:cubicBezTo>
                    <a:pt x="483" y="75"/>
                    <a:pt x="556" y="202"/>
                    <a:pt x="556" y="349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4" name="Freeform 726">
              <a:extLst>
                <a:ext uri="{FF2B5EF4-FFF2-40B4-BE49-F238E27FC236}">
                  <a16:creationId xmlns:a16="http://schemas.microsoft.com/office/drawing/2014/main" id="{E06F40DB-3559-4274-3C24-365730D8D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088" y="1119188"/>
              <a:ext cx="79375" cy="104775"/>
            </a:xfrm>
            <a:custGeom>
              <a:avLst/>
              <a:gdLst>
                <a:gd name="T0" fmla="*/ 429 w 429"/>
                <a:gd name="T1" fmla="*/ 223 h 573"/>
                <a:gd name="T2" fmla="*/ 151 w 429"/>
                <a:gd name="T3" fmla="*/ 573 h 573"/>
                <a:gd name="T4" fmla="*/ 49 w 429"/>
                <a:gd name="T5" fmla="*/ 548 h 573"/>
                <a:gd name="T6" fmla="*/ 0 w 429"/>
                <a:gd name="T7" fmla="*/ 349 h 573"/>
                <a:gd name="T8" fmla="*/ 278 w 429"/>
                <a:gd name="T9" fmla="*/ 0 h 573"/>
                <a:gd name="T10" fmla="*/ 380 w 429"/>
                <a:gd name="T11" fmla="*/ 24 h 573"/>
                <a:gd name="T12" fmla="*/ 429 w 429"/>
                <a:gd name="T13" fmla="*/ 223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9" h="573">
                  <a:moveTo>
                    <a:pt x="429" y="223"/>
                  </a:moveTo>
                  <a:cubicBezTo>
                    <a:pt x="429" y="416"/>
                    <a:pt x="305" y="573"/>
                    <a:pt x="151" y="573"/>
                  </a:cubicBezTo>
                  <a:cubicBezTo>
                    <a:pt x="115" y="573"/>
                    <a:pt x="81" y="564"/>
                    <a:pt x="49" y="548"/>
                  </a:cubicBezTo>
                  <a:cubicBezTo>
                    <a:pt x="18" y="491"/>
                    <a:pt x="0" y="423"/>
                    <a:pt x="0" y="349"/>
                  </a:cubicBezTo>
                  <a:cubicBezTo>
                    <a:pt x="0" y="156"/>
                    <a:pt x="124" y="0"/>
                    <a:pt x="278" y="0"/>
                  </a:cubicBezTo>
                  <a:cubicBezTo>
                    <a:pt x="314" y="0"/>
                    <a:pt x="349" y="8"/>
                    <a:pt x="380" y="24"/>
                  </a:cubicBezTo>
                  <a:cubicBezTo>
                    <a:pt x="411" y="81"/>
                    <a:pt x="429" y="149"/>
                    <a:pt x="429" y="223"/>
                  </a:cubicBez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5" name="Oval 727">
              <a:extLst>
                <a:ext uri="{FF2B5EF4-FFF2-40B4-BE49-F238E27FC236}">
                  <a16:creationId xmlns:a16="http://schemas.microsoft.com/office/drawing/2014/main" id="{E5D4FF86-4A0B-1090-CA6B-C8FF9D382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726" y="1141413"/>
              <a:ext cx="30163" cy="33338"/>
            </a:xfrm>
            <a:prstGeom prst="ellipse">
              <a:avLst/>
            </a:pr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225299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4AAB91B-47BD-26CF-1E22-CFCCCE9AD3C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E4E29744-B4FE-D960-A4F4-B26EA849CFF2}"/>
                </a:ext>
              </a:extLst>
            </p:cNvPr>
            <p:cNvSpPr txBox="1"/>
            <p:nvPr/>
          </p:nvSpPr>
          <p:spPr>
            <a:xfrm>
              <a:off x="5382209" y="3105835"/>
              <a:ext cx="142758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Lê </a:t>
              </a:r>
              <a:r>
                <a:rPr lang="en-US" b="0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Thị</a:t>
              </a:r>
              <a:r>
                <a:rPr lang="en-US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0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Xuân</a:t>
              </a:r>
              <a:r>
                <a:rPr lang="en-US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0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Thảo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71AF17-D2ED-B63E-4D56-2C0E148FB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115000"/>
                      </a14:imgEffect>
                    </a14:imgLayer>
                  </a14:imgProps>
                </a:ext>
              </a:extLst>
            </a:blip>
            <a:srcRect t="8768" b="-3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F47451-BA8A-4739-1B39-60488DB9A6A4}"/>
              </a:ext>
            </a:extLst>
          </p:cNvPr>
          <p:cNvSpPr/>
          <p:nvPr/>
        </p:nvSpPr>
        <p:spPr>
          <a:xfrm>
            <a:off x="820329" y="609203"/>
            <a:ext cx="10747275" cy="5838095"/>
          </a:xfrm>
          <a:prstGeom prst="roundRect">
            <a:avLst/>
          </a:prstGeom>
          <a:solidFill>
            <a:schemeClr val="bg1">
              <a:alpha val="96000"/>
            </a:schemeClr>
          </a:solidFill>
          <a:ln w="28575">
            <a:solidFill>
              <a:srgbClr val="0070C0">
                <a:alpha val="8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500E87-21B8-6C98-6059-4F7F25C01B77}"/>
              </a:ext>
            </a:extLst>
          </p:cNvPr>
          <p:cNvSpPr txBox="1"/>
          <p:nvPr/>
        </p:nvSpPr>
        <p:spPr>
          <a:xfrm>
            <a:off x="1240542" y="996638"/>
            <a:ext cx="9909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2 -3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gộp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7BBBE7-F8CB-D1E1-B5CF-ABCEE60C7B97}"/>
              </a:ext>
            </a:extLst>
          </p:cNvPr>
          <p:cNvSpPr txBox="1"/>
          <p:nvPr/>
        </p:nvSpPr>
        <p:spPr>
          <a:xfrm>
            <a:off x="1240540" y="1688519"/>
            <a:ext cx="2093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mợ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9263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4176264" y="5757642"/>
            <a:ext cx="1121809" cy="3095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1729065" y="5894178"/>
            <a:ext cx="911631" cy="2004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2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77" y="3329082"/>
            <a:ext cx="3212333" cy="214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3"/>
          <p:cNvSpPr txBox="1">
            <a:spLocks noChangeArrowheads="1"/>
          </p:cNvSpPr>
          <p:nvPr/>
        </p:nvSpPr>
        <p:spPr bwMode="auto">
          <a:xfrm>
            <a:off x="2850874" y="5912439"/>
            <a:ext cx="132539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i="1" dirty="0" err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Ông</a:t>
            </a:r>
            <a:r>
              <a:rPr lang="en-US" altLang="en-US" sz="2100" b="1" i="1" dirty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altLang="en-US" sz="2100" b="1" i="1" dirty="0" err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bà</a:t>
            </a:r>
            <a:endParaRPr lang="en-US" altLang="en-US" sz="2100" b="1" i="1" dirty="0">
              <a:solidFill>
                <a:srgbClr val="C0000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922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939" y="3381255"/>
            <a:ext cx="3355359" cy="216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069499" y="5478680"/>
            <a:ext cx="94561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i="1" dirty="0" err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Ông</a:t>
            </a:r>
            <a:r>
              <a:rPr lang="en-US" altLang="en-US" sz="2100" b="1" i="1" dirty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 </a:t>
            </a: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5389351" y="5478680"/>
            <a:ext cx="70664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i="1" dirty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altLang="en-US" sz="2100" b="1" i="1" dirty="0" err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bà</a:t>
            </a:r>
            <a:endParaRPr lang="en-US" altLang="en-US" sz="2100" b="1" i="1" dirty="0">
              <a:solidFill>
                <a:srgbClr val="C0000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052" name="Picture 4" descr="Cao Thái Hà lên tiếng bênh vực mợ Hai (Tiếng Sét Trong Mưa): &quot;Có ai đối xử  tốt với tôi chưa mà đòi tôi hiền?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940" y="279777"/>
            <a:ext cx="3268216" cy="220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312738"/>
            <a:ext cx="3085273" cy="222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1337622" y="2471034"/>
            <a:ext cx="81119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i="1" dirty="0" err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Cậu</a:t>
            </a:r>
            <a:endParaRPr lang="en-US" altLang="en-US" sz="2100" b="1" i="1" dirty="0">
              <a:solidFill>
                <a:srgbClr val="C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AutoShape 7" descr="Soái ca&quot; Cao Minh Đạt của Tiếng Sét Trong Mưa: Thị Bình chỉ là phận con ở,  qua đường đâu có sao, nhưng Ba Duy yêu cô tận đáy lòng!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9" descr="Soái ca&quot; Cao Minh Đạt của Tiếng Sét Trong Mưa: Thị Bình chỉ là phận con ở,  qua đường đâu có sao, nhưng Ba Duy yêu cô tận đáy lòng!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4783431" y="2487745"/>
            <a:ext cx="75785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i="1" dirty="0" err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mợ</a:t>
            </a:r>
            <a:endParaRPr lang="en-US" altLang="en-US" sz="2100" b="1" i="1" dirty="0">
              <a:solidFill>
                <a:srgbClr val="C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2850874" y="2810960"/>
            <a:ext cx="148541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i="1" dirty="0" err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Cậu</a:t>
            </a:r>
            <a:r>
              <a:rPr lang="en-US" altLang="en-US" sz="2100" b="1" i="1" dirty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altLang="en-US" sz="2100" b="1" i="1" dirty="0" err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mợ</a:t>
            </a:r>
            <a:r>
              <a:rPr lang="en-US" altLang="en-US" sz="2100" b="1" i="1" dirty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039767" y="2734169"/>
            <a:ext cx="909982" cy="1619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831709" y="2734169"/>
            <a:ext cx="827617" cy="161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5C5A131-45D6-D022-D476-963E1F98ED58}"/>
              </a:ext>
            </a:extLst>
          </p:cNvPr>
          <p:cNvSpPr txBox="1"/>
          <p:nvPr/>
        </p:nvSpPr>
        <p:spPr>
          <a:xfrm>
            <a:off x="7732385" y="637309"/>
            <a:ext cx="427353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4000" dirty="0"/>
          </a:p>
        </p:txBody>
      </p:sp>
    </p:spTree>
    <p:extLst>
      <p:ext uri="{BB962C8B-B14F-4D97-AF65-F5344CB8AC3E}">
        <p14:creationId xmlns:p14="http://schemas.microsoft.com/office/powerpoint/2010/main" val="4675589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13" grpId="0"/>
      <p:bldP spid="15" grpId="0"/>
      <p:bldP spid="24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8502" y="548697"/>
            <a:ext cx="8422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hàng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8499" y="1489146"/>
            <a:ext cx="10645544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cha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con, anh em,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cháu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cậu mợ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dượng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cháu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49695" y="4582466"/>
            <a:ext cx="10743152" cy="134547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Heart 5"/>
          <p:cNvSpPr/>
          <p:nvPr/>
        </p:nvSpPr>
        <p:spPr>
          <a:xfrm>
            <a:off x="3135509" y="1750058"/>
            <a:ext cx="5077841" cy="4605609"/>
          </a:xfrm>
          <a:prstGeom prst="hear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UTM Ambrose" panose="02040603050506020204" pitchFamily="18" charset="0"/>
                <a:ea typeface="Segoe UI Symbol" panose="020B0502040204020203" pitchFamily="34" charset="0"/>
              </a:rPr>
              <a:t>G</a:t>
            </a:r>
            <a:r>
              <a:rPr lang="en-US" sz="4800" b="1" dirty="0" err="1">
                <a:latin typeface="UTM Ambrose" panose="02040603050506020204" pitchFamily="18" charset="0"/>
                <a:ea typeface="Segoe UI Symbol" panose="020B0502040204020203" pitchFamily="34" charset="0"/>
              </a:rPr>
              <a:t>ia</a:t>
            </a:r>
            <a:r>
              <a:rPr lang="en-US" sz="4800" b="1" dirty="0">
                <a:latin typeface="UTM Ambrose" panose="02040603050506020204" pitchFamily="18" charset="0"/>
                <a:ea typeface="Segoe UI Symbol" panose="020B0502040204020203" pitchFamily="34" charset="0"/>
              </a:rPr>
              <a:t> </a:t>
            </a:r>
            <a:r>
              <a:rPr lang="en-US" sz="4800" b="1" dirty="0" err="1">
                <a:latin typeface="UTM Ambrose" panose="02040603050506020204" pitchFamily="18" charset="0"/>
                <a:ea typeface="Segoe UI Symbol" panose="020B0502040204020203" pitchFamily="34" charset="0"/>
              </a:rPr>
              <a:t>đình</a:t>
            </a:r>
            <a:endParaRPr lang="en-US" sz="4800" b="1" dirty="0">
              <a:latin typeface="UTM Ambrose" panose="02040603050506020204" pitchFamily="18" charset="0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19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3" grpId="0"/>
      <p:bldP spid="3" grpId="1"/>
      <p:bldP spid="3" grpId="2"/>
      <p:bldP spid="4" grpId="0" animBg="1"/>
      <p:bldP spid="4" grpId="1" animBg="1"/>
      <p:bldP spid="4" grpId="2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903DAA22-6D45-3C57-CDEB-91BEAF396622}"/>
              </a:ext>
            </a:extLst>
          </p:cNvPr>
          <p:cNvSpPr/>
          <p:nvPr/>
        </p:nvSpPr>
        <p:spPr>
          <a:xfrm>
            <a:off x="485307" y="446594"/>
            <a:ext cx="11221386" cy="6116674"/>
          </a:xfrm>
          <a:custGeom>
            <a:avLst/>
            <a:gdLst>
              <a:gd name="csX0" fmla="*/ 0 w 11221386"/>
              <a:gd name="csY0" fmla="*/ 612278 h 6116674"/>
              <a:gd name="csX1" fmla="*/ 480828 w 11221386"/>
              <a:gd name="csY1" fmla="*/ 0 h 6116674"/>
              <a:gd name="csX2" fmla="*/ 10740557 w 11221386"/>
              <a:gd name="csY2" fmla="*/ 0 h 6116674"/>
              <a:gd name="csX3" fmla="*/ 11221386 w 11221386"/>
              <a:gd name="csY3" fmla="*/ 612278 h 6116674"/>
              <a:gd name="csX4" fmla="*/ 11221386 w 11221386"/>
              <a:gd name="csY4" fmla="*/ 5504395 h 6116674"/>
              <a:gd name="csX5" fmla="*/ 10740557 w 11221386"/>
              <a:gd name="csY5" fmla="*/ 6116674 h 6116674"/>
              <a:gd name="csX6" fmla="*/ 480828 w 11221386"/>
              <a:gd name="csY6" fmla="*/ 6116674 h 6116674"/>
              <a:gd name="csX7" fmla="*/ 0 w 11221386"/>
              <a:gd name="csY7" fmla="*/ 5504395 h 6116674"/>
              <a:gd name="csX8" fmla="*/ 0 w 11221386"/>
              <a:gd name="csY8" fmla="*/ 612278 h 6116674"/>
              <a:gd name="csX0" fmla="*/ 0 w 11221386"/>
              <a:gd name="csY0" fmla="*/ 612278 h 6116674"/>
              <a:gd name="csX1" fmla="*/ 480828 w 11221386"/>
              <a:gd name="csY1" fmla="*/ 0 h 6116674"/>
              <a:gd name="csX2" fmla="*/ 10740557 w 11221386"/>
              <a:gd name="csY2" fmla="*/ 0 h 6116674"/>
              <a:gd name="csX3" fmla="*/ 11221386 w 11221386"/>
              <a:gd name="csY3" fmla="*/ 612278 h 6116674"/>
              <a:gd name="csX4" fmla="*/ 11221386 w 11221386"/>
              <a:gd name="csY4" fmla="*/ 5504395 h 6116674"/>
              <a:gd name="csX5" fmla="*/ 10740557 w 11221386"/>
              <a:gd name="csY5" fmla="*/ 6116674 h 6116674"/>
              <a:gd name="csX6" fmla="*/ 480828 w 11221386"/>
              <a:gd name="csY6" fmla="*/ 6116674 h 6116674"/>
              <a:gd name="csX7" fmla="*/ 0 w 11221386"/>
              <a:gd name="csY7" fmla="*/ 5504395 h 6116674"/>
              <a:gd name="csX8" fmla="*/ 0 w 11221386"/>
              <a:gd name="csY8" fmla="*/ 612278 h 6116674"/>
              <a:gd name="csX0" fmla="*/ 0 w 11221386"/>
              <a:gd name="csY0" fmla="*/ 612278 h 6116674"/>
              <a:gd name="csX1" fmla="*/ 480828 w 11221386"/>
              <a:gd name="csY1" fmla="*/ 0 h 6116674"/>
              <a:gd name="csX2" fmla="*/ 10740557 w 11221386"/>
              <a:gd name="csY2" fmla="*/ 0 h 6116674"/>
              <a:gd name="csX3" fmla="*/ 11221386 w 11221386"/>
              <a:gd name="csY3" fmla="*/ 612278 h 6116674"/>
              <a:gd name="csX4" fmla="*/ 11221386 w 11221386"/>
              <a:gd name="csY4" fmla="*/ 5504395 h 6116674"/>
              <a:gd name="csX5" fmla="*/ 10740557 w 11221386"/>
              <a:gd name="csY5" fmla="*/ 6116674 h 6116674"/>
              <a:gd name="csX6" fmla="*/ 480828 w 11221386"/>
              <a:gd name="csY6" fmla="*/ 6116674 h 6116674"/>
              <a:gd name="csX7" fmla="*/ 0 w 11221386"/>
              <a:gd name="csY7" fmla="*/ 5504395 h 6116674"/>
              <a:gd name="csX8" fmla="*/ 0 w 11221386"/>
              <a:gd name="csY8" fmla="*/ 612278 h 61166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4E103A-2254-50EB-829B-309E7890DBC6}"/>
              </a:ext>
            </a:extLst>
          </p:cNvPr>
          <p:cNvGrpSpPr/>
          <p:nvPr/>
        </p:nvGrpSpPr>
        <p:grpSpPr>
          <a:xfrm flipH="1">
            <a:off x="11011844" y="-340302"/>
            <a:ext cx="1193690" cy="2010076"/>
            <a:chOff x="842963" y="730250"/>
            <a:chExt cx="1490663" cy="2714625"/>
          </a:xfrm>
        </p:grpSpPr>
        <p:sp>
          <p:nvSpPr>
            <p:cNvPr id="20" name="Freeform 688">
              <a:extLst>
                <a:ext uri="{FF2B5EF4-FFF2-40B4-BE49-F238E27FC236}">
                  <a16:creationId xmlns:a16="http://schemas.microsoft.com/office/drawing/2014/main" id="{BB27D869-2C66-CDD0-488C-08C477590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3" y="2236788"/>
              <a:ext cx="966788" cy="439738"/>
            </a:xfrm>
            <a:custGeom>
              <a:avLst/>
              <a:gdLst>
                <a:gd name="T0" fmla="*/ 5286 w 5286"/>
                <a:gd name="T1" fmla="*/ 60 h 2403"/>
                <a:gd name="T2" fmla="*/ 2643 w 5286"/>
                <a:gd name="T3" fmla="*/ 2403 h 2403"/>
                <a:gd name="T4" fmla="*/ 2043 w 5286"/>
                <a:gd name="T5" fmla="*/ 2343 h 2403"/>
                <a:gd name="T6" fmla="*/ 0 w 5286"/>
                <a:gd name="T7" fmla="*/ 60 h 2403"/>
                <a:gd name="T8" fmla="*/ 1 w 5286"/>
                <a:gd name="T9" fmla="*/ 0 h 2403"/>
                <a:gd name="T10" fmla="*/ 5285 w 5286"/>
                <a:gd name="T11" fmla="*/ 0 h 2403"/>
                <a:gd name="T12" fmla="*/ 5286 w 5286"/>
                <a:gd name="T13" fmla="*/ 60 h 2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86" h="2403">
                  <a:moveTo>
                    <a:pt x="5286" y="60"/>
                  </a:moveTo>
                  <a:cubicBezTo>
                    <a:pt x="5286" y="1354"/>
                    <a:pt x="4103" y="2403"/>
                    <a:pt x="2643" y="2403"/>
                  </a:cubicBezTo>
                  <a:cubicBezTo>
                    <a:pt x="2436" y="2403"/>
                    <a:pt x="2236" y="2382"/>
                    <a:pt x="2043" y="2343"/>
                  </a:cubicBezTo>
                  <a:cubicBezTo>
                    <a:pt x="873" y="2102"/>
                    <a:pt x="0" y="1171"/>
                    <a:pt x="0" y="60"/>
                  </a:cubicBezTo>
                  <a:cubicBezTo>
                    <a:pt x="0" y="40"/>
                    <a:pt x="1" y="20"/>
                    <a:pt x="1" y="0"/>
                  </a:cubicBezTo>
                  <a:lnTo>
                    <a:pt x="5285" y="0"/>
                  </a:lnTo>
                  <a:cubicBezTo>
                    <a:pt x="5285" y="20"/>
                    <a:pt x="5286" y="40"/>
                    <a:pt x="5286" y="60"/>
                  </a:cubicBezTo>
                  <a:close/>
                </a:path>
              </a:pathLst>
            </a:custGeom>
            <a:solidFill>
              <a:srgbClr val="777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1" name="Freeform 689">
              <a:extLst>
                <a:ext uri="{FF2B5EF4-FFF2-40B4-BE49-F238E27FC236}">
                  <a16:creationId xmlns:a16="http://schemas.microsoft.com/office/drawing/2014/main" id="{E63F2ED5-F102-9F90-9EA5-3CEE38747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3" y="2236788"/>
              <a:ext cx="746125" cy="428625"/>
            </a:xfrm>
            <a:custGeom>
              <a:avLst/>
              <a:gdLst>
                <a:gd name="T0" fmla="*/ 4079 w 4079"/>
                <a:gd name="T1" fmla="*/ 254 h 2343"/>
                <a:gd name="T2" fmla="*/ 2043 w 4079"/>
                <a:gd name="T3" fmla="*/ 2343 h 2343"/>
                <a:gd name="T4" fmla="*/ 0 w 4079"/>
                <a:gd name="T5" fmla="*/ 60 h 2343"/>
                <a:gd name="T6" fmla="*/ 1 w 4079"/>
                <a:gd name="T7" fmla="*/ 0 h 2343"/>
                <a:gd name="T8" fmla="*/ 4060 w 4079"/>
                <a:gd name="T9" fmla="*/ 0 h 2343"/>
                <a:gd name="T10" fmla="*/ 4079 w 4079"/>
                <a:gd name="T11" fmla="*/ 254 h 2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9" h="2343">
                  <a:moveTo>
                    <a:pt x="4079" y="254"/>
                  </a:moveTo>
                  <a:cubicBezTo>
                    <a:pt x="4079" y="1266"/>
                    <a:pt x="3211" y="2114"/>
                    <a:pt x="2043" y="2343"/>
                  </a:cubicBezTo>
                  <a:cubicBezTo>
                    <a:pt x="873" y="2102"/>
                    <a:pt x="0" y="1171"/>
                    <a:pt x="0" y="60"/>
                  </a:cubicBezTo>
                  <a:cubicBezTo>
                    <a:pt x="0" y="40"/>
                    <a:pt x="1" y="20"/>
                    <a:pt x="1" y="0"/>
                  </a:cubicBezTo>
                  <a:lnTo>
                    <a:pt x="4060" y="0"/>
                  </a:lnTo>
                  <a:cubicBezTo>
                    <a:pt x="4072" y="83"/>
                    <a:pt x="4079" y="168"/>
                    <a:pt x="4079" y="254"/>
                  </a:cubicBezTo>
                </a:path>
              </a:pathLst>
            </a:custGeom>
            <a:solidFill>
              <a:srgbClr val="A097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2" name="Oval 690">
              <a:extLst>
                <a:ext uri="{FF2B5EF4-FFF2-40B4-BE49-F238E27FC236}">
                  <a16:creationId xmlns:a16="http://schemas.microsoft.com/office/drawing/2014/main" id="{022EFFC6-296D-1CEF-3B92-07AFFFF5A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3" y="2103438"/>
              <a:ext cx="966788" cy="271463"/>
            </a:xfrm>
            <a:prstGeom prst="ellipse">
              <a:avLst/>
            </a:prstGeom>
            <a:solidFill>
              <a:srgbClr val="D1C6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3" name="Freeform 691">
              <a:extLst>
                <a:ext uri="{FF2B5EF4-FFF2-40B4-BE49-F238E27FC236}">
                  <a16:creationId xmlns:a16="http://schemas.microsoft.com/office/drawing/2014/main" id="{659FA7A8-2DE4-1981-EF26-FAAC1B814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288" y="1127125"/>
              <a:ext cx="960438" cy="1127125"/>
            </a:xfrm>
            <a:custGeom>
              <a:avLst/>
              <a:gdLst>
                <a:gd name="T0" fmla="*/ 605 w 605"/>
                <a:gd name="T1" fmla="*/ 710 h 710"/>
                <a:gd name="T2" fmla="*/ 583 w 605"/>
                <a:gd name="T3" fmla="*/ 710 h 710"/>
                <a:gd name="T4" fmla="*/ 400 w 605"/>
                <a:gd name="T5" fmla="*/ 281 h 710"/>
                <a:gd name="T6" fmla="*/ 302 w 605"/>
                <a:gd name="T7" fmla="*/ 52 h 710"/>
                <a:gd name="T8" fmla="*/ 127 w 605"/>
                <a:gd name="T9" fmla="*/ 463 h 710"/>
                <a:gd name="T10" fmla="*/ 22 w 605"/>
                <a:gd name="T11" fmla="*/ 710 h 710"/>
                <a:gd name="T12" fmla="*/ 0 w 605"/>
                <a:gd name="T13" fmla="*/ 710 h 710"/>
                <a:gd name="T14" fmla="*/ 104 w 605"/>
                <a:gd name="T15" fmla="*/ 466 h 710"/>
                <a:gd name="T16" fmla="*/ 302 w 605"/>
                <a:gd name="T17" fmla="*/ 0 h 710"/>
                <a:gd name="T18" fmla="*/ 412 w 605"/>
                <a:gd name="T19" fmla="*/ 258 h 710"/>
                <a:gd name="T20" fmla="*/ 605 w 605"/>
                <a:gd name="T21" fmla="*/ 71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5" h="710">
                  <a:moveTo>
                    <a:pt x="605" y="710"/>
                  </a:moveTo>
                  <a:lnTo>
                    <a:pt x="583" y="710"/>
                  </a:lnTo>
                  <a:lnTo>
                    <a:pt x="400" y="281"/>
                  </a:lnTo>
                  <a:lnTo>
                    <a:pt x="302" y="52"/>
                  </a:lnTo>
                  <a:lnTo>
                    <a:pt x="127" y="463"/>
                  </a:lnTo>
                  <a:lnTo>
                    <a:pt x="22" y="710"/>
                  </a:lnTo>
                  <a:lnTo>
                    <a:pt x="0" y="710"/>
                  </a:lnTo>
                  <a:lnTo>
                    <a:pt x="104" y="466"/>
                  </a:lnTo>
                  <a:lnTo>
                    <a:pt x="302" y="0"/>
                  </a:lnTo>
                  <a:lnTo>
                    <a:pt x="412" y="258"/>
                  </a:lnTo>
                  <a:lnTo>
                    <a:pt x="605" y="710"/>
                  </a:lnTo>
                  <a:close/>
                </a:path>
              </a:pathLst>
            </a:custGeom>
            <a:solidFill>
              <a:srgbClr val="443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4" name="Freeform 692">
              <a:extLst>
                <a:ext uri="{FF2B5EF4-FFF2-40B4-BE49-F238E27FC236}">
                  <a16:creationId xmlns:a16="http://schemas.microsoft.com/office/drawing/2014/main" id="{80EC0202-7C1C-B690-A6CD-C50A82577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963" y="1831975"/>
              <a:ext cx="1025525" cy="639763"/>
            </a:xfrm>
            <a:custGeom>
              <a:avLst/>
              <a:gdLst>
                <a:gd name="T0" fmla="*/ 5308 w 5611"/>
                <a:gd name="T1" fmla="*/ 1318 h 3506"/>
                <a:gd name="T2" fmla="*/ 5475 w 5611"/>
                <a:gd name="T3" fmla="*/ 1927 h 3506"/>
                <a:gd name="T4" fmla="*/ 5322 w 5611"/>
                <a:gd name="T5" fmla="*/ 1968 h 3506"/>
                <a:gd name="T6" fmla="*/ 4484 w 5611"/>
                <a:gd name="T7" fmla="*/ 2192 h 3506"/>
                <a:gd name="T8" fmla="*/ 4829 w 5611"/>
                <a:gd name="T9" fmla="*/ 2680 h 3506"/>
                <a:gd name="T10" fmla="*/ 4484 w 5611"/>
                <a:gd name="T11" fmla="*/ 3329 h 3506"/>
                <a:gd name="T12" fmla="*/ 2966 w 5611"/>
                <a:gd name="T13" fmla="*/ 3329 h 3506"/>
                <a:gd name="T14" fmla="*/ 2662 w 5611"/>
                <a:gd name="T15" fmla="*/ 2883 h 3506"/>
                <a:gd name="T16" fmla="*/ 1934 w 5611"/>
                <a:gd name="T17" fmla="*/ 2810 h 3506"/>
                <a:gd name="T18" fmla="*/ 1831 w 5611"/>
                <a:gd name="T19" fmla="*/ 2674 h 3506"/>
                <a:gd name="T20" fmla="*/ 1365 w 5611"/>
                <a:gd name="T21" fmla="*/ 2057 h 3506"/>
                <a:gd name="T22" fmla="*/ 876 w 5611"/>
                <a:gd name="T23" fmla="*/ 2428 h 3506"/>
                <a:gd name="T24" fmla="*/ 0 w 5611"/>
                <a:gd name="T25" fmla="*/ 2344 h 3506"/>
                <a:gd name="T26" fmla="*/ 0 w 5611"/>
                <a:gd name="T27" fmla="*/ 2343 h 3506"/>
                <a:gd name="T28" fmla="*/ 370 w 5611"/>
                <a:gd name="T29" fmla="*/ 1318 h 3506"/>
                <a:gd name="T30" fmla="*/ 1032 w 5611"/>
                <a:gd name="T31" fmla="*/ 1311 h 3506"/>
                <a:gd name="T32" fmla="*/ 1078 w 5611"/>
                <a:gd name="T33" fmla="*/ 1318 h 3506"/>
                <a:gd name="T34" fmla="*/ 522 w 5611"/>
                <a:gd name="T35" fmla="*/ 793 h 3506"/>
                <a:gd name="T36" fmla="*/ 1186 w 5611"/>
                <a:gd name="T37" fmla="*/ 439 h 3506"/>
                <a:gd name="T38" fmla="*/ 2005 w 5611"/>
                <a:gd name="T39" fmla="*/ 675 h 3506"/>
                <a:gd name="T40" fmla="*/ 2494 w 5611"/>
                <a:gd name="T41" fmla="*/ 153 h 3506"/>
                <a:gd name="T42" fmla="*/ 3926 w 5611"/>
                <a:gd name="T43" fmla="*/ 372 h 3506"/>
                <a:gd name="T44" fmla="*/ 4728 w 5611"/>
                <a:gd name="T45" fmla="*/ 51 h 3506"/>
                <a:gd name="T46" fmla="*/ 5611 w 5611"/>
                <a:gd name="T47" fmla="*/ 1080 h 3506"/>
                <a:gd name="T48" fmla="*/ 4907 w 5611"/>
                <a:gd name="T49" fmla="*/ 1046 h 3506"/>
                <a:gd name="T50" fmla="*/ 5308 w 5611"/>
                <a:gd name="T51" fmla="*/ 1318 h 3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11" h="3506">
                  <a:moveTo>
                    <a:pt x="5308" y="1318"/>
                  </a:moveTo>
                  <a:cubicBezTo>
                    <a:pt x="5380" y="1459"/>
                    <a:pt x="5475" y="1927"/>
                    <a:pt x="5475" y="1927"/>
                  </a:cubicBezTo>
                  <a:lnTo>
                    <a:pt x="5322" y="1968"/>
                  </a:lnTo>
                  <a:lnTo>
                    <a:pt x="4484" y="2192"/>
                  </a:lnTo>
                  <a:cubicBezTo>
                    <a:pt x="4484" y="2192"/>
                    <a:pt x="4819" y="2531"/>
                    <a:pt x="4829" y="2680"/>
                  </a:cubicBezTo>
                  <a:cubicBezTo>
                    <a:pt x="4840" y="2864"/>
                    <a:pt x="4484" y="3329"/>
                    <a:pt x="4484" y="3329"/>
                  </a:cubicBezTo>
                  <a:cubicBezTo>
                    <a:pt x="4484" y="3329"/>
                    <a:pt x="3301" y="3506"/>
                    <a:pt x="2966" y="3329"/>
                  </a:cubicBezTo>
                  <a:cubicBezTo>
                    <a:pt x="2846" y="3265"/>
                    <a:pt x="2662" y="2883"/>
                    <a:pt x="2662" y="2883"/>
                  </a:cubicBezTo>
                  <a:lnTo>
                    <a:pt x="1934" y="2810"/>
                  </a:lnTo>
                  <a:lnTo>
                    <a:pt x="1831" y="2674"/>
                  </a:lnTo>
                  <a:lnTo>
                    <a:pt x="1365" y="2057"/>
                  </a:lnTo>
                  <a:cubicBezTo>
                    <a:pt x="1365" y="2057"/>
                    <a:pt x="1024" y="2386"/>
                    <a:pt x="876" y="2428"/>
                  </a:cubicBezTo>
                  <a:cubicBezTo>
                    <a:pt x="664" y="2488"/>
                    <a:pt x="0" y="2344"/>
                    <a:pt x="0" y="2344"/>
                  </a:cubicBezTo>
                  <a:lnTo>
                    <a:pt x="0" y="2343"/>
                  </a:lnTo>
                  <a:cubicBezTo>
                    <a:pt x="2" y="2330"/>
                    <a:pt x="149" y="1474"/>
                    <a:pt x="370" y="1318"/>
                  </a:cubicBezTo>
                  <a:cubicBezTo>
                    <a:pt x="490" y="1235"/>
                    <a:pt x="894" y="1289"/>
                    <a:pt x="1032" y="1311"/>
                  </a:cubicBezTo>
                  <a:cubicBezTo>
                    <a:pt x="1061" y="1315"/>
                    <a:pt x="1078" y="1318"/>
                    <a:pt x="1078" y="1318"/>
                  </a:cubicBezTo>
                  <a:lnTo>
                    <a:pt x="522" y="793"/>
                  </a:lnTo>
                  <a:cubicBezTo>
                    <a:pt x="522" y="793"/>
                    <a:pt x="999" y="459"/>
                    <a:pt x="1186" y="439"/>
                  </a:cubicBezTo>
                  <a:cubicBezTo>
                    <a:pt x="1398" y="417"/>
                    <a:pt x="2005" y="675"/>
                    <a:pt x="2005" y="675"/>
                  </a:cubicBezTo>
                  <a:cubicBezTo>
                    <a:pt x="2005" y="675"/>
                    <a:pt x="2325" y="211"/>
                    <a:pt x="2494" y="153"/>
                  </a:cubicBezTo>
                  <a:cubicBezTo>
                    <a:pt x="2836" y="34"/>
                    <a:pt x="3926" y="372"/>
                    <a:pt x="3926" y="372"/>
                  </a:cubicBezTo>
                  <a:cubicBezTo>
                    <a:pt x="3926" y="372"/>
                    <a:pt x="4518" y="0"/>
                    <a:pt x="4728" y="51"/>
                  </a:cubicBezTo>
                  <a:cubicBezTo>
                    <a:pt x="5057" y="132"/>
                    <a:pt x="5611" y="1080"/>
                    <a:pt x="5611" y="1080"/>
                  </a:cubicBezTo>
                  <a:lnTo>
                    <a:pt x="4907" y="1046"/>
                  </a:lnTo>
                  <a:cubicBezTo>
                    <a:pt x="4937" y="1048"/>
                    <a:pt x="5185" y="1075"/>
                    <a:pt x="5308" y="1318"/>
                  </a:cubicBezTo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5" name="Freeform 693">
              <a:extLst>
                <a:ext uri="{FF2B5EF4-FFF2-40B4-BE49-F238E27FC236}">
                  <a16:creationId xmlns:a16="http://schemas.microsoft.com/office/drawing/2014/main" id="{ADBF707D-E775-E52A-C045-F9CC763A0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963" y="1965325"/>
              <a:ext cx="984250" cy="355600"/>
            </a:xfrm>
            <a:custGeom>
              <a:avLst/>
              <a:gdLst>
                <a:gd name="T0" fmla="*/ 5382 w 5382"/>
                <a:gd name="T1" fmla="*/ 937 h 1942"/>
                <a:gd name="T2" fmla="*/ 5322 w 5382"/>
                <a:gd name="T3" fmla="*/ 1236 h 1942"/>
                <a:gd name="T4" fmla="*/ 5226 w 5382"/>
                <a:gd name="T5" fmla="*/ 1716 h 1942"/>
                <a:gd name="T6" fmla="*/ 4484 w 5382"/>
                <a:gd name="T7" fmla="*/ 1460 h 1942"/>
                <a:gd name="T8" fmla="*/ 3742 w 5382"/>
                <a:gd name="T9" fmla="*/ 1325 h 1942"/>
                <a:gd name="T10" fmla="*/ 3117 w 5382"/>
                <a:gd name="T11" fmla="*/ 1898 h 1942"/>
                <a:gd name="T12" fmla="*/ 2534 w 5382"/>
                <a:gd name="T13" fmla="*/ 1477 h 1942"/>
                <a:gd name="T14" fmla="*/ 1831 w 5382"/>
                <a:gd name="T15" fmla="*/ 1942 h 1942"/>
                <a:gd name="T16" fmla="*/ 1365 w 5382"/>
                <a:gd name="T17" fmla="*/ 1325 h 1942"/>
                <a:gd name="T18" fmla="*/ 876 w 5382"/>
                <a:gd name="T19" fmla="*/ 1696 h 1942"/>
                <a:gd name="T20" fmla="*/ 0 w 5382"/>
                <a:gd name="T21" fmla="*/ 1612 h 1942"/>
                <a:gd name="T22" fmla="*/ 0 w 5382"/>
                <a:gd name="T23" fmla="*/ 1611 h 1942"/>
                <a:gd name="T24" fmla="*/ 674 w 5382"/>
                <a:gd name="T25" fmla="*/ 1125 h 1942"/>
                <a:gd name="T26" fmla="*/ 1601 w 5382"/>
                <a:gd name="T27" fmla="*/ 1157 h 1942"/>
                <a:gd name="T28" fmla="*/ 1032 w 5382"/>
                <a:gd name="T29" fmla="*/ 579 h 1942"/>
                <a:gd name="T30" fmla="*/ 522 w 5382"/>
                <a:gd name="T31" fmla="*/ 61 h 1942"/>
                <a:gd name="T32" fmla="*/ 1186 w 5382"/>
                <a:gd name="T33" fmla="*/ 61 h 1942"/>
                <a:gd name="T34" fmla="*/ 2241 w 5382"/>
                <a:gd name="T35" fmla="*/ 1060 h 1942"/>
                <a:gd name="T36" fmla="*/ 2534 w 5382"/>
                <a:gd name="T37" fmla="*/ 480 h 1942"/>
                <a:gd name="T38" fmla="*/ 3935 w 5382"/>
                <a:gd name="T39" fmla="*/ 836 h 1942"/>
                <a:gd name="T40" fmla="*/ 4484 w 5382"/>
                <a:gd name="T41" fmla="*/ 1195 h 1942"/>
                <a:gd name="T42" fmla="*/ 5382 w 5382"/>
                <a:gd name="T43" fmla="*/ 937 h 1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82" h="1942">
                  <a:moveTo>
                    <a:pt x="5382" y="937"/>
                  </a:moveTo>
                  <a:lnTo>
                    <a:pt x="5322" y="1236"/>
                  </a:lnTo>
                  <a:lnTo>
                    <a:pt x="5226" y="1716"/>
                  </a:lnTo>
                  <a:lnTo>
                    <a:pt x="4484" y="1460"/>
                  </a:lnTo>
                  <a:cubicBezTo>
                    <a:pt x="4484" y="1460"/>
                    <a:pt x="3924" y="1273"/>
                    <a:pt x="3742" y="1325"/>
                  </a:cubicBezTo>
                  <a:cubicBezTo>
                    <a:pt x="3539" y="1384"/>
                    <a:pt x="3117" y="1898"/>
                    <a:pt x="3117" y="1898"/>
                  </a:cubicBezTo>
                  <a:cubicBezTo>
                    <a:pt x="3117" y="1898"/>
                    <a:pt x="2713" y="1467"/>
                    <a:pt x="2534" y="1477"/>
                  </a:cubicBezTo>
                  <a:cubicBezTo>
                    <a:pt x="2345" y="1486"/>
                    <a:pt x="2078" y="1698"/>
                    <a:pt x="1831" y="1942"/>
                  </a:cubicBezTo>
                  <a:lnTo>
                    <a:pt x="1365" y="1325"/>
                  </a:lnTo>
                  <a:cubicBezTo>
                    <a:pt x="1365" y="1325"/>
                    <a:pt x="1024" y="1654"/>
                    <a:pt x="876" y="1696"/>
                  </a:cubicBezTo>
                  <a:cubicBezTo>
                    <a:pt x="664" y="1756"/>
                    <a:pt x="0" y="1612"/>
                    <a:pt x="0" y="1612"/>
                  </a:cubicBezTo>
                  <a:lnTo>
                    <a:pt x="0" y="1611"/>
                  </a:lnTo>
                  <a:cubicBezTo>
                    <a:pt x="14" y="1598"/>
                    <a:pt x="478" y="1183"/>
                    <a:pt x="674" y="1125"/>
                  </a:cubicBezTo>
                  <a:cubicBezTo>
                    <a:pt x="1050" y="1012"/>
                    <a:pt x="1601" y="1157"/>
                    <a:pt x="1601" y="1157"/>
                  </a:cubicBezTo>
                  <a:lnTo>
                    <a:pt x="1032" y="579"/>
                  </a:lnTo>
                  <a:lnTo>
                    <a:pt x="522" y="61"/>
                  </a:lnTo>
                  <a:cubicBezTo>
                    <a:pt x="522" y="61"/>
                    <a:pt x="1032" y="0"/>
                    <a:pt x="1186" y="61"/>
                  </a:cubicBezTo>
                  <a:cubicBezTo>
                    <a:pt x="1523" y="195"/>
                    <a:pt x="2241" y="1060"/>
                    <a:pt x="2241" y="1060"/>
                  </a:cubicBezTo>
                  <a:cubicBezTo>
                    <a:pt x="2241" y="1060"/>
                    <a:pt x="2386" y="548"/>
                    <a:pt x="2534" y="480"/>
                  </a:cubicBezTo>
                  <a:cubicBezTo>
                    <a:pt x="2862" y="330"/>
                    <a:pt x="3604" y="691"/>
                    <a:pt x="3935" y="836"/>
                  </a:cubicBezTo>
                  <a:cubicBezTo>
                    <a:pt x="4085" y="902"/>
                    <a:pt x="4322" y="1171"/>
                    <a:pt x="4484" y="1195"/>
                  </a:cubicBezTo>
                  <a:cubicBezTo>
                    <a:pt x="4715" y="1230"/>
                    <a:pt x="5382" y="937"/>
                    <a:pt x="5382" y="937"/>
                  </a:cubicBezTo>
                </a:path>
              </a:pathLst>
            </a:custGeom>
            <a:solidFill>
              <a:srgbClr val="274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6" name="Freeform 694">
              <a:extLst>
                <a:ext uri="{FF2B5EF4-FFF2-40B4-BE49-F238E27FC236}">
                  <a16:creationId xmlns:a16="http://schemas.microsoft.com/office/drawing/2014/main" id="{05A3D2C2-6ADF-0B02-0DE9-70FF0A172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651" y="2524125"/>
              <a:ext cx="815975" cy="920750"/>
            </a:xfrm>
            <a:custGeom>
              <a:avLst/>
              <a:gdLst>
                <a:gd name="T0" fmla="*/ 0 w 4464"/>
                <a:gd name="T1" fmla="*/ 25 h 5038"/>
                <a:gd name="T2" fmla="*/ 386 w 4464"/>
                <a:gd name="T3" fmla="*/ 987 h 5038"/>
                <a:gd name="T4" fmla="*/ 875 w 4464"/>
                <a:gd name="T5" fmla="*/ 1567 h 5038"/>
                <a:gd name="T6" fmla="*/ 463 w 4464"/>
                <a:gd name="T7" fmla="*/ 3067 h 5038"/>
                <a:gd name="T8" fmla="*/ 1920 w 4464"/>
                <a:gd name="T9" fmla="*/ 4870 h 5038"/>
                <a:gd name="T10" fmla="*/ 4464 w 4464"/>
                <a:gd name="T11" fmla="*/ 3792 h 5038"/>
                <a:gd name="T12" fmla="*/ 1920 w 4464"/>
                <a:gd name="T13" fmla="*/ 4702 h 5038"/>
                <a:gd name="T14" fmla="*/ 639 w 4464"/>
                <a:gd name="T15" fmla="*/ 3050 h 5038"/>
                <a:gd name="T16" fmla="*/ 1036 w 4464"/>
                <a:gd name="T17" fmla="*/ 1484 h 5038"/>
                <a:gd name="T18" fmla="*/ 536 w 4464"/>
                <a:gd name="T19" fmla="*/ 927 h 5038"/>
                <a:gd name="T20" fmla="*/ 143 w 4464"/>
                <a:gd name="T21" fmla="*/ 0 h 5038"/>
                <a:gd name="T22" fmla="*/ 0 w 4464"/>
                <a:gd name="T23" fmla="*/ 25 h 5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64" h="5038">
                  <a:moveTo>
                    <a:pt x="0" y="25"/>
                  </a:moveTo>
                  <a:cubicBezTo>
                    <a:pt x="0" y="25"/>
                    <a:pt x="253" y="765"/>
                    <a:pt x="386" y="987"/>
                  </a:cubicBezTo>
                  <a:cubicBezTo>
                    <a:pt x="484" y="1149"/>
                    <a:pt x="834" y="1382"/>
                    <a:pt x="875" y="1567"/>
                  </a:cubicBezTo>
                  <a:cubicBezTo>
                    <a:pt x="958" y="1947"/>
                    <a:pt x="383" y="2686"/>
                    <a:pt x="463" y="3067"/>
                  </a:cubicBezTo>
                  <a:cubicBezTo>
                    <a:pt x="581" y="3634"/>
                    <a:pt x="1357" y="4730"/>
                    <a:pt x="1920" y="4870"/>
                  </a:cubicBezTo>
                  <a:cubicBezTo>
                    <a:pt x="2590" y="5038"/>
                    <a:pt x="4464" y="3792"/>
                    <a:pt x="4464" y="3792"/>
                  </a:cubicBezTo>
                  <a:cubicBezTo>
                    <a:pt x="4464" y="3792"/>
                    <a:pt x="2568" y="4891"/>
                    <a:pt x="1920" y="4702"/>
                  </a:cubicBezTo>
                  <a:cubicBezTo>
                    <a:pt x="1418" y="4555"/>
                    <a:pt x="746" y="3562"/>
                    <a:pt x="639" y="3050"/>
                  </a:cubicBezTo>
                  <a:cubicBezTo>
                    <a:pt x="556" y="2655"/>
                    <a:pt x="1132" y="1876"/>
                    <a:pt x="1036" y="1484"/>
                  </a:cubicBezTo>
                  <a:cubicBezTo>
                    <a:pt x="991" y="1302"/>
                    <a:pt x="636" y="1085"/>
                    <a:pt x="536" y="927"/>
                  </a:cubicBezTo>
                  <a:cubicBezTo>
                    <a:pt x="401" y="714"/>
                    <a:pt x="143" y="0"/>
                    <a:pt x="143" y="0"/>
                  </a:cubicBezTo>
                  <a:lnTo>
                    <a:pt x="0" y="25"/>
                  </a:lnTo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7" name="Freeform 695">
              <a:extLst>
                <a:ext uri="{FF2B5EF4-FFF2-40B4-BE49-F238E27FC236}">
                  <a16:creationId xmlns:a16="http://schemas.microsoft.com/office/drawing/2014/main" id="{D0BDDC01-72CD-F18C-A995-68BD245CC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626" y="2324100"/>
              <a:ext cx="423863" cy="420688"/>
            </a:xfrm>
            <a:custGeom>
              <a:avLst/>
              <a:gdLst>
                <a:gd name="T0" fmla="*/ 1865 w 2320"/>
                <a:gd name="T1" fmla="*/ 1541 h 2303"/>
                <a:gd name="T2" fmla="*/ 991 w 2320"/>
                <a:gd name="T3" fmla="*/ 2303 h 2303"/>
                <a:gd name="T4" fmla="*/ 313 w 2320"/>
                <a:gd name="T5" fmla="*/ 360 h 2303"/>
                <a:gd name="T6" fmla="*/ 460 w 2320"/>
                <a:gd name="T7" fmla="*/ 154 h 2303"/>
                <a:gd name="T8" fmla="*/ 1345 w 2320"/>
                <a:gd name="T9" fmla="*/ 356 h 2303"/>
                <a:gd name="T10" fmla="*/ 2204 w 2320"/>
                <a:gd name="T11" fmla="*/ 407 h 2303"/>
                <a:gd name="T12" fmla="*/ 1865 w 2320"/>
                <a:gd name="T13" fmla="*/ 1541 h 2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0" h="2303">
                  <a:moveTo>
                    <a:pt x="1865" y="1541"/>
                  </a:moveTo>
                  <a:cubicBezTo>
                    <a:pt x="1497" y="1994"/>
                    <a:pt x="991" y="2303"/>
                    <a:pt x="991" y="2303"/>
                  </a:cubicBezTo>
                  <a:cubicBezTo>
                    <a:pt x="991" y="2303"/>
                    <a:pt x="0" y="1065"/>
                    <a:pt x="313" y="360"/>
                  </a:cubicBezTo>
                  <a:cubicBezTo>
                    <a:pt x="346" y="284"/>
                    <a:pt x="394" y="215"/>
                    <a:pt x="460" y="154"/>
                  </a:cubicBezTo>
                  <a:cubicBezTo>
                    <a:pt x="627" y="0"/>
                    <a:pt x="1345" y="356"/>
                    <a:pt x="1345" y="356"/>
                  </a:cubicBezTo>
                  <a:cubicBezTo>
                    <a:pt x="1345" y="356"/>
                    <a:pt x="2146" y="200"/>
                    <a:pt x="2204" y="407"/>
                  </a:cubicBezTo>
                  <a:cubicBezTo>
                    <a:pt x="2320" y="818"/>
                    <a:pt x="2128" y="1217"/>
                    <a:pt x="1865" y="1541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8" name="Freeform 696">
              <a:extLst>
                <a:ext uri="{FF2B5EF4-FFF2-40B4-BE49-F238E27FC236}">
                  <a16:creationId xmlns:a16="http://schemas.microsoft.com/office/drawing/2014/main" id="{E7154E05-0EBD-329B-AF1D-0E0E80BDB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9376" y="1925638"/>
              <a:ext cx="284163" cy="242888"/>
            </a:xfrm>
            <a:custGeom>
              <a:avLst/>
              <a:gdLst>
                <a:gd name="T0" fmla="*/ 1216 w 1549"/>
                <a:gd name="T1" fmla="*/ 1324 h 1324"/>
                <a:gd name="T2" fmla="*/ 303 w 1549"/>
                <a:gd name="T3" fmla="*/ 958 h 1324"/>
                <a:gd name="T4" fmla="*/ 108 w 1549"/>
                <a:gd name="T5" fmla="*/ 482 h 1324"/>
                <a:gd name="T6" fmla="*/ 728 w 1549"/>
                <a:gd name="T7" fmla="*/ 317 h 1324"/>
                <a:gd name="T8" fmla="*/ 1297 w 1549"/>
                <a:gd name="T9" fmla="*/ 84 h 1324"/>
                <a:gd name="T10" fmla="*/ 1432 w 1549"/>
                <a:gd name="T11" fmla="*/ 319 h 1324"/>
                <a:gd name="T12" fmla="*/ 1216 w 1549"/>
                <a:gd name="T13" fmla="*/ 1324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9" h="1324">
                  <a:moveTo>
                    <a:pt x="1216" y="1324"/>
                  </a:moveTo>
                  <a:cubicBezTo>
                    <a:pt x="1216" y="1324"/>
                    <a:pt x="639" y="1190"/>
                    <a:pt x="303" y="958"/>
                  </a:cubicBezTo>
                  <a:cubicBezTo>
                    <a:pt x="114" y="828"/>
                    <a:pt x="0" y="667"/>
                    <a:pt x="108" y="482"/>
                  </a:cubicBezTo>
                  <a:cubicBezTo>
                    <a:pt x="181" y="357"/>
                    <a:pt x="728" y="317"/>
                    <a:pt x="728" y="317"/>
                  </a:cubicBezTo>
                  <a:cubicBezTo>
                    <a:pt x="728" y="317"/>
                    <a:pt x="1212" y="0"/>
                    <a:pt x="1297" y="84"/>
                  </a:cubicBezTo>
                  <a:cubicBezTo>
                    <a:pt x="1365" y="152"/>
                    <a:pt x="1408" y="232"/>
                    <a:pt x="1432" y="319"/>
                  </a:cubicBezTo>
                  <a:cubicBezTo>
                    <a:pt x="1549" y="745"/>
                    <a:pt x="1216" y="1324"/>
                    <a:pt x="1216" y="1324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9" name="Freeform 697">
              <a:extLst>
                <a:ext uri="{FF2B5EF4-FFF2-40B4-BE49-F238E27FC236}">
                  <a16:creationId xmlns:a16="http://schemas.microsoft.com/office/drawing/2014/main" id="{94C750FB-7015-E5F3-E282-F33E4EDC5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851" y="2439988"/>
              <a:ext cx="282575" cy="265113"/>
            </a:xfrm>
            <a:custGeom>
              <a:avLst/>
              <a:gdLst>
                <a:gd name="T0" fmla="*/ 1244 w 1543"/>
                <a:gd name="T1" fmla="*/ 1453 h 1453"/>
                <a:gd name="T2" fmla="*/ 1012 w 1543"/>
                <a:gd name="T3" fmla="*/ 1407 h 1453"/>
                <a:gd name="T4" fmla="*/ 29 w 1543"/>
                <a:gd name="T5" fmla="*/ 672 h 1453"/>
                <a:gd name="T6" fmla="*/ 539 w 1543"/>
                <a:gd name="T7" fmla="*/ 371 h 1453"/>
                <a:gd name="T8" fmla="*/ 922 w 1543"/>
                <a:gd name="T9" fmla="*/ 3 h 1453"/>
                <a:gd name="T10" fmla="*/ 969 w 1543"/>
                <a:gd name="T11" fmla="*/ 10 h 1453"/>
                <a:gd name="T12" fmla="*/ 1244 w 1543"/>
                <a:gd name="T13" fmla="*/ 1453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3" h="1453">
                  <a:moveTo>
                    <a:pt x="1244" y="1453"/>
                  </a:moveTo>
                  <a:cubicBezTo>
                    <a:pt x="1244" y="1453"/>
                    <a:pt x="1149" y="1440"/>
                    <a:pt x="1012" y="1407"/>
                  </a:cubicBezTo>
                  <a:cubicBezTo>
                    <a:pt x="651" y="1324"/>
                    <a:pt x="0" y="1111"/>
                    <a:pt x="29" y="672"/>
                  </a:cubicBezTo>
                  <a:cubicBezTo>
                    <a:pt x="38" y="524"/>
                    <a:pt x="539" y="371"/>
                    <a:pt x="539" y="371"/>
                  </a:cubicBezTo>
                  <a:cubicBezTo>
                    <a:pt x="539" y="371"/>
                    <a:pt x="783" y="29"/>
                    <a:pt x="922" y="3"/>
                  </a:cubicBezTo>
                  <a:cubicBezTo>
                    <a:pt x="940" y="0"/>
                    <a:pt x="956" y="2"/>
                    <a:pt x="969" y="10"/>
                  </a:cubicBezTo>
                  <a:cubicBezTo>
                    <a:pt x="1543" y="352"/>
                    <a:pt x="1244" y="1453"/>
                    <a:pt x="1244" y="1453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0" name="Freeform 698">
              <a:extLst>
                <a:ext uri="{FF2B5EF4-FFF2-40B4-BE49-F238E27FC236}">
                  <a16:creationId xmlns:a16="http://schemas.microsoft.com/office/drawing/2014/main" id="{1C18DD70-F96D-75C4-5AB9-8FF962980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988" y="2833688"/>
              <a:ext cx="223838" cy="314325"/>
            </a:xfrm>
            <a:custGeom>
              <a:avLst/>
              <a:gdLst>
                <a:gd name="T0" fmla="*/ 370 w 1231"/>
                <a:gd name="T1" fmla="*/ 1721 h 1721"/>
                <a:gd name="T2" fmla="*/ 176 w 1231"/>
                <a:gd name="T3" fmla="*/ 1190 h 1721"/>
                <a:gd name="T4" fmla="*/ 226 w 1231"/>
                <a:gd name="T5" fmla="*/ 106 h 1721"/>
                <a:gd name="T6" fmla="*/ 688 w 1231"/>
                <a:gd name="T7" fmla="*/ 298 h 1721"/>
                <a:gd name="T8" fmla="*/ 1112 w 1231"/>
                <a:gd name="T9" fmla="*/ 320 h 1721"/>
                <a:gd name="T10" fmla="*/ 1147 w 1231"/>
                <a:gd name="T11" fmla="*/ 376 h 1721"/>
                <a:gd name="T12" fmla="*/ 370 w 1231"/>
                <a:gd name="T13" fmla="*/ 1721 h 1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1721">
                  <a:moveTo>
                    <a:pt x="370" y="1721"/>
                  </a:moveTo>
                  <a:cubicBezTo>
                    <a:pt x="370" y="1721"/>
                    <a:pt x="261" y="1488"/>
                    <a:pt x="176" y="1190"/>
                  </a:cubicBezTo>
                  <a:cubicBezTo>
                    <a:pt x="69" y="819"/>
                    <a:pt x="0" y="347"/>
                    <a:pt x="226" y="106"/>
                  </a:cubicBezTo>
                  <a:cubicBezTo>
                    <a:pt x="326" y="0"/>
                    <a:pt x="688" y="298"/>
                    <a:pt x="688" y="298"/>
                  </a:cubicBezTo>
                  <a:cubicBezTo>
                    <a:pt x="688" y="298"/>
                    <a:pt x="1004" y="242"/>
                    <a:pt x="1112" y="320"/>
                  </a:cubicBezTo>
                  <a:cubicBezTo>
                    <a:pt x="1131" y="334"/>
                    <a:pt x="1144" y="352"/>
                    <a:pt x="1147" y="376"/>
                  </a:cubicBezTo>
                  <a:cubicBezTo>
                    <a:pt x="1231" y="1119"/>
                    <a:pt x="370" y="1721"/>
                    <a:pt x="370" y="1721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1" name="Freeform 699">
              <a:extLst>
                <a:ext uri="{FF2B5EF4-FFF2-40B4-BE49-F238E27FC236}">
                  <a16:creationId xmlns:a16="http://schemas.microsoft.com/office/drawing/2014/main" id="{94D3444B-90C4-EA32-70BC-5B7BC7632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0676" y="3170238"/>
              <a:ext cx="233363" cy="227013"/>
            </a:xfrm>
            <a:custGeom>
              <a:avLst/>
              <a:gdLst>
                <a:gd name="T0" fmla="*/ 875 w 1272"/>
                <a:gd name="T1" fmla="*/ 1241 h 1241"/>
                <a:gd name="T2" fmla="*/ 129 w 1272"/>
                <a:gd name="T3" fmla="*/ 341 h 1241"/>
                <a:gd name="T4" fmla="*/ 546 w 1272"/>
                <a:gd name="T5" fmla="*/ 246 h 1241"/>
                <a:gd name="T6" fmla="*/ 915 w 1272"/>
                <a:gd name="T7" fmla="*/ 85 h 1241"/>
                <a:gd name="T8" fmla="*/ 875 w 1272"/>
                <a:gd name="T9" fmla="*/ 12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2" h="1241">
                  <a:moveTo>
                    <a:pt x="875" y="1241"/>
                  </a:moveTo>
                  <a:cubicBezTo>
                    <a:pt x="875" y="1241"/>
                    <a:pt x="0" y="787"/>
                    <a:pt x="129" y="341"/>
                  </a:cubicBezTo>
                  <a:cubicBezTo>
                    <a:pt x="160" y="233"/>
                    <a:pt x="546" y="246"/>
                    <a:pt x="546" y="246"/>
                  </a:cubicBezTo>
                  <a:cubicBezTo>
                    <a:pt x="546" y="246"/>
                    <a:pt x="840" y="0"/>
                    <a:pt x="915" y="85"/>
                  </a:cubicBezTo>
                  <a:cubicBezTo>
                    <a:pt x="1272" y="490"/>
                    <a:pt x="875" y="1241"/>
                    <a:pt x="875" y="1241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2" name="Freeform 700">
              <a:extLst>
                <a:ext uri="{FF2B5EF4-FFF2-40B4-BE49-F238E27FC236}">
                  <a16:creationId xmlns:a16="http://schemas.microsoft.com/office/drawing/2014/main" id="{09C38A9A-8D7B-F2F7-39E6-9E95C2474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01" y="2208213"/>
              <a:ext cx="282575" cy="400050"/>
            </a:xfrm>
            <a:custGeom>
              <a:avLst/>
              <a:gdLst>
                <a:gd name="T0" fmla="*/ 378 w 1553"/>
                <a:gd name="T1" fmla="*/ 2187 h 2187"/>
                <a:gd name="T2" fmla="*/ 183 w 1553"/>
                <a:gd name="T3" fmla="*/ 1422 h 2187"/>
                <a:gd name="T4" fmla="*/ 260 w 1553"/>
                <a:gd name="T5" fmla="*/ 80 h 2187"/>
                <a:gd name="T6" fmla="*/ 800 w 1553"/>
                <a:gd name="T7" fmla="*/ 459 h 2187"/>
                <a:gd name="T8" fmla="*/ 1177 w 1553"/>
                <a:gd name="T9" fmla="*/ 523 h 2187"/>
                <a:gd name="T10" fmla="*/ 1402 w 1553"/>
                <a:gd name="T11" fmla="*/ 653 h 2187"/>
                <a:gd name="T12" fmla="*/ 378 w 1553"/>
                <a:gd name="T13" fmla="*/ 2187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3" h="2187">
                  <a:moveTo>
                    <a:pt x="378" y="2187"/>
                  </a:moveTo>
                  <a:cubicBezTo>
                    <a:pt x="378" y="2187"/>
                    <a:pt x="269" y="1838"/>
                    <a:pt x="183" y="1422"/>
                  </a:cubicBezTo>
                  <a:cubicBezTo>
                    <a:pt x="72" y="880"/>
                    <a:pt x="0" y="225"/>
                    <a:pt x="260" y="80"/>
                  </a:cubicBezTo>
                  <a:cubicBezTo>
                    <a:pt x="404" y="0"/>
                    <a:pt x="800" y="459"/>
                    <a:pt x="800" y="459"/>
                  </a:cubicBezTo>
                  <a:cubicBezTo>
                    <a:pt x="800" y="459"/>
                    <a:pt x="1005" y="476"/>
                    <a:pt x="1177" y="523"/>
                  </a:cubicBezTo>
                  <a:cubicBezTo>
                    <a:pt x="1286" y="553"/>
                    <a:pt x="1381" y="595"/>
                    <a:pt x="1402" y="653"/>
                  </a:cubicBezTo>
                  <a:cubicBezTo>
                    <a:pt x="1553" y="1088"/>
                    <a:pt x="378" y="2187"/>
                    <a:pt x="378" y="2187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3" name="Freeform 701">
              <a:extLst>
                <a:ext uri="{FF2B5EF4-FFF2-40B4-BE49-F238E27FC236}">
                  <a16:creationId xmlns:a16="http://schemas.microsoft.com/office/drawing/2014/main" id="{20512843-FD61-9756-1A63-0769E6181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6" y="2012950"/>
              <a:ext cx="284163" cy="309563"/>
            </a:xfrm>
            <a:custGeom>
              <a:avLst/>
              <a:gdLst>
                <a:gd name="T0" fmla="*/ 1449 w 1555"/>
                <a:gd name="T1" fmla="*/ 725 h 1695"/>
                <a:gd name="T2" fmla="*/ 1449 w 1555"/>
                <a:gd name="T3" fmla="*/ 217 h 1695"/>
                <a:gd name="T4" fmla="*/ 0 w 1555"/>
                <a:gd name="T5" fmla="*/ 845 h 1695"/>
                <a:gd name="T6" fmla="*/ 1348 w 1555"/>
                <a:gd name="T7" fmla="*/ 1517 h 1695"/>
                <a:gd name="T8" fmla="*/ 1449 w 1555"/>
                <a:gd name="T9" fmla="*/ 725 h 1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5" h="1695">
                  <a:moveTo>
                    <a:pt x="1449" y="725"/>
                  </a:moveTo>
                  <a:cubicBezTo>
                    <a:pt x="1449" y="725"/>
                    <a:pt x="1555" y="287"/>
                    <a:pt x="1449" y="217"/>
                  </a:cubicBezTo>
                  <a:cubicBezTo>
                    <a:pt x="1119" y="0"/>
                    <a:pt x="0" y="845"/>
                    <a:pt x="0" y="845"/>
                  </a:cubicBezTo>
                  <a:cubicBezTo>
                    <a:pt x="0" y="845"/>
                    <a:pt x="1016" y="1695"/>
                    <a:pt x="1348" y="1517"/>
                  </a:cubicBezTo>
                  <a:cubicBezTo>
                    <a:pt x="1524" y="1423"/>
                    <a:pt x="1449" y="725"/>
                    <a:pt x="1449" y="725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4" name="Freeform 702">
              <a:extLst>
                <a:ext uri="{FF2B5EF4-FFF2-40B4-BE49-F238E27FC236}">
                  <a16:creationId xmlns:a16="http://schemas.microsoft.com/office/drawing/2014/main" id="{62883AC7-BE76-C780-B90A-1D28FCB71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254375"/>
              <a:ext cx="153988" cy="147638"/>
            </a:xfrm>
            <a:custGeom>
              <a:avLst/>
              <a:gdLst>
                <a:gd name="T0" fmla="*/ 840 w 840"/>
                <a:gd name="T1" fmla="*/ 0 h 801"/>
                <a:gd name="T2" fmla="*/ 429 w 840"/>
                <a:gd name="T3" fmla="*/ 775 h 801"/>
                <a:gd name="T4" fmla="*/ 230 w 840"/>
                <a:gd name="T5" fmla="*/ 797 h 801"/>
                <a:gd name="T6" fmla="*/ 17 w 840"/>
                <a:gd name="T7" fmla="*/ 775 h 801"/>
                <a:gd name="T8" fmla="*/ 99 w 840"/>
                <a:gd name="T9" fmla="*/ 188 h 801"/>
                <a:gd name="T10" fmla="*/ 604 w 840"/>
                <a:gd name="T11" fmla="*/ 27 h 801"/>
                <a:gd name="T12" fmla="*/ 840 w 840"/>
                <a:gd name="T13" fmla="*/ 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0" h="801">
                  <a:moveTo>
                    <a:pt x="840" y="0"/>
                  </a:moveTo>
                  <a:cubicBezTo>
                    <a:pt x="840" y="0"/>
                    <a:pt x="617" y="662"/>
                    <a:pt x="429" y="775"/>
                  </a:cubicBezTo>
                  <a:cubicBezTo>
                    <a:pt x="391" y="798"/>
                    <a:pt x="310" y="801"/>
                    <a:pt x="230" y="797"/>
                  </a:cubicBezTo>
                  <a:cubicBezTo>
                    <a:pt x="123" y="793"/>
                    <a:pt x="17" y="775"/>
                    <a:pt x="17" y="775"/>
                  </a:cubicBezTo>
                  <a:cubicBezTo>
                    <a:pt x="17" y="775"/>
                    <a:pt x="0" y="298"/>
                    <a:pt x="99" y="188"/>
                  </a:cubicBezTo>
                  <a:cubicBezTo>
                    <a:pt x="174" y="104"/>
                    <a:pt x="417" y="54"/>
                    <a:pt x="604" y="27"/>
                  </a:cubicBezTo>
                  <a:cubicBezTo>
                    <a:pt x="736" y="8"/>
                    <a:pt x="840" y="0"/>
                    <a:pt x="840" y="0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5" name="Freeform 703">
              <a:extLst>
                <a:ext uri="{FF2B5EF4-FFF2-40B4-BE49-F238E27FC236}">
                  <a16:creationId xmlns:a16="http://schemas.microsoft.com/office/drawing/2014/main" id="{B18C97EC-0A31-578B-85CF-CEFEC2897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4676" y="2439988"/>
              <a:ext cx="117475" cy="265113"/>
            </a:xfrm>
            <a:custGeom>
              <a:avLst/>
              <a:gdLst>
                <a:gd name="T0" fmla="*/ 569 w 647"/>
                <a:gd name="T1" fmla="*/ 1451 h 1451"/>
                <a:gd name="T2" fmla="*/ 337 w 647"/>
                <a:gd name="T3" fmla="*/ 1405 h 1451"/>
                <a:gd name="T4" fmla="*/ 337 w 647"/>
                <a:gd name="T5" fmla="*/ 1405 h 1451"/>
                <a:gd name="T6" fmla="*/ 0 w 647"/>
                <a:gd name="T7" fmla="*/ 655 h 1451"/>
                <a:gd name="T8" fmla="*/ 247 w 647"/>
                <a:gd name="T9" fmla="*/ 1 h 1451"/>
                <a:gd name="T10" fmla="*/ 263 w 647"/>
                <a:gd name="T11" fmla="*/ 0 h 1451"/>
                <a:gd name="T12" fmla="*/ 294 w 647"/>
                <a:gd name="T13" fmla="*/ 8 h 1451"/>
                <a:gd name="T14" fmla="*/ 647 w 647"/>
                <a:gd name="T15" fmla="*/ 839 h 1451"/>
                <a:gd name="T16" fmla="*/ 569 w 647"/>
                <a:gd name="T17" fmla="*/ 1451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1451">
                  <a:moveTo>
                    <a:pt x="569" y="1451"/>
                  </a:moveTo>
                  <a:cubicBezTo>
                    <a:pt x="569" y="1451"/>
                    <a:pt x="474" y="1438"/>
                    <a:pt x="337" y="1405"/>
                  </a:cubicBezTo>
                  <a:lnTo>
                    <a:pt x="337" y="1405"/>
                  </a:lnTo>
                  <a:cubicBezTo>
                    <a:pt x="126" y="1202"/>
                    <a:pt x="0" y="941"/>
                    <a:pt x="0" y="655"/>
                  </a:cubicBezTo>
                  <a:cubicBezTo>
                    <a:pt x="0" y="413"/>
                    <a:pt x="91" y="188"/>
                    <a:pt x="247" y="1"/>
                  </a:cubicBezTo>
                  <a:cubicBezTo>
                    <a:pt x="252" y="0"/>
                    <a:pt x="258" y="0"/>
                    <a:pt x="263" y="0"/>
                  </a:cubicBezTo>
                  <a:cubicBezTo>
                    <a:pt x="274" y="0"/>
                    <a:pt x="285" y="2"/>
                    <a:pt x="294" y="8"/>
                  </a:cubicBezTo>
                  <a:cubicBezTo>
                    <a:pt x="575" y="176"/>
                    <a:pt x="647" y="526"/>
                    <a:pt x="647" y="839"/>
                  </a:cubicBezTo>
                  <a:cubicBezTo>
                    <a:pt x="647" y="1165"/>
                    <a:pt x="569" y="1451"/>
                    <a:pt x="569" y="1451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6" name="Freeform 704">
              <a:extLst>
                <a:ext uri="{FF2B5EF4-FFF2-40B4-BE49-F238E27FC236}">
                  <a16:creationId xmlns:a16="http://schemas.microsoft.com/office/drawing/2014/main" id="{787FB06C-3708-820D-D3E1-ABC49D313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788" y="2147888"/>
              <a:ext cx="239713" cy="23813"/>
            </a:xfrm>
            <a:custGeom>
              <a:avLst/>
              <a:gdLst>
                <a:gd name="T0" fmla="*/ 0 w 1312"/>
                <a:gd name="T1" fmla="*/ 130 h 130"/>
                <a:gd name="T2" fmla="*/ 1312 w 1312"/>
                <a:gd name="T3" fmla="*/ 0 h 130"/>
                <a:gd name="T4" fmla="*/ 1312 w 1312"/>
                <a:gd name="T5" fmla="*/ 130 h 130"/>
                <a:gd name="T6" fmla="*/ 0 w 1312"/>
                <a:gd name="T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2" h="130">
                  <a:moveTo>
                    <a:pt x="0" y="130"/>
                  </a:moveTo>
                  <a:lnTo>
                    <a:pt x="1312" y="0"/>
                  </a:lnTo>
                  <a:lnTo>
                    <a:pt x="1312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274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7" name="Freeform 705">
              <a:extLst>
                <a:ext uri="{FF2B5EF4-FFF2-40B4-BE49-F238E27FC236}">
                  <a16:creationId xmlns:a16="http://schemas.microsoft.com/office/drawing/2014/main" id="{FF47E831-A54D-3BFE-5F98-170F20345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988" y="2254250"/>
              <a:ext cx="82550" cy="304800"/>
            </a:xfrm>
            <a:custGeom>
              <a:avLst/>
              <a:gdLst>
                <a:gd name="T0" fmla="*/ 37 w 52"/>
                <a:gd name="T1" fmla="*/ 0 h 192"/>
                <a:gd name="T2" fmla="*/ 0 w 52"/>
                <a:gd name="T3" fmla="*/ 192 h 192"/>
                <a:gd name="T4" fmla="*/ 52 w 52"/>
                <a:gd name="T5" fmla="*/ 9 h 192"/>
                <a:gd name="T6" fmla="*/ 37 w 52"/>
                <a:gd name="T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192">
                  <a:moveTo>
                    <a:pt x="37" y="0"/>
                  </a:moveTo>
                  <a:lnTo>
                    <a:pt x="0" y="192"/>
                  </a:lnTo>
                  <a:lnTo>
                    <a:pt x="52" y="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8" name="Freeform 706">
              <a:extLst>
                <a:ext uri="{FF2B5EF4-FFF2-40B4-BE49-F238E27FC236}">
                  <a16:creationId xmlns:a16="http://schemas.microsoft.com/office/drawing/2014/main" id="{74532CCF-3ADD-FD9D-4A06-7B2312925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363" y="2344738"/>
              <a:ext cx="79375" cy="360363"/>
            </a:xfrm>
            <a:custGeom>
              <a:avLst/>
              <a:gdLst>
                <a:gd name="T0" fmla="*/ 36 w 50"/>
                <a:gd name="T1" fmla="*/ 0 h 227"/>
                <a:gd name="T2" fmla="*/ 0 w 50"/>
                <a:gd name="T3" fmla="*/ 227 h 227"/>
                <a:gd name="T4" fmla="*/ 50 w 50"/>
                <a:gd name="T5" fmla="*/ 0 h 227"/>
                <a:gd name="T6" fmla="*/ 36 w 50"/>
                <a:gd name="T7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227">
                  <a:moveTo>
                    <a:pt x="36" y="0"/>
                  </a:moveTo>
                  <a:lnTo>
                    <a:pt x="0" y="227"/>
                  </a:lnTo>
                  <a:lnTo>
                    <a:pt x="5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9" name="Freeform 707">
              <a:extLst>
                <a:ext uri="{FF2B5EF4-FFF2-40B4-BE49-F238E27FC236}">
                  <a16:creationId xmlns:a16="http://schemas.microsoft.com/office/drawing/2014/main" id="{5890F10F-4B95-701C-5861-ABA2D1B9D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5263" y="1957388"/>
              <a:ext cx="96838" cy="187325"/>
            </a:xfrm>
            <a:custGeom>
              <a:avLst/>
              <a:gdLst>
                <a:gd name="T0" fmla="*/ 0 w 61"/>
                <a:gd name="T1" fmla="*/ 8 h 118"/>
                <a:gd name="T2" fmla="*/ 61 w 61"/>
                <a:gd name="T3" fmla="*/ 118 h 118"/>
                <a:gd name="T4" fmla="*/ 14 w 61"/>
                <a:gd name="T5" fmla="*/ 0 h 118"/>
                <a:gd name="T6" fmla="*/ 0 w 61"/>
                <a:gd name="T7" fmla="*/ 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118">
                  <a:moveTo>
                    <a:pt x="0" y="8"/>
                  </a:moveTo>
                  <a:lnTo>
                    <a:pt x="61" y="118"/>
                  </a:lnTo>
                  <a:lnTo>
                    <a:pt x="1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0" name="Freeform 708">
              <a:extLst>
                <a:ext uri="{FF2B5EF4-FFF2-40B4-BE49-F238E27FC236}">
                  <a16:creationId xmlns:a16="http://schemas.microsoft.com/office/drawing/2014/main" id="{7B4C7942-5FA6-5537-9615-681AECF72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988" y="2833688"/>
              <a:ext cx="203200" cy="217488"/>
            </a:xfrm>
            <a:custGeom>
              <a:avLst/>
              <a:gdLst>
                <a:gd name="T0" fmla="*/ 1112 w 1112"/>
                <a:gd name="T1" fmla="*/ 320 h 1190"/>
                <a:gd name="T2" fmla="*/ 176 w 1112"/>
                <a:gd name="T3" fmla="*/ 1190 h 1190"/>
                <a:gd name="T4" fmla="*/ 226 w 1112"/>
                <a:gd name="T5" fmla="*/ 106 h 1190"/>
                <a:gd name="T6" fmla="*/ 688 w 1112"/>
                <a:gd name="T7" fmla="*/ 298 h 1190"/>
                <a:gd name="T8" fmla="*/ 1112 w 1112"/>
                <a:gd name="T9" fmla="*/ 320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2" h="1190">
                  <a:moveTo>
                    <a:pt x="1112" y="320"/>
                  </a:moveTo>
                  <a:cubicBezTo>
                    <a:pt x="996" y="701"/>
                    <a:pt x="646" y="1019"/>
                    <a:pt x="176" y="1190"/>
                  </a:cubicBezTo>
                  <a:cubicBezTo>
                    <a:pt x="69" y="819"/>
                    <a:pt x="0" y="347"/>
                    <a:pt x="226" y="106"/>
                  </a:cubicBezTo>
                  <a:cubicBezTo>
                    <a:pt x="326" y="0"/>
                    <a:pt x="688" y="298"/>
                    <a:pt x="688" y="298"/>
                  </a:cubicBezTo>
                  <a:cubicBezTo>
                    <a:pt x="688" y="298"/>
                    <a:pt x="1004" y="242"/>
                    <a:pt x="1112" y="320"/>
                  </a:cubicBez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1" name="Freeform 709">
              <a:extLst>
                <a:ext uri="{FF2B5EF4-FFF2-40B4-BE49-F238E27FC236}">
                  <a16:creationId xmlns:a16="http://schemas.microsoft.com/office/drawing/2014/main" id="{124C9415-4CD9-DF36-A9BF-4900709C2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201" y="2722563"/>
              <a:ext cx="327025" cy="314325"/>
            </a:xfrm>
            <a:custGeom>
              <a:avLst/>
              <a:gdLst>
                <a:gd name="T0" fmla="*/ 1777 w 1782"/>
                <a:gd name="T1" fmla="*/ 597 h 1723"/>
                <a:gd name="T2" fmla="*/ 1203 w 1782"/>
                <a:gd name="T3" fmla="*/ 1420 h 1723"/>
                <a:gd name="T4" fmla="*/ 541 w 1782"/>
                <a:gd name="T5" fmla="*/ 1723 h 1723"/>
                <a:gd name="T6" fmla="*/ 517 w 1782"/>
                <a:gd name="T7" fmla="*/ 114 h 1723"/>
                <a:gd name="T8" fmla="*/ 574 w 1782"/>
                <a:gd name="T9" fmla="*/ 79 h 1723"/>
                <a:gd name="T10" fmla="*/ 1170 w 1782"/>
                <a:gd name="T11" fmla="*/ 395 h 1723"/>
                <a:gd name="T12" fmla="*/ 1777 w 1782"/>
                <a:gd name="T13" fmla="*/ 597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82" h="1723">
                  <a:moveTo>
                    <a:pt x="1777" y="597"/>
                  </a:moveTo>
                  <a:cubicBezTo>
                    <a:pt x="1782" y="960"/>
                    <a:pt x="1499" y="1234"/>
                    <a:pt x="1203" y="1420"/>
                  </a:cubicBezTo>
                  <a:cubicBezTo>
                    <a:pt x="880" y="1623"/>
                    <a:pt x="541" y="1723"/>
                    <a:pt x="541" y="1723"/>
                  </a:cubicBezTo>
                  <a:cubicBezTo>
                    <a:pt x="541" y="1723"/>
                    <a:pt x="0" y="487"/>
                    <a:pt x="517" y="114"/>
                  </a:cubicBezTo>
                  <a:cubicBezTo>
                    <a:pt x="535" y="101"/>
                    <a:pt x="554" y="89"/>
                    <a:pt x="574" y="79"/>
                  </a:cubicBezTo>
                  <a:cubicBezTo>
                    <a:pt x="723" y="0"/>
                    <a:pt x="1170" y="395"/>
                    <a:pt x="1170" y="395"/>
                  </a:cubicBezTo>
                  <a:cubicBezTo>
                    <a:pt x="1170" y="395"/>
                    <a:pt x="1775" y="437"/>
                    <a:pt x="1777" y="597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2" name="Freeform 710">
              <a:extLst>
                <a:ext uri="{FF2B5EF4-FFF2-40B4-BE49-F238E27FC236}">
                  <a16:creationId xmlns:a16="http://schemas.microsoft.com/office/drawing/2014/main" id="{57769783-4313-5B69-E799-B946C2B7F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738" y="2767013"/>
              <a:ext cx="104775" cy="231775"/>
            </a:xfrm>
            <a:custGeom>
              <a:avLst/>
              <a:gdLst>
                <a:gd name="T0" fmla="*/ 59 w 66"/>
                <a:gd name="T1" fmla="*/ 0 h 146"/>
                <a:gd name="T2" fmla="*/ 0 w 66"/>
                <a:gd name="T3" fmla="*/ 146 h 146"/>
                <a:gd name="T4" fmla="*/ 66 w 66"/>
                <a:gd name="T5" fmla="*/ 17 h 146"/>
                <a:gd name="T6" fmla="*/ 59 w 66"/>
                <a:gd name="T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146">
                  <a:moveTo>
                    <a:pt x="59" y="0"/>
                  </a:moveTo>
                  <a:lnTo>
                    <a:pt x="0" y="146"/>
                  </a:lnTo>
                  <a:lnTo>
                    <a:pt x="66" y="1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3" name="Freeform 711">
              <a:extLst>
                <a:ext uri="{FF2B5EF4-FFF2-40B4-BE49-F238E27FC236}">
                  <a16:creationId xmlns:a16="http://schemas.microsoft.com/office/drawing/2014/main" id="{4CF8E924-4C22-5F2E-2780-99EF3B1124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6488" y="2244725"/>
              <a:ext cx="200025" cy="223838"/>
            </a:xfrm>
            <a:custGeom>
              <a:avLst/>
              <a:gdLst>
                <a:gd name="T0" fmla="*/ 101 w 1095"/>
                <a:gd name="T1" fmla="*/ 1225 h 1225"/>
                <a:gd name="T2" fmla="*/ 101 w 1095"/>
                <a:gd name="T3" fmla="*/ 1225 h 1225"/>
                <a:gd name="T4" fmla="*/ 0 w 1095"/>
                <a:gd name="T5" fmla="*/ 411 h 1225"/>
                <a:gd name="T6" fmla="*/ 10 w 1095"/>
                <a:gd name="T7" fmla="*/ 229 h 1225"/>
                <a:gd name="T8" fmla="*/ 236 w 1095"/>
                <a:gd name="T9" fmla="*/ 278 h 1225"/>
                <a:gd name="T10" fmla="*/ 347 w 1095"/>
                <a:gd name="T11" fmla="*/ 254 h 1225"/>
                <a:gd name="T12" fmla="*/ 452 w 1095"/>
                <a:gd name="T13" fmla="*/ 0 h 1225"/>
                <a:gd name="T14" fmla="*/ 642 w 1095"/>
                <a:gd name="T15" fmla="*/ 180 h 1225"/>
                <a:gd name="T16" fmla="*/ 466 w 1095"/>
                <a:gd name="T17" fmla="*/ 1097 h 1225"/>
                <a:gd name="T18" fmla="*/ 101 w 1095"/>
                <a:gd name="T19" fmla="*/ 1225 h 1225"/>
                <a:gd name="T20" fmla="*/ 538 w 1095"/>
                <a:gd name="T21" fmla="*/ 1056 h 1225"/>
                <a:gd name="T22" fmla="*/ 764 w 1095"/>
                <a:gd name="T23" fmla="*/ 267 h 1225"/>
                <a:gd name="T24" fmla="*/ 1095 w 1095"/>
                <a:gd name="T25" fmla="*/ 326 h 1225"/>
                <a:gd name="T26" fmla="*/ 538 w 1095"/>
                <a:gd name="T27" fmla="*/ 1056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5" h="1225">
                  <a:moveTo>
                    <a:pt x="101" y="1225"/>
                  </a:moveTo>
                  <a:lnTo>
                    <a:pt x="101" y="1225"/>
                  </a:lnTo>
                  <a:cubicBezTo>
                    <a:pt x="46" y="956"/>
                    <a:pt x="0" y="659"/>
                    <a:pt x="0" y="411"/>
                  </a:cubicBezTo>
                  <a:cubicBezTo>
                    <a:pt x="0" y="347"/>
                    <a:pt x="3" y="286"/>
                    <a:pt x="10" y="229"/>
                  </a:cubicBezTo>
                  <a:cubicBezTo>
                    <a:pt x="93" y="260"/>
                    <a:pt x="170" y="278"/>
                    <a:pt x="236" y="278"/>
                  </a:cubicBezTo>
                  <a:cubicBezTo>
                    <a:pt x="278" y="278"/>
                    <a:pt x="316" y="271"/>
                    <a:pt x="347" y="254"/>
                  </a:cubicBezTo>
                  <a:cubicBezTo>
                    <a:pt x="407" y="222"/>
                    <a:pt x="438" y="120"/>
                    <a:pt x="452" y="0"/>
                  </a:cubicBezTo>
                  <a:cubicBezTo>
                    <a:pt x="524" y="59"/>
                    <a:pt x="592" y="127"/>
                    <a:pt x="642" y="180"/>
                  </a:cubicBezTo>
                  <a:lnTo>
                    <a:pt x="466" y="1097"/>
                  </a:lnTo>
                  <a:cubicBezTo>
                    <a:pt x="354" y="1156"/>
                    <a:pt x="231" y="1200"/>
                    <a:pt x="101" y="1225"/>
                  </a:cubicBezTo>
                  <a:close/>
                  <a:moveTo>
                    <a:pt x="538" y="1056"/>
                  </a:moveTo>
                  <a:lnTo>
                    <a:pt x="764" y="267"/>
                  </a:lnTo>
                  <a:cubicBezTo>
                    <a:pt x="835" y="275"/>
                    <a:pt x="973" y="293"/>
                    <a:pt x="1095" y="326"/>
                  </a:cubicBezTo>
                  <a:cubicBezTo>
                    <a:pt x="1010" y="632"/>
                    <a:pt x="808" y="891"/>
                    <a:pt x="538" y="1056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4" name="Freeform 712">
              <a:extLst>
                <a:ext uri="{FF2B5EF4-FFF2-40B4-BE49-F238E27FC236}">
                  <a16:creationId xmlns:a16="http://schemas.microsoft.com/office/drawing/2014/main" id="{A88E0C81-3500-C82C-FDB6-C2A1C37E4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076" y="2220913"/>
              <a:ext cx="80963" cy="74613"/>
            </a:xfrm>
            <a:custGeom>
              <a:avLst/>
              <a:gdLst>
                <a:gd name="T0" fmla="*/ 226 w 442"/>
                <a:gd name="T1" fmla="*/ 404 h 404"/>
                <a:gd name="T2" fmla="*/ 0 w 442"/>
                <a:gd name="T3" fmla="*/ 355 h 404"/>
                <a:gd name="T4" fmla="*/ 168 w 442"/>
                <a:gd name="T5" fmla="*/ 9 h 404"/>
                <a:gd name="T6" fmla="*/ 208 w 442"/>
                <a:gd name="T7" fmla="*/ 0 h 404"/>
                <a:gd name="T8" fmla="*/ 442 w 442"/>
                <a:gd name="T9" fmla="*/ 126 h 404"/>
                <a:gd name="T10" fmla="*/ 337 w 442"/>
                <a:gd name="T11" fmla="*/ 380 h 404"/>
                <a:gd name="T12" fmla="*/ 226 w 442"/>
                <a:gd name="T13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2" h="404">
                  <a:moveTo>
                    <a:pt x="226" y="404"/>
                  </a:moveTo>
                  <a:cubicBezTo>
                    <a:pt x="160" y="404"/>
                    <a:pt x="83" y="386"/>
                    <a:pt x="0" y="355"/>
                  </a:cubicBezTo>
                  <a:cubicBezTo>
                    <a:pt x="19" y="190"/>
                    <a:pt x="70" y="64"/>
                    <a:pt x="168" y="9"/>
                  </a:cubicBezTo>
                  <a:cubicBezTo>
                    <a:pt x="180" y="3"/>
                    <a:pt x="193" y="0"/>
                    <a:pt x="208" y="0"/>
                  </a:cubicBezTo>
                  <a:cubicBezTo>
                    <a:pt x="271" y="0"/>
                    <a:pt x="358" y="56"/>
                    <a:pt x="442" y="126"/>
                  </a:cubicBezTo>
                  <a:cubicBezTo>
                    <a:pt x="428" y="246"/>
                    <a:pt x="397" y="348"/>
                    <a:pt x="337" y="380"/>
                  </a:cubicBezTo>
                  <a:cubicBezTo>
                    <a:pt x="306" y="397"/>
                    <a:pt x="268" y="404"/>
                    <a:pt x="226" y="404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5" name="Freeform 713">
              <a:extLst>
                <a:ext uri="{FF2B5EF4-FFF2-40B4-BE49-F238E27FC236}">
                  <a16:creationId xmlns:a16="http://schemas.microsoft.com/office/drawing/2014/main" id="{1ECED7B3-E78B-5CF6-A236-116AE0357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213" y="2276475"/>
              <a:ext cx="53975" cy="168275"/>
            </a:xfrm>
            <a:custGeom>
              <a:avLst/>
              <a:gdLst>
                <a:gd name="T0" fmla="*/ 0 w 298"/>
                <a:gd name="T1" fmla="*/ 917 h 917"/>
                <a:gd name="T2" fmla="*/ 176 w 298"/>
                <a:gd name="T3" fmla="*/ 0 h 917"/>
                <a:gd name="T4" fmla="*/ 252 w 298"/>
                <a:gd name="T5" fmla="*/ 82 h 917"/>
                <a:gd name="T6" fmla="*/ 298 w 298"/>
                <a:gd name="T7" fmla="*/ 87 h 917"/>
                <a:gd name="T8" fmla="*/ 72 w 298"/>
                <a:gd name="T9" fmla="*/ 876 h 917"/>
                <a:gd name="T10" fmla="*/ 0 w 298"/>
                <a:gd name="T11" fmla="*/ 917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917">
                  <a:moveTo>
                    <a:pt x="0" y="917"/>
                  </a:moveTo>
                  <a:lnTo>
                    <a:pt x="176" y="0"/>
                  </a:lnTo>
                  <a:cubicBezTo>
                    <a:pt x="222" y="48"/>
                    <a:pt x="252" y="82"/>
                    <a:pt x="252" y="82"/>
                  </a:cubicBezTo>
                  <a:cubicBezTo>
                    <a:pt x="252" y="82"/>
                    <a:pt x="269" y="84"/>
                    <a:pt x="298" y="87"/>
                  </a:cubicBezTo>
                  <a:lnTo>
                    <a:pt x="72" y="876"/>
                  </a:lnTo>
                  <a:cubicBezTo>
                    <a:pt x="48" y="890"/>
                    <a:pt x="25" y="904"/>
                    <a:pt x="0" y="917"/>
                  </a:cubicBez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6" name="Freeform 714">
              <a:extLst>
                <a:ext uri="{FF2B5EF4-FFF2-40B4-BE49-F238E27FC236}">
                  <a16:creationId xmlns:a16="http://schemas.microsoft.com/office/drawing/2014/main" id="{76953FEB-E09B-4269-34D9-C52C91BC8D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4776" y="2344738"/>
              <a:ext cx="350838" cy="260350"/>
            </a:xfrm>
            <a:custGeom>
              <a:avLst/>
              <a:gdLst>
                <a:gd name="T0" fmla="*/ 1552 w 1926"/>
                <a:gd name="T1" fmla="*/ 1426 h 1426"/>
                <a:gd name="T2" fmla="*/ 870 w 1926"/>
                <a:gd name="T3" fmla="*/ 1221 h 1426"/>
                <a:gd name="T4" fmla="*/ 1088 w 1926"/>
                <a:gd name="T5" fmla="*/ 231 h 1426"/>
                <a:gd name="T6" fmla="*/ 1566 w 1926"/>
                <a:gd name="T7" fmla="*/ 185 h 1426"/>
                <a:gd name="T8" fmla="*/ 1891 w 1926"/>
                <a:gd name="T9" fmla="*/ 292 h 1426"/>
                <a:gd name="T10" fmla="*/ 1926 w 1926"/>
                <a:gd name="T11" fmla="*/ 543 h 1426"/>
                <a:gd name="T12" fmla="*/ 1552 w 1926"/>
                <a:gd name="T13" fmla="*/ 1426 h 1426"/>
                <a:gd name="T14" fmla="*/ 1552 w 1926"/>
                <a:gd name="T15" fmla="*/ 1426 h 1426"/>
                <a:gd name="T16" fmla="*/ 827 w 1926"/>
                <a:gd name="T17" fmla="*/ 1198 h 1426"/>
                <a:gd name="T18" fmla="*/ 0 w 1926"/>
                <a:gd name="T19" fmla="*/ 245 h 1426"/>
                <a:gd name="T20" fmla="*/ 147 w 1926"/>
                <a:gd name="T21" fmla="*/ 39 h 1426"/>
                <a:gd name="T22" fmla="*/ 281 w 1926"/>
                <a:gd name="T23" fmla="*/ 0 h 1426"/>
                <a:gd name="T24" fmla="*/ 982 w 1926"/>
                <a:gd name="T25" fmla="*/ 218 h 1426"/>
                <a:gd name="T26" fmla="*/ 827 w 1926"/>
                <a:gd name="T27" fmla="*/ 119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6" h="1426">
                  <a:moveTo>
                    <a:pt x="1552" y="1426"/>
                  </a:moveTo>
                  <a:cubicBezTo>
                    <a:pt x="1307" y="1399"/>
                    <a:pt x="1077" y="1328"/>
                    <a:pt x="870" y="1221"/>
                  </a:cubicBezTo>
                  <a:lnTo>
                    <a:pt x="1088" y="231"/>
                  </a:lnTo>
                  <a:cubicBezTo>
                    <a:pt x="1184" y="215"/>
                    <a:pt x="1387" y="185"/>
                    <a:pt x="1566" y="185"/>
                  </a:cubicBezTo>
                  <a:cubicBezTo>
                    <a:pt x="1727" y="185"/>
                    <a:pt x="1868" y="209"/>
                    <a:pt x="1891" y="292"/>
                  </a:cubicBezTo>
                  <a:cubicBezTo>
                    <a:pt x="1915" y="376"/>
                    <a:pt x="1926" y="460"/>
                    <a:pt x="1926" y="543"/>
                  </a:cubicBezTo>
                  <a:cubicBezTo>
                    <a:pt x="1925" y="864"/>
                    <a:pt x="1761" y="1168"/>
                    <a:pt x="1552" y="1426"/>
                  </a:cubicBezTo>
                  <a:lnTo>
                    <a:pt x="1552" y="1426"/>
                  </a:lnTo>
                  <a:moveTo>
                    <a:pt x="827" y="1198"/>
                  </a:moveTo>
                  <a:cubicBezTo>
                    <a:pt x="442" y="987"/>
                    <a:pt x="144" y="648"/>
                    <a:pt x="0" y="245"/>
                  </a:cubicBezTo>
                  <a:cubicBezTo>
                    <a:pt x="33" y="169"/>
                    <a:pt x="81" y="100"/>
                    <a:pt x="147" y="39"/>
                  </a:cubicBezTo>
                  <a:cubicBezTo>
                    <a:pt x="177" y="12"/>
                    <a:pt x="224" y="0"/>
                    <a:pt x="281" y="0"/>
                  </a:cubicBezTo>
                  <a:cubicBezTo>
                    <a:pt x="495" y="0"/>
                    <a:pt x="852" y="157"/>
                    <a:pt x="982" y="218"/>
                  </a:cubicBezTo>
                  <a:lnTo>
                    <a:pt x="827" y="1198"/>
                  </a:ln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7" name="Freeform 715">
              <a:extLst>
                <a:ext uri="{FF2B5EF4-FFF2-40B4-BE49-F238E27FC236}">
                  <a16:creationId xmlns:a16="http://schemas.microsoft.com/office/drawing/2014/main" id="{730436D1-1172-3FAB-BA14-199FA412C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5588" y="2384425"/>
              <a:ext cx="47625" cy="184150"/>
            </a:xfrm>
            <a:custGeom>
              <a:avLst/>
              <a:gdLst>
                <a:gd name="T0" fmla="*/ 43 w 261"/>
                <a:gd name="T1" fmla="*/ 1003 h 1003"/>
                <a:gd name="T2" fmla="*/ 0 w 261"/>
                <a:gd name="T3" fmla="*/ 980 h 1003"/>
                <a:gd name="T4" fmla="*/ 155 w 261"/>
                <a:gd name="T5" fmla="*/ 0 h 1003"/>
                <a:gd name="T6" fmla="*/ 205 w 261"/>
                <a:gd name="T7" fmla="*/ 23 h 1003"/>
                <a:gd name="T8" fmla="*/ 261 w 261"/>
                <a:gd name="T9" fmla="*/ 13 h 1003"/>
                <a:gd name="T10" fmla="*/ 43 w 261"/>
                <a:gd name="T11" fmla="*/ 1003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1003">
                  <a:moveTo>
                    <a:pt x="43" y="1003"/>
                  </a:moveTo>
                  <a:cubicBezTo>
                    <a:pt x="29" y="996"/>
                    <a:pt x="14" y="988"/>
                    <a:pt x="0" y="980"/>
                  </a:cubicBezTo>
                  <a:lnTo>
                    <a:pt x="155" y="0"/>
                  </a:lnTo>
                  <a:cubicBezTo>
                    <a:pt x="186" y="14"/>
                    <a:pt x="205" y="23"/>
                    <a:pt x="205" y="23"/>
                  </a:cubicBezTo>
                  <a:cubicBezTo>
                    <a:pt x="205" y="23"/>
                    <a:pt x="226" y="19"/>
                    <a:pt x="261" y="13"/>
                  </a:cubicBezTo>
                  <a:lnTo>
                    <a:pt x="43" y="1003"/>
                  </a:ln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8" name="Freeform 716">
              <a:extLst>
                <a:ext uri="{FF2B5EF4-FFF2-40B4-BE49-F238E27FC236}">
                  <a16:creationId xmlns:a16="http://schemas.microsoft.com/office/drawing/2014/main" id="{F7D69268-6758-A4EF-414C-1EFBC97314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2076" y="1938338"/>
              <a:ext cx="249238" cy="168275"/>
            </a:xfrm>
            <a:custGeom>
              <a:avLst/>
              <a:gdLst>
                <a:gd name="T0" fmla="*/ 479 w 1366"/>
                <a:gd name="T1" fmla="*/ 916 h 916"/>
                <a:gd name="T2" fmla="*/ 237 w 1366"/>
                <a:gd name="T3" fmla="*/ 888 h 916"/>
                <a:gd name="T4" fmla="*/ 237 w 1366"/>
                <a:gd name="T5" fmla="*/ 888 h 916"/>
                <a:gd name="T6" fmla="*/ 0 w 1366"/>
                <a:gd name="T7" fmla="*/ 555 h 916"/>
                <a:gd name="T8" fmla="*/ 42 w 1366"/>
                <a:gd name="T9" fmla="*/ 412 h 916"/>
                <a:gd name="T10" fmla="*/ 610 w 1366"/>
                <a:gd name="T11" fmla="*/ 251 h 916"/>
                <a:gd name="T12" fmla="*/ 925 w 1366"/>
                <a:gd name="T13" fmla="*/ 818 h 916"/>
                <a:gd name="T14" fmla="*/ 479 w 1366"/>
                <a:gd name="T15" fmla="*/ 916 h 916"/>
                <a:gd name="T16" fmla="*/ 964 w 1366"/>
                <a:gd name="T17" fmla="*/ 799 h 916"/>
                <a:gd name="T18" fmla="*/ 724 w 1366"/>
                <a:gd name="T19" fmla="*/ 208 h 916"/>
                <a:gd name="T20" fmla="*/ 1186 w 1366"/>
                <a:gd name="T21" fmla="*/ 0 h 916"/>
                <a:gd name="T22" fmla="*/ 1231 w 1366"/>
                <a:gd name="T23" fmla="*/ 14 h 916"/>
                <a:gd name="T24" fmla="*/ 1366 w 1366"/>
                <a:gd name="T25" fmla="*/ 249 h 916"/>
                <a:gd name="T26" fmla="*/ 964 w 1366"/>
                <a:gd name="T27" fmla="*/ 799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66" h="916">
                  <a:moveTo>
                    <a:pt x="479" y="916"/>
                  </a:moveTo>
                  <a:cubicBezTo>
                    <a:pt x="395" y="916"/>
                    <a:pt x="314" y="906"/>
                    <a:pt x="237" y="888"/>
                  </a:cubicBezTo>
                  <a:lnTo>
                    <a:pt x="237" y="888"/>
                  </a:lnTo>
                  <a:cubicBezTo>
                    <a:pt x="98" y="793"/>
                    <a:pt x="0" y="681"/>
                    <a:pt x="0" y="555"/>
                  </a:cubicBezTo>
                  <a:cubicBezTo>
                    <a:pt x="0" y="509"/>
                    <a:pt x="13" y="462"/>
                    <a:pt x="42" y="412"/>
                  </a:cubicBezTo>
                  <a:cubicBezTo>
                    <a:pt x="101" y="311"/>
                    <a:pt x="471" y="265"/>
                    <a:pt x="610" y="251"/>
                  </a:cubicBezTo>
                  <a:lnTo>
                    <a:pt x="925" y="818"/>
                  </a:lnTo>
                  <a:cubicBezTo>
                    <a:pt x="794" y="880"/>
                    <a:pt x="642" y="916"/>
                    <a:pt x="479" y="916"/>
                  </a:cubicBezTo>
                  <a:moveTo>
                    <a:pt x="964" y="799"/>
                  </a:moveTo>
                  <a:lnTo>
                    <a:pt x="724" y="208"/>
                  </a:lnTo>
                  <a:cubicBezTo>
                    <a:pt x="837" y="138"/>
                    <a:pt x="1076" y="0"/>
                    <a:pt x="1186" y="0"/>
                  </a:cubicBezTo>
                  <a:cubicBezTo>
                    <a:pt x="1205" y="0"/>
                    <a:pt x="1221" y="4"/>
                    <a:pt x="1231" y="14"/>
                  </a:cubicBezTo>
                  <a:cubicBezTo>
                    <a:pt x="1299" y="82"/>
                    <a:pt x="1342" y="162"/>
                    <a:pt x="1366" y="249"/>
                  </a:cubicBezTo>
                  <a:cubicBezTo>
                    <a:pt x="1342" y="479"/>
                    <a:pt x="1188" y="679"/>
                    <a:pt x="964" y="799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9" name="Freeform 717">
              <a:extLst>
                <a:ext uri="{FF2B5EF4-FFF2-40B4-BE49-F238E27FC236}">
                  <a16:creationId xmlns:a16="http://schemas.microsoft.com/office/drawing/2014/main" id="{29E6F3FC-BF42-8C10-1322-C482DAE77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201" y="1976438"/>
              <a:ext cx="65088" cy="111125"/>
            </a:xfrm>
            <a:custGeom>
              <a:avLst/>
              <a:gdLst>
                <a:gd name="T0" fmla="*/ 315 w 354"/>
                <a:gd name="T1" fmla="*/ 610 h 610"/>
                <a:gd name="T2" fmla="*/ 0 w 354"/>
                <a:gd name="T3" fmla="*/ 43 h 610"/>
                <a:gd name="T4" fmla="*/ 52 w 354"/>
                <a:gd name="T5" fmla="*/ 39 h 610"/>
                <a:gd name="T6" fmla="*/ 114 w 354"/>
                <a:gd name="T7" fmla="*/ 0 h 610"/>
                <a:gd name="T8" fmla="*/ 354 w 354"/>
                <a:gd name="T9" fmla="*/ 591 h 610"/>
                <a:gd name="T10" fmla="*/ 315 w 354"/>
                <a:gd name="T11" fmla="*/ 610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4" h="610">
                  <a:moveTo>
                    <a:pt x="315" y="610"/>
                  </a:moveTo>
                  <a:lnTo>
                    <a:pt x="0" y="43"/>
                  </a:lnTo>
                  <a:cubicBezTo>
                    <a:pt x="32" y="40"/>
                    <a:pt x="52" y="39"/>
                    <a:pt x="52" y="39"/>
                  </a:cubicBezTo>
                  <a:cubicBezTo>
                    <a:pt x="52" y="39"/>
                    <a:pt x="76" y="23"/>
                    <a:pt x="114" y="0"/>
                  </a:cubicBezTo>
                  <a:lnTo>
                    <a:pt x="354" y="591"/>
                  </a:lnTo>
                  <a:cubicBezTo>
                    <a:pt x="341" y="597"/>
                    <a:pt x="328" y="604"/>
                    <a:pt x="315" y="610"/>
                  </a:cubicBez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0" name="Freeform 718">
              <a:extLst>
                <a:ext uri="{FF2B5EF4-FFF2-40B4-BE49-F238E27FC236}">
                  <a16:creationId xmlns:a16="http://schemas.microsoft.com/office/drawing/2014/main" id="{8DB5146B-1D32-0E1D-B551-BDB87CFB8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2743200"/>
              <a:ext cx="171450" cy="293688"/>
            </a:xfrm>
            <a:custGeom>
              <a:avLst/>
              <a:gdLst>
                <a:gd name="T0" fmla="*/ 248 w 938"/>
                <a:gd name="T1" fmla="*/ 1609 h 1609"/>
                <a:gd name="T2" fmla="*/ 0 w 938"/>
                <a:gd name="T3" fmla="*/ 561 h 1609"/>
                <a:gd name="T4" fmla="*/ 224 w 938"/>
                <a:gd name="T5" fmla="*/ 0 h 1609"/>
                <a:gd name="T6" fmla="*/ 722 w 938"/>
                <a:gd name="T7" fmla="*/ 370 h 1609"/>
                <a:gd name="T8" fmla="*/ 301 w 938"/>
                <a:gd name="T9" fmla="*/ 1400 h 1609"/>
                <a:gd name="T10" fmla="*/ 783 w 938"/>
                <a:gd name="T11" fmla="*/ 463 h 1609"/>
                <a:gd name="T12" fmla="*/ 938 w 938"/>
                <a:gd name="T13" fmla="*/ 1049 h 1609"/>
                <a:gd name="T14" fmla="*/ 910 w 938"/>
                <a:gd name="T15" fmla="*/ 1306 h 1609"/>
                <a:gd name="T16" fmla="*/ 910 w 938"/>
                <a:gd name="T17" fmla="*/ 1306 h 1609"/>
                <a:gd name="T18" fmla="*/ 645 w 938"/>
                <a:gd name="T19" fmla="*/ 1451 h 1609"/>
                <a:gd name="T20" fmla="*/ 454 w 938"/>
                <a:gd name="T21" fmla="*/ 1535 h 1609"/>
                <a:gd name="T22" fmla="*/ 248 w 938"/>
                <a:gd name="T23" fmla="*/ 1609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8" h="1609">
                  <a:moveTo>
                    <a:pt x="248" y="1609"/>
                  </a:moveTo>
                  <a:cubicBezTo>
                    <a:pt x="248" y="1609"/>
                    <a:pt x="0" y="1043"/>
                    <a:pt x="0" y="561"/>
                  </a:cubicBezTo>
                  <a:cubicBezTo>
                    <a:pt x="0" y="331"/>
                    <a:pt x="57" y="121"/>
                    <a:pt x="224" y="0"/>
                  </a:cubicBezTo>
                  <a:cubicBezTo>
                    <a:pt x="423" y="65"/>
                    <a:pt x="597" y="196"/>
                    <a:pt x="722" y="370"/>
                  </a:cubicBezTo>
                  <a:lnTo>
                    <a:pt x="301" y="1400"/>
                  </a:lnTo>
                  <a:lnTo>
                    <a:pt x="783" y="463"/>
                  </a:lnTo>
                  <a:cubicBezTo>
                    <a:pt x="881" y="633"/>
                    <a:pt x="938" y="834"/>
                    <a:pt x="938" y="1049"/>
                  </a:cubicBezTo>
                  <a:cubicBezTo>
                    <a:pt x="938" y="1137"/>
                    <a:pt x="928" y="1224"/>
                    <a:pt x="910" y="1306"/>
                  </a:cubicBezTo>
                  <a:lnTo>
                    <a:pt x="910" y="1306"/>
                  </a:lnTo>
                  <a:cubicBezTo>
                    <a:pt x="821" y="1362"/>
                    <a:pt x="730" y="1411"/>
                    <a:pt x="645" y="1451"/>
                  </a:cubicBezTo>
                  <a:cubicBezTo>
                    <a:pt x="576" y="1485"/>
                    <a:pt x="511" y="1512"/>
                    <a:pt x="454" y="1535"/>
                  </a:cubicBezTo>
                  <a:cubicBezTo>
                    <a:pt x="331" y="1584"/>
                    <a:pt x="248" y="1609"/>
                    <a:pt x="248" y="1609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1" name="Freeform 719">
              <a:extLst>
                <a:ext uri="{FF2B5EF4-FFF2-40B4-BE49-F238E27FC236}">
                  <a16:creationId xmlns:a16="http://schemas.microsoft.com/office/drawing/2014/main" id="{C0EB331C-4222-177D-89FC-C6B18AE41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738" y="2809875"/>
              <a:ext cx="87313" cy="188913"/>
            </a:xfrm>
            <a:custGeom>
              <a:avLst/>
              <a:gdLst>
                <a:gd name="T0" fmla="*/ 0 w 482"/>
                <a:gd name="T1" fmla="*/ 1030 h 1030"/>
                <a:gd name="T2" fmla="*/ 421 w 482"/>
                <a:gd name="T3" fmla="*/ 0 h 1030"/>
                <a:gd name="T4" fmla="*/ 482 w 482"/>
                <a:gd name="T5" fmla="*/ 93 h 1030"/>
                <a:gd name="T6" fmla="*/ 0 w 482"/>
                <a:gd name="T7" fmla="*/ 103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2" h="1030">
                  <a:moveTo>
                    <a:pt x="0" y="1030"/>
                  </a:moveTo>
                  <a:lnTo>
                    <a:pt x="421" y="0"/>
                  </a:lnTo>
                  <a:cubicBezTo>
                    <a:pt x="443" y="30"/>
                    <a:pt x="463" y="61"/>
                    <a:pt x="482" y="93"/>
                  </a:cubicBezTo>
                  <a:lnTo>
                    <a:pt x="0" y="1030"/>
                  </a:ln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2" name="Freeform 720">
              <a:extLst>
                <a:ext uri="{FF2B5EF4-FFF2-40B4-BE49-F238E27FC236}">
                  <a16:creationId xmlns:a16="http://schemas.microsoft.com/office/drawing/2014/main" id="{4D83CB33-6AD2-4D2B-59B4-1C2824383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801" y="2057400"/>
              <a:ext cx="295275" cy="238125"/>
            </a:xfrm>
            <a:custGeom>
              <a:avLst/>
              <a:gdLst>
                <a:gd name="T0" fmla="*/ 214 w 1615"/>
                <a:gd name="T1" fmla="*/ 1299 h 1299"/>
                <a:gd name="T2" fmla="*/ 78 w 1615"/>
                <a:gd name="T3" fmla="*/ 767 h 1299"/>
                <a:gd name="T4" fmla="*/ 136 w 1615"/>
                <a:gd name="T5" fmla="*/ 95 h 1299"/>
                <a:gd name="T6" fmla="*/ 689 w 1615"/>
                <a:gd name="T7" fmla="*/ 432 h 1299"/>
                <a:gd name="T8" fmla="*/ 1504 w 1615"/>
                <a:gd name="T9" fmla="*/ 566 h 1299"/>
                <a:gd name="T10" fmla="*/ 1525 w 1615"/>
                <a:gd name="T11" fmla="*/ 602 h 1299"/>
                <a:gd name="T12" fmla="*/ 214 w 1615"/>
                <a:gd name="T13" fmla="*/ 1299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5" h="1299">
                  <a:moveTo>
                    <a:pt x="214" y="1299"/>
                  </a:moveTo>
                  <a:cubicBezTo>
                    <a:pt x="214" y="1299"/>
                    <a:pt x="132" y="1044"/>
                    <a:pt x="78" y="767"/>
                  </a:cubicBezTo>
                  <a:cubicBezTo>
                    <a:pt x="23" y="479"/>
                    <a:pt x="0" y="167"/>
                    <a:pt x="136" y="95"/>
                  </a:cubicBezTo>
                  <a:cubicBezTo>
                    <a:pt x="318" y="0"/>
                    <a:pt x="689" y="432"/>
                    <a:pt x="689" y="432"/>
                  </a:cubicBezTo>
                  <a:cubicBezTo>
                    <a:pt x="689" y="432"/>
                    <a:pt x="1370" y="424"/>
                    <a:pt x="1504" y="566"/>
                  </a:cubicBezTo>
                  <a:cubicBezTo>
                    <a:pt x="1515" y="577"/>
                    <a:pt x="1522" y="589"/>
                    <a:pt x="1525" y="602"/>
                  </a:cubicBezTo>
                  <a:cubicBezTo>
                    <a:pt x="1615" y="963"/>
                    <a:pt x="214" y="1299"/>
                    <a:pt x="214" y="1299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3" name="Freeform 721">
              <a:extLst>
                <a:ext uri="{FF2B5EF4-FFF2-40B4-BE49-F238E27FC236}">
                  <a16:creationId xmlns:a16="http://schemas.microsoft.com/office/drawing/2014/main" id="{907B8489-18D0-1F19-E6C6-CA6E50E88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151" y="2073275"/>
              <a:ext cx="268288" cy="134938"/>
            </a:xfrm>
            <a:custGeom>
              <a:avLst/>
              <a:gdLst>
                <a:gd name="T0" fmla="*/ 513 w 1469"/>
                <a:gd name="T1" fmla="*/ 738 h 738"/>
                <a:gd name="T2" fmla="*/ 43 w 1469"/>
                <a:gd name="T3" fmla="*/ 685 h 738"/>
                <a:gd name="T4" fmla="*/ 43 w 1469"/>
                <a:gd name="T5" fmla="*/ 685 h 738"/>
                <a:gd name="T6" fmla="*/ 0 w 1469"/>
                <a:gd name="T7" fmla="*/ 303 h 738"/>
                <a:gd name="T8" fmla="*/ 101 w 1469"/>
                <a:gd name="T9" fmla="*/ 13 h 738"/>
                <a:gd name="T10" fmla="*/ 160 w 1469"/>
                <a:gd name="T11" fmla="*/ 0 h 738"/>
                <a:gd name="T12" fmla="*/ 654 w 1469"/>
                <a:gd name="T13" fmla="*/ 350 h 738"/>
                <a:gd name="T14" fmla="*/ 676 w 1469"/>
                <a:gd name="T15" fmla="*/ 350 h 738"/>
                <a:gd name="T16" fmla="*/ 1469 w 1469"/>
                <a:gd name="T17" fmla="*/ 484 h 738"/>
                <a:gd name="T18" fmla="*/ 513 w 1469"/>
                <a:gd name="T19" fmla="*/ 738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9" h="738">
                  <a:moveTo>
                    <a:pt x="513" y="738"/>
                  </a:moveTo>
                  <a:cubicBezTo>
                    <a:pt x="347" y="738"/>
                    <a:pt x="189" y="719"/>
                    <a:pt x="43" y="685"/>
                  </a:cubicBezTo>
                  <a:lnTo>
                    <a:pt x="43" y="685"/>
                  </a:lnTo>
                  <a:cubicBezTo>
                    <a:pt x="18" y="555"/>
                    <a:pt x="0" y="419"/>
                    <a:pt x="0" y="303"/>
                  </a:cubicBezTo>
                  <a:cubicBezTo>
                    <a:pt x="0" y="164"/>
                    <a:pt x="26" y="53"/>
                    <a:pt x="101" y="13"/>
                  </a:cubicBezTo>
                  <a:cubicBezTo>
                    <a:pt x="119" y="4"/>
                    <a:pt x="139" y="0"/>
                    <a:pt x="160" y="0"/>
                  </a:cubicBezTo>
                  <a:cubicBezTo>
                    <a:pt x="353" y="0"/>
                    <a:pt x="654" y="350"/>
                    <a:pt x="654" y="350"/>
                  </a:cubicBezTo>
                  <a:cubicBezTo>
                    <a:pt x="654" y="350"/>
                    <a:pt x="662" y="350"/>
                    <a:pt x="676" y="350"/>
                  </a:cubicBezTo>
                  <a:cubicBezTo>
                    <a:pt x="794" y="350"/>
                    <a:pt x="1349" y="357"/>
                    <a:pt x="1469" y="484"/>
                  </a:cubicBezTo>
                  <a:cubicBezTo>
                    <a:pt x="1232" y="640"/>
                    <a:pt x="891" y="738"/>
                    <a:pt x="513" y="738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4" name="Freeform 722">
              <a:extLst>
                <a:ext uri="{FF2B5EF4-FFF2-40B4-BE49-F238E27FC236}">
                  <a16:creationId xmlns:a16="http://schemas.microsoft.com/office/drawing/2014/main" id="{DD03D3B1-FD4A-F816-5AB4-AAC4C550A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538" y="3259138"/>
              <a:ext cx="111125" cy="141288"/>
            </a:xfrm>
            <a:custGeom>
              <a:avLst/>
              <a:gdLst>
                <a:gd name="T0" fmla="*/ 214 w 605"/>
                <a:gd name="T1" fmla="*/ 770 h 770"/>
                <a:gd name="T2" fmla="*/ 214 w 605"/>
                <a:gd name="T3" fmla="*/ 770 h 770"/>
                <a:gd name="T4" fmla="*/ 1 w 605"/>
                <a:gd name="T5" fmla="*/ 748 h 770"/>
                <a:gd name="T6" fmla="*/ 0 w 605"/>
                <a:gd name="T7" fmla="*/ 670 h 770"/>
                <a:gd name="T8" fmla="*/ 83 w 605"/>
                <a:gd name="T9" fmla="*/ 161 h 770"/>
                <a:gd name="T10" fmla="*/ 588 w 605"/>
                <a:gd name="T11" fmla="*/ 0 h 770"/>
                <a:gd name="T12" fmla="*/ 605 w 605"/>
                <a:gd name="T13" fmla="*/ 141 h 770"/>
                <a:gd name="T14" fmla="*/ 214 w 605"/>
                <a:gd name="T15" fmla="*/ 77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5" h="770">
                  <a:moveTo>
                    <a:pt x="214" y="770"/>
                  </a:moveTo>
                  <a:lnTo>
                    <a:pt x="214" y="770"/>
                  </a:lnTo>
                  <a:cubicBezTo>
                    <a:pt x="107" y="766"/>
                    <a:pt x="1" y="748"/>
                    <a:pt x="1" y="748"/>
                  </a:cubicBezTo>
                  <a:cubicBezTo>
                    <a:pt x="1" y="748"/>
                    <a:pt x="0" y="717"/>
                    <a:pt x="0" y="670"/>
                  </a:cubicBezTo>
                  <a:cubicBezTo>
                    <a:pt x="0" y="530"/>
                    <a:pt x="9" y="243"/>
                    <a:pt x="83" y="161"/>
                  </a:cubicBezTo>
                  <a:cubicBezTo>
                    <a:pt x="158" y="77"/>
                    <a:pt x="401" y="27"/>
                    <a:pt x="588" y="0"/>
                  </a:cubicBezTo>
                  <a:cubicBezTo>
                    <a:pt x="599" y="46"/>
                    <a:pt x="605" y="93"/>
                    <a:pt x="605" y="141"/>
                  </a:cubicBezTo>
                  <a:cubicBezTo>
                    <a:pt x="605" y="388"/>
                    <a:pt x="455" y="611"/>
                    <a:pt x="214" y="770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5" name="Freeform 723">
              <a:extLst>
                <a:ext uri="{FF2B5EF4-FFF2-40B4-BE49-F238E27FC236}">
                  <a16:creationId xmlns:a16="http://schemas.microsoft.com/office/drawing/2014/main" id="{4765A730-3A0E-1258-46D0-207E5A23F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8" y="1127125"/>
              <a:ext cx="488950" cy="739775"/>
            </a:xfrm>
            <a:custGeom>
              <a:avLst/>
              <a:gdLst>
                <a:gd name="T0" fmla="*/ 2681 w 2681"/>
                <a:gd name="T1" fmla="*/ 2242 h 4052"/>
                <a:gd name="T2" fmla="*/ 2573 w 2681"/>
                <a:gd name="T3" fmla="*/ 2443 h 4052"/>
                <a:gd name="T4" fmla="*/ 1726 w 2681"/>
                <a:gd name="T5" fmla="*/ 455 h 4052"/>
                <a:gd name="T6" fmla="*/ 205 w 2681"/>
                <a:gd name="T7" fmla="*/ 4026 h 4052"/>
                <a:gd name="T8" fmla="*/ 0 w 2681"/>
                <a:gd name="T9" fmla="*/ 4052 h 4052"/>
                <a:gd name="T10" fmla="*/ 1726 w 2681"/>
                <a:gd name="T11" fmla="*/ 0 h 4052"/>
                <a:gd name="T12" fmla="*/ 2681 w 2681"/>
                <a:gd name="T13" fmla="*/ 2242 h 4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81" h="4052">
                  <a:moveTo>
                    <a:pt x="2681" y="2242"/>
                  </a:moveTo>
                  <a:cubicBezTo>
                    <a:pt x="2648" y="2310"/>
                    <a:pt x="2612" y="2377"/>
                    <a:pt x="2573" y="2443"/>
                  </a:cubicBezTo>
                  <a:lnTo>
                    <a:pt x="1726" y="455"/>
                  </a:lnTo>
                  <a:lnTo>
                    <a:pt x="205" y="4026"/>
                  </a:lnTo>
                  <a:cubicBezTo>
                    <a:pt x="137" y="4036"/>
                    <a:pt x="69" y="4045"/>
                    <a:pt x="0" y="4052"/>
                  </a:cubicBezTo>
                  <a:lnTo>
                    <a:pt x="1726" y="0"/>
                  </a:lnTo>
                  <a:lnTo>
                    <a:pt x="2681" y="2242"/>
                  </a:lnTo>
                </a:path>
              </a:pathLst>
            </a:custGeom>
            <a:solidFill>
              <a:srgbClr val="5B52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6" name="Rectangle 724">
              <a:extLst>
                <a:ext uri="{FF2B5EF4-FFF2-40B4-BE49-F238E27FC236}">
                  <a16:creationId xmlns:a16="http://schemas.microsoft.com/office/drawing/2014/main" id="{63F0F9A4-73EF-A3E0-AC87-32CE7D3EC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0013" y="730250"/>
              <a:ext cx="30163" cy="444500"/>
            </a:xfrm>
            <a:prstGeom prst="rect">
              <a:avLst/>
            </a:prstGeom>
            <a:solidFill>
              <a:srgbClr val="5B52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7" name="Freeform 725">
              <a:extLst>
                <a:ext uri="{FF2B5EF4-FFF2-40B4-BE49-F238E27FC236}">
                  <a16:creationId xmlns:a16="http://schemas.microsoft.com/office/drawing/2014/main" id="{726C4957-6DCB-D940-FB1B-E3E78E31F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088" y="1119188"/>
              <a:ext cx="101600" cy="127000"/>
            </a:xfrm>
            <a:custGeom>
              <a:avLst/>
              <a:gdLst>
                <a:gd name="T0" fmla="*/ 556 w 556"/>
                <a:gd name="T1" fmla="*/ 349 h 699"/>
                <a:gd name="T2" fmla="*/ 278 w 556"/>
                <a:gd name="T3" fmla="*/ 699 h 699"/>
                <a:gd name="T4" fmla="*/ 49 w 556"/>
                <a:gd name="T5" fmla="*/ 548 h 699"/>
                <a:gd name="T6" fmla="*/ 0 w 556"/>
                <a:gd name="T7" fmla="*/ 349 h 699"/>
                <a:gd name="T8" fmla="*/ 278 w 556"/>
                <a:gd name="T9" fmla="*/ 0 h 699"/>
                <a:gd name="T10" fmla="*/ 380 w 556"/>
                <a:gd name="T11" fmla="*/ 24 h 699"/>
                <a:gd name="T12" fmla="*/ 556 w 556"/>
                <a:gd name="T13" fmla="*/ 34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6" h="699">
                  <a:moveTo>
                    <a:pt x="556" y="349"/>
                  </a:moveTo>
                  <a:cubicBezTo>
                    <a:pt x="556" y="543"/>
                    <a:pt x="432" y="699"/>
                    <a:pt x="278" y="699"/>
                  </a:cubicBezTo>
                  <a:cubicBezTo>
                    <a:pt x="183" y="699"/>
                    <a:pt x="99" y="639"/>
                    <a:pt x="49" y="548"/>
                  </a:cubicBezTo>
                  <a:cubicBezTo>
                    <a:pt x="18" y="491"/>
                    <a:pt x="0" y="423"/>
                    <a:pt x="0" y="349"/>
                  </a:cubicBezTo>
                  <a:cubicBezTo>
                    <a:pt x="0" y="156"/>
                    <a:pt x="124" y="0"/>
                    <a:pt x="278" y="0"/>
                  </a:cubicBezTo>
                  <a:cubicBezTo>
                    <a:pt x="314" y="0"/>
                    <a:pt x="349" y="8"/>
                    <a:pt x="380" y="24"/>
                  </a:cubicBezTo>
                  <a:cubicBezTo>
                    <a:pt x="483" y="75"/>
                    <a:pt x="556" y="202"/>
                    <a:pt x="556" y="349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8" name="Freeform 726">
              <a:extLst>
                <a:ext uri="{FF2B5EF4-FFF2-40B4-BE49-F238E27FC236}">
                  <a16:creationId xmlns:a16="http://schemas.microsoft.com/office/drawing/2014/main" id="{2D18475D-A01B-8581-555C-5B98709CF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088" y="1119188"/>
              <a:ext cx="79375" cy="104775"/>
            </a:xfrm>
            <a:custGeom>
              <a:avLst/>
              <a:gdLst>
                <a:gd name="T0" fmla="*/ 429 w 429"/>
                <a:gd name="T1" fmla="*/ 223 h 573"/>
                <a:gd name="T2" fmla="*/ 151 w 429"/>
                <a:gd name="T3" fmla="*/ 573 h 573"/>
                <a:gd name="T4" fmla="*/ 49 w 429"/>
                <a:gd name="T5" fmla="*/ 548 h 573"/>
                <a:gd name="T6" fmla="*/ 0 w 429"/>
                <a:gd name="T7" fmla="*/ 349 h 573"/>
                <a:gd name="T8" fmla="*/ 278 w 429"/>
                <a:gd name="T9" fmla="*/ 0 h 573"/>
                <a:gd name="T10" fmla="*/ 380 w 429"/>
                <a:gd name="T11" fmla="*/ 24 h 573"/>
                <a:gd name="T12" fmla="*/ 429 w 429"/>
                <a:gd name="T13" fmla="*/ 223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9" h="573">
                  <a:moveTo>
                    <a:pt x="429" y="223"/>
                  </a:moveTo>
                  <a:cubicBezTo>
                    <a:pt x="429" y="416"/>
                    <a:pt x="305" y="573"/>
                    <a:pt x="151" y="573"/>
                  </a:cubicBezTo>
                  <a:cubicBezTo>
                    <a:pt x="115" y="573"/>
                    <a:pt x="81" y="564"/>
                    <a:pt x="49" y="548"/>
                  </a:cubicBezTo>
                  <a:cubicBezTo>
                    <a:pt x="18" y="491"/>
                    <a:pt x="0" y="423"/>
                    <a:pt x="0" y="349"/>
                  </a:cubicBezTo>
                  <a:cubicBezTo>
                    <a:pt x="0" y="156"/>
                    <a:pt x="124" y="0"/>
                    <a:pt x="278" y="0"/>
                  </a:cubicBezTo>
                  <a:cubicBezTo>
                    <a:pt x="314" y="0"/>
                    <a:pt x="349" y="8"/>
                    <a:pt x="380" y="24"/>
                  </a:cubicBezTo>
                  <a:cubicBezTo>
                    <a:pt x="411" y="81"/>
                    <a:pt x="429" y="149"/>
                    <a:pt x="429" y="223"/>
                  </a:cubicBez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9" name="Oval 727">
              <a:extLst>
                <a:ext uri="{FF2B5EF4-FFF2-40B4-BE49-F238E27FC236}">
                  <a16:creationId xmlns:a16="http://schemas.microsoft.com/office/drawing/2014/main" id="{EEABF97C-DCFB-CC66-0EB1-A40451D87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726" y="1141413"/>
              <a:ext cx="30163" cy="33338"/>
            </a:xfrm>
            <a:prstGeom prst="ellipse">
              <a:avLst/>
            </a:pr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2E92511-7981-51C2-7390-1E1B66B27DD4}"/>
              </a:ext>
            </a:extLst>
          </p:cNvPr>
          <p:cNvGrpSpPr/>
          <p:nvPr/>
        </p:nvGrpSpPr>
        <p:grpSpPr>
          <a:xfrm>
            <a:off x="0" y="-329865"/>
            <a:ext cx="1193690" cy="2010076"/>
            <a:chOff x="842963" y="730250"/>
            <a:chExt cx="1490663" cy="2714625"/>
          </a:xfrm>
        </p:grpSpPr>
        <p:sp>
          <p:nvSpPr>
            <p:cNvPr id="61" name="Freeform 688">
              <a:extLst>
                <a:ext uri="{FF2B5EF4-FFF2-40B4-BE49-F238E27FC236}">
                  <a16:creationId xmlns:a16="http://schemas.microsoft.com/office/drawing/2014/main" id="{E9FC5F53-F097-2552-BA3E-52A591BC3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3" y="2236788"/>
              <a:ext cx="966788" cy="439738"/>
            </a:xfrm>
            <a:custGeom>
              <a:avLst/>
              <a:gdLst>
                <a:gd name="T0" fmla="*/ 5286 w 5286"/>
                <a:gd name="T1" fmla="*/ 60 h 2403"/>
                <a:gd name="T2" fmla="*/ 2643 w 5286"/>
                <a:gd name="T3" fmla="*/ 2403 h 2403"/>
                <a:gd name="T4" fmla="*/ 2043 w 5286"/>
                <a:gd name="T5" fmla="*/ 2343 h 2403"/>
                <a:gd name="T6" fmla="*/ 0 w 5286"/>
                <a:gd name="T7" fmla="*/ 60 h 2403"/>
                <a:gd name="T8" fmla="*/ 1 w 5286"/>
                <a:gd name="T9" fmla="*/ 0 h 2403"/>
                <a:gd name="T10" fmla="*/ 5285 w 5286"/>
                <a:gd name="T11" fmla="*/ 0 h 2403"/>
                <a:gd name="T12" fmla="*/ 5286 w 5286"/>
                <a:gd name="T13" fmla="*/ 60 h 2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86" h="2403">
                  <a:moveTo>
                    <a:pt x="5286" y="60"/>
                  </a:moveTo>
                  <a:cubicBezTo>
                    <a:pt x="5286" y="1354"/>
                    <a:pt x="4103" y="2403"/>
                    <a:pt x="2643" y="2403"/>
                  </a:cubicBezTo>
                  <a:cubicBezTo>
                    <a:pt x="2436" y="2403"/>
                    <a:pt x="2236" y="2382"/>
                    <a:pt x="2043" y="2343"/>
                  </a:cubicBezTo>
                  <a:cubicBezTo>
                    <a:pt x="873" y="2102"/>
                    <a:pt x="0" y="1171"/>
                    <a:pt x="0" y="60"/>
                  </a:cubicBezTo>
                  <a:cubicBezTo>
                    <a:pt x="0" y="40"/>
                    <a:pt x="1" y="20"/>
                    <a:pt x="1" y="0"/>
                  </a:cubicBezTo>
                  <a:lnTo>
                    <a:pt x="5285" y="0"/>
                  </a:lnTo>
                  <a:cubicBezTo>
                    <a:pt x="5285" y="20"/>
                    <a:pt x="5286" y="40"/>
                    <a:pt x="5286" y="60"/>
                  </a:cubicBezTo>
                  <a:close/>
                </a:path>
              </a:pathLst>
            </a:custGeom>
            <a:solidFill>
              <a:srgbClr val="777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2" name="Freeform 689">
              <a:extLst>
                <a:ext uri="{FF2B5EF4-FFF2-40B4-BE49-F238E27FC236}">
                  <a16:creationId xmlns:a16="http://schemas.microsoft.com/office/drawing/2014/main" id="{F51EB9BA-FED4-3687-FBD2-F1FFCBD96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3" y="2236788"/>
              <a:ext cx="746125" cy="428625"/>
            </a:xfrm>
            <a:custGeom>
              <a:avLst/>
              <a:gdLst>
                <a:gd name="T0" fmla="*/ 4079 w 4079"/>
                <a:gd name="T1" fmla="*/ 254 h 2343"/>
                <a:gd name="T2" fmla="*/ 2043 w 4079"/>
                <a:gd name="T3" fmla="*/ 2343 h 2343"/>
                <a:gd name="T4" fmla="*/ 0 w 4079"/>
                <a:gd name="T5" fmla="*/ 60 h 2343"/>
                <a:gd name="T6" fmla="*/ 1 w 4079"/>
                <a:gd name="T7" fmla="*/ 0 h 2343"/>
                <a:gd name="T8" fmla="*/ 4060 w 4079"/>
                <a:gd name="T9" fmla="*/ 0 h 2343"/>
                <a:gd name="T10" fmla="*/ 4079 w 4079"/>
                <a:gd name="T11" fmla="*/ 254 h 2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9" h="2343">
                  <a:moveTo>
                    <a:pt x="4079" y="254"/>
                  </a:moveTo>
                  <a:cubicBezTo>
                    <a:pt x="4079" y="1266"/>
                    <a:pt x="3211" y="2114"/>
                    <a:pt x="2043" y="2343"/>
                  </a:cubicBezTo>
                  <a:cubicBezTo>
                    <a:pt x="873" y="2102"/>
                    <a:pt x="0" y="1171"/>
                    <a:pt x="0" y="60"/>
                  </a:cubicBezTo>
                  <a:cubicBezTo>
                    <a:pt x="0" y="40"/>
                    <a:pt x="1" y="20"/>
                    <a:pt x="1" y="0"/>
                  </a:cubicBezTo>
                  <a:lnTo>
                    <a:pt x="4060" y="0"/>
                  </a:lnTo>
                  <a:cubicBezTo>
                    <a:pt x="4072" y="83"/>
                    <a:pt x="4079" y="168"/>
                    <a:pt x="4079" y="254"/>
                  </a:cubicBezTo>
                </a:path>
              </a:pathLst>
            </a:custGeom>
            <a:solidFill>
              <a:srgbClr val="A097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3" name="Oval 690">
              <a:extLst>
                <a:ext uri="{FF2B5EF4-FFF2-40B4-BE49-F238E27FC236}">
                  <a16:creationId xmlns:a16="http://schemas.microsoft.com/office/drawing/2014/main" id="{69A38B3D-A6D2-310F-94CD-61982A340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3" y="2103438"/>
              <a:ext cx="966788" cy="271463"/>
            </a:xfrm>
            <a:prstGeom prst="ellipse">
              <a:avLst/>
            </a:prstGeom>
            <a:solidFill>
              <a:srgbClr val="D1C6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4" name="Freeform 691">
              <a:extLst>
                <a:ext uri="{FF2B5EF4-FFF2-40B4-BE49-F238E27FC236}">
                  <a16:creationId xmlns:a16="http://schemas.microsoft.com/office/drawing/2014/main" id="{737C3911-EA14-2EEA-5B2D-0118E93B7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288" y="1127125"/>
              <a:ext cx="960438" cy="1127125"/>
            </a:xfrm>
            <a:custGeom>
              <a:avLst/>
              <a:gdLst>
                <a:gd name="T0" fmla="*/ 605 w 605"/>
                <a:gd name="T1" fmla="*/ 710 h 710"/>
                <a:gd name="T2" fmla="*/ 583 w 605"/>
                <a:gd name="T3" fmla="*/ 710 h 710"/>
                <a:gd name="T4" fmla="*/ 400 w 605"/>
                <a:gd name="T5" fmla="*/ 281 h 710"/>
                <a:gd name="T6" fmla="*/ 302 w 605"/>
                <a:gd name="T7" fmla="*/ 52 h 710"/>
                <a:gd name="T8" fmla="*/ 127 w 605"/>
                <a:gd name="T9" fmla="*/ 463 h 710"/>
                <a:gd name="T10" fmla="*/ 22 w 605"/>
                <a:gd name="T11" fmla="*/ 710 h 710"/>
                <a:gd name="T12" fmla="*/ 0 w 605"/>
                <a:gd name="T13" fmla="*/ 710 h 710"/>
                <a:gd name="T14" fmla="*/ 104 w 605"/>
                <a:gd name="T15" fmla="*/ 466 h 710"/>
                <a:gd name="T16" fmla="*/ 302 w 605"/>
                <a:gd name="T17" fmla="*/ 0 h 710"/>
                <a:gd name="T18" fmla="*/ 412 w 605"/>
                <a:gd name="T19" fmla="*/ 258 h 710"/>
                <a:gd name="T20" fmla="*/ 605 w 605"/>
                <a:gd name="T21" fmla="*/ 71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5" h="710">
                  <a:moveTo>
                    <a:pt x="605" y="710"/>
                  </a:moveTo>
                  <a:lnTo>
                    <a:pt x="583" y="710"/>
                  </a:lnTo>
                  <a:lnTo>
                    <a:pt x="400" y="281"/>
                  </a:lnTo>
                  <a:lnTo>
                    <a:pt x="302" y="52"/>
                  </a:lnTo>
                  <a:lnTo>
                    <a:pt x="127" y="463"/>
                  </a:lnTo>
                  <a:lnTo>
                    <a:pt x="22" y="710"/>
                  </a:lnTo>
                  <a:lnTo>
                    <a:pt x="0" y="710"/>
                  </a:lnTo>
                  <a:lnTo>
                    <a:pt x="104" y="466"/>
                  </a:lnTo>
                  <a:lnTo>
                    <a:pt x="302" y="0"/>
                  </a:lnTo>
                  <a:lnTo>
                    <a:pt x="412" y="258"/>
                  </a:lnTo>
                  <a:lnTo>
                    <a:pt x="605" y="710"/>
                  </a:lnTo>
                  <a:close/>
                </a:path>
              </a:pathLst>
            </a:custGeom>
            <a:solidFill>
              <a:srgbClr val="443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5" name="Freeform 692">
              <a:extLst>
                <a:ext uri="{FF2B5EF4-FFF2-40B4-BE49-F238E27FC236}">
                  <a16:creationId xmlns:a16="http://schemas.microsoft.com/office/drawing/2014/main" id="{913CB505-7AD3-7CE4-7150-97DC1D4FF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963" y="1831975"/>
              <a:ext cx="1025525" cy="639763"/>
            </a:xfrm>
            <a:custGeom>
              <a:avLst/>
              <a:gdLst>
                <a:gd name="T0" fmla="*/ 5308 w 5611"/>
                <a:gd name="T1" fmla="*/ 1318 h 3506"/>
                <a:gd name="T2" fmla="*/ 5475 w 5611"/>
                <a:gd name="T3" fmla="*/ 1927 h 3506"/>
                <a:gd name="T4" fmla="*/ 5322 w 5611"/>
                <a:gd name="T5" fmla="*/ 1968 h 3506"/>
                <a:gd name="T6" fmla="*/ 4484 w 5611"/>
                <a:gd name="T7" fmla="*/ 2192 h 3506"/>
                <a:gd name="T8" fmla="*/ 4829 w 5611"/>
                <a:gd name="T9" fmla="*/ 2680 h 3506"/>
                <a:gd name="T10" fmla="*/ 4484 w 5611"/>
                <a:gd name="T11" fmla="*/ 3329 h 3506"/>
                <a:gd name="T12" fmla="*/ 2966 w 5611"/>
                <a:gd name="T13" fmla="*/ 3329 h 3506"/>
                <a:gd name="T14" fmla="*/ 2662 w 5611"/>
                <a:gd name="T15" fmla="*/ 2883 h 3506"/>
                <a:gd name="T16" fmla="*/ 1934 w 5611"/>
                <a:gd name="T17" fmla="*/ 2810 h 3506"/>
                <a:gd name="T18" fmla="*/ 1831 w 5611"/>
                <a:gd name="T19" fmla="*/ 2674 h 3506"/>
                <a:gd name="T20" fmla="*/ 1365 w 5611"/>
                <a:gd name="T21" fmla="*/ 2057 h 3506"/>
                <a:gd name="T22" fmla="*/ 876 w 5611"/>
                <a:gd name="T23" fmla="*/ 2428 h 3506"/>
                <a:gd name="T24" fmla="*/ 0 w 5611"/>
                <a:gd name="T25" fmla="*/ 2344 h 3506"/>
                <a:gd name="T26" fmla="*/ 0 w 5611"/>
                <a:gd name="T27" fmla="*/ 2343 h 3506"/>
                <a:gd name="T28" fmla="*/ 370 w 5611"/>
                <a:gd name="T29" fmla="*/ 1318 h 3506"/>
                <a:gd name="T30" fmla="*/ 1032 w 5611"/>
                <a:gd name="T31" fmla="*/ 1311 h 3506"/>
                <a:gd name="T32" fmla="*/ 1078 w 5611"/>
                <a:gd name="T33" fmla="*/ 1318 h 3506"/>
                <a:gd name="T34" fmla="*/ 522 w 5611"/>
                <a:gd name="T35" fmla="*/ 793 h 3506"/>
                <a:gd name="T36" fmla="*/ 1186 w 5611"/>
                <a:gd name="T37" fmla="*/ 439 h 3506"/>
                <a:gd name="T38" fmla="*/ 2005 w 5611"/>
                <a:gd name="T39" fmla="*/ 675 h 3506"/>
                <a:gd name="T40" fmla="*/ 2494 w 5611"/>
                <a:gd name="T41" fmla="*/ 153 h 3506"/>
                <a:gd name="T42" fmla="*/ 3926 w 5611"/>
                <a:gd name="T43" fmla="*/ 372 h 3506"/>
                <a:gd name="T44" fmla="*/ 4728 w 5611"/>
                <a:gd name="T45" fmla="*/ 51 h 3506"/>
                <a:gd name="T46" fmla="*/ 5611 w 5611"/>
                <a:gd name="T47" fmla="*/ 1080 h 3506"/>
                <a:gd name="T48" fmla="*/ 4907 w 5611"/>
                <a:gd name="T49" fmla="*/ 1046 h 3506"/>
                <a:gd name="T50" fmla="*/ 5308 w 5611"/>
                <a:gd name="T51" fmla="*/ 1318 h 3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11" h="3506">
                  <a:moveTo>
                    <a:pt x="5308" y="1318"/>
                  </a:moveTo>
                  <a:cubicBezTo>
                    <a:pt x="5380" y="1459"/>
                    <a:pt x="5475" y="1927"/>
                    <a:pt x="5475" y="1927"/>
                  </a:cubicBezTo>
                  <a:lnTo>
                    <a:pt x="5322" y="1968"/>
                  </a:lnTo>
                  <a:lnTo>
                    <a:pt x="4484" y="2192"/>
                  </a:lnTo>
                  <a:cubicBezTo>
                    <a:pt x="4484" y="2192"/>
                    <a:pt x="4819" y="2531"/>
                    <a:pt x="4829" y="2680"/>
                  </a:cubicBezTo>
                  <a:cubicBezTo>
                    <a:pt x="4840" y="2864"/>
                    <a:pt x="4484" y="3329"/>
                    <a:pt x="4484" y="3329"/>
                  </a:cubicBezTo>
                  <a:cubicBezTo>
                    <a:pt x="4484" y="3329"/>
                    <a:pt x="3301" y="3506"/>
                    <a:pt x="2966" y="3329"/>
                  </a:cubicBezTo>
                  <a:cubicBezTo>
                    <a:pt x="2846" y="3265"/>
                    <a:pt x="2662" y="2883"/>
                    <a:pt x="2662" y="2883"/>
                  </a:cubicBezTo>
                  <a:lnTo>
                    <a:pt x="1934" y="2810"/>
                  </a:lnTo>
                  <a:lnTo>
                    <a:pt x="1831" y="2674"/>
                  </a:lnTo>
                  <a:lnTo>
                    <a:pt x="1365" y="2057"/>
                  </a:lnTo>
                  <a:cubicBezTo>
                    <a:pt x="1365" y="2057"/>
                    <a:pt x="1024" y="2386"/>
                    <a:pt x="876" y="2428"/>
                  </a:cubicBezTo>
                  <a:cubicBezTo>
                    <a:pt x="664" y="2488"/>
                    <a:pt x="0" y="2344"/>
                    <a:pt x="0" y="2344"/>
                  </a:cubicBezTo>
                  <a:lnTo>
                    <a:pt x="0" y="2343"/>
                  </a:lnTo>
                  <a:cubicBezTo>
                    <a:pt x="2" y="2330"/>
                    <a:pt x="149" y="1474"/>
                    <a:pt x="370" y="1318"/>
                  </a:cubicBezTo>
                  <a:cubicBezTo>
                    <a:pt x="490" y="1235"/>
                    <a:pt x="894" y="1289"/>
                    <a:pt x="1032" y="1311"/>
                  </a:cubicBezTo>
                  <a:cubicBezTo>
                    <a:pt x="1061" y="1315"/>
                    <a:pt x="1078" y="1318"/>
                    <a:pt x="1078" y="1318"/>
                  </a:cubicBezTo>
                  <a:lnTo>
                    <a:pt x="522" y="793"/>
                  </a:lnTo>
                  <a:cubicBezTo>
                    <a:pt x="522" y="793"/>
                    <a:pt x="999" y="459"/>
                    <a:pt x="1186" y="439"/>
                  </a:cubicBezTo>
                  <a:cubicBezTo>
                    <a:pt x="1398" y="417"/>
                    <a:pt x="2005" y="675"/>
                    <a:pt x="2005" y="675"/>
                  </a:cubicBezTo>
                  <a:cubicBezTo>
                    <a:pt x="2005" y="675"/>
                    <a:pt x="2325" y="211"/>
                    <a:pt x="2494" y="153"/>
                  </a:cubicBezTo>
                  <a:cubicBezTo>
                    <a:pt x="2836" y="34"/>
                    <a:pt x="3926" y="372"/>
                    <a:pt x="3926" y="372"/>
                  </a:cubicBezTo>
                  <a:cubicBezTo>
                    <a:pt x="3926" y="372"/>
                    <a:pt x="4518" y="0"/>
                    <a:pt x="4728" y="51"/>
                  </a:cubicBezTo>
                  <a:cubicBezTo>
                    <a:pt x="5057" y="132"/>
                    <a:pt x="5611" y="1080"/>
                    <a:pt x="5611" y="1080"/>
                  </a:cubicBezTo>
                  <a:lnTo>
                    <a:pt x="4907" y="1046"/>
                  </a:lnTo>
                  <a:cubicBezTo>
                    <a:pt x="4937" y="1048"/>
                    <a:pt x="5185" y="1075"/>
                    <a:pt x="5308" y="1318"/>
                  </a:cubicBezTo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6" name="Freeform 693">
              <a:extLst>
                <a:ext uri="{FF2B5EF4-FFF2-40B4-BE49-F238E27FC236}">
                  <a16:creationId xmlns:a16="http://schemas.microsoft.com/office/drawing/2014/main" id="{27876A4F-47AB-0AAC-AA85-BBD88C86A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963" y="1965325"/>
              <a:ext cx="984250" cy="355600"/>
            </a:xfrm>
            <a:custGeom>
              <a:avLst/>
              <a:gdLst>
                <a:gd name="T0" fmla="*/ 5382 w 5382"/>
                <a:gd name="T1" fmla="*/ 937 h 1942"/>
                <a:gd name="T2" fmla="*/ 5322 w 5382"/>
                <a:gd name="T3" fmla="*/ 1236 h 1942"/>
                <a:gd name="T4" fmla="*/ 5226 w 5382"/>
                <a:gd name="T5" fmla="*/ 1716 h 1942"/>
                <a:gd name="T6" fmla="*/ 4484 w 5382"/>
                <a:gd name="T7" fmla="*/ 1460 h 1942"/>
                <a:gd name="T8" fmla="*/ 3742 w 5382"/>
                <a:gd name="T9" fmla="*/ 1325 h 1942"/>
                <a:gd name="T10" fmla="*/ 3117 w 5382"/>
                <a:gd name="T11" fmla="*/ 1898 h 1942"/>
                <a:gd name="T12" fmla="*/ 2534 w 5382"/>
                <a:gd name="T13" fmla="*/ 1477 h 1942"/>
                <a:gd name="T14" fmla="*/ 1831 w 5382"/>
                <a:gd name="T15" fmla="*/ 1942 h 1942"/>
                <a:gd name="T16" fmla="*/ 1365 w 5382"/>
                <a:gd name="T17" fmla="*/ 1325 h 1942"/>
                <a:gd name="T18" fmla="*/ 876 w 5382"/>
                <a:gd name="T19" fmla="*/ 1696 h 1942"/>
                <a:gd name="T20" fmla="*/ 0 w 5382"/>
                <a:gd name="T21" fmla="*/ 1612 h 1942"/>
                <a:gd name="T22" fmla="*/ 0 w 5382"/>
                <a:gd name="T23" fmla="*/ 1611 h 1942"/>
                <a:gd name="T24" fmla="*/ 674 w 5382"/>
                <a:gd name="T25" fmla="*/ 1125 h 1942"/>
                <a:gd name="T26" fmla="*/ 1601 w 5382"/>
                <a:gd name="T27" fmla="*/ 1157 h 1942"/>
                <a:gd name="T28" fmla="*/ 1032 w 5382"/>
                <a:gd name="T29" fmla="*/ 579 h 1942"/>
                <a:gd name="T30" fmla="*/ 522 w 5382"/>
                <a:gd name="T31" fmla="*/ 61 h 1942"/>
                <a:gd name="T32" fmla="*/ 1186 w 5382"/>
                <a:gd name="T33" fmla="*/ 61 h 1942"/>
                <a:gd name="T34" fmla="*/ 2241 w 5382"/>
                <a:gd name="T35" fmla="*/ 1060 h 1942"/>
                <a:gd name="T36" fmla="*/ 2534 w 5382"/>
                <a:gd name="T37" fmla="*/ 480 h 1942"/>
                <a:gd name="T38" fmla="*/ 3935 w 5382"/>
                <a:gd name="T39" fmla="*/ 836 h 1942"/>
                <a:gd name="T40" fmla="*/ 4484 w 5382"/>
                <a:gd name="T41" fmla="*/ 1195 h 1942"/>
                <a:gd name="T42" fmla="*/ 5382 w 5382"/>
                <a:gd name="T43" fmla="*/ 937 h 1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82" h="1942">
                  <a:moveTo>
                    <a:pt x="5382" y="937"/>
                  </a:moveTo>
                  <a:lnTo>
                    <a:pt x="5322" y="1236"/>
                  </a:lnTo>
                  <a:lnTo>
                    <a:pt x="5226" y="1716"/>
                  </a:lnTo>
                  <a:lnTo>
                    <a:pt x="4484" y="1460"/>
                  </a:lnTo>
                  <a:cubicBezTo>
                    <a:pt x="4484" y="1460"/>
                    <a:pt x="3924" y="1273"/>
                    <a:pt x="3742" y="1325"/>
                  </a:cubicBezTo>
                  <a:cubicBezTo>
                    <a:pt x="3539" y="1384"/>
                    <a:pt x="3117" y="1898"/>
                    <a:pt x="3117" y="1898"/>
                  </a:cubicBezTo>
                  <a:cubicBezTo>
                    <a:pt x="3117" y="1898"/>
                    <a:pt x="2713" y="1467"/>
                    <a:pt x="2534" y="1477"/>
                  </a:cubicBezTo>
                  <a:cubicBezTo>
                    <a:pt x="2345" y="1486"/>
                    <a:pt x="2078" y="1698"/>
                    <a:pt x="1831" y="1942"/>
                  </a:cubicBezTo>
                  <a:lnTo>
                    <a:pt x="1365" y="1325"/>
                  </a:lnTo>
                  <a:cubicBezTo>
                    <a:pt x="1365" y="1325"/>
                    <a:pt x="1024" y="1654"/>
                    <a:pt x="876" y="1696"/>
                  </a:cubicBezTo>
                  <a:cubicBezTo>
                    <a:pt x="664" y="1756"/>
                    <a:pt x="0" y="1612"/>
                    <a:pt x="0" y="1612"/>
                  </a:cubicBezTo>
                  <a:lnTo>
                    <a:pt x="0" y="1611"/>
                  </a:lnTo>
                  <a:cubicBezTo>
                    <a:pt x="14" y="1598"/>
                    <a:pt x="478" y="1183"/>
                    <a:pt x="674" y="1125"/>
                  </a:cubicBezTo>
                  <a:cubicBezTo>
                    <a:pt x="1050" y="1012"/>
                    <a:pt x="1601" y="1157"/>
                    <a:pt x="1601" y="1157"/>
                  </a:cubicBezTo>
                  <a:lnTo>
                    <a:pt x="1032" y="579"/>
                  </a:lnTo>
                  <a:lnTo>
                    <a:pt x="522" y="61"/>
                  </a:lnTo>
                  <a:cubicBezTo>
                    <a:pt x="522" y="61"/>
                    <a:pt x="1032" y="0"/>
                    <a:pt x="1186" y="61"/>
                  </a:cubicBezTo>
                  <a:cubicBezTo>
                    <a:pt x="1523" y="195"/>
                    <a:pt x="2241" y="1060"/>
                    <a:pt x="2241" y="1060"/>
                  </a:cubicBezTo>
                  <a:cubicBezTo>
                    <a:pt x="2241" y="1060"/>
                    <a:pt x="2386" y="548"/>
                    <a:pt x="2534" y="480"/>
                  </a:cubicBezTo>
                  <a:cubicBezTo>
                    <a:pt x="2862" y="330"/>
                    <a:pt x="3604" y="691"/>
                    <a:pt x="3935" y="836"/>
                  </a:cubicBezTo>
                  <a:cubicBezTo>
                    <a:pt x="4085" y="902"/>
                    <a:pt x="4322" y="1171"/>
                    <a:pt x="4484" y="1195"/>
                  </a:cubicBezTo>
                  <a:cubicBezTo>
                    <a:pt x="4715" y="1230"/>
                    <a:pt x="5382" y="937"/>
                    <a:pt x="5382" y="937"/>
                  </a:cubicBezTo>
                </a:path>
              </a:pathLst>
            </a:custGeom>
            <a:solidFill>
              <a:srgbClr val="274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7" name="Freeform 694">
              <a:extLst>
                <a:ext uri="{FF2B5EF4-FFF2-40B4-BE49-F238E27FC236}">
                  <a16:creationId xmlns:a16="http://schemas.microsoft.com/office/drawing/2014/main" id="{BFF503FE-FA48-CA12-3D75-A5D901AC5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651" y="2524125"/>
              <a:ext cx="815975" cy="920750"/>
            </a:xfrm>
            <a:custGeom>
              <a:avLst/>
              <a:gdLst>
                <a:gd name="T0" fmla="*/ 0 w 4464"/>
                <a:gd name="T1" fmla="*/ 25 h 5038"/>
                <a:gd name="T2" fmla="*/ 386 w 4464"/>
                <a:gd name="T3" fmla="*/ 987 h 5038"/>
                <a:gd name="T4" fmla="*/ 875 w 4464"/>
                <a:gd name="T5" fmla="*/ 1567 h 5038"/>
                <a:gd name="T6" fmla="*/ 463 w 4464"/>
                <a:gd name="T7" fmla="*/ 3067 h 5038"/>
                <a:gd name="T8" fmla="*/ 1920 w 4464"/>
                <a:gd name="T9" fmla="*/ 4870 h 5038"/>
                <a:gd name="T10" fmla="*/ 4464 w 4464"/>
                <a:gd name="T11" fmla="*/ 3792 h 5038"/>
                <a:gd name="T12" fmla="*/ 1920 w 4464"/>
                <a:gd name="T13" fmla="*/ 4702 h 5038"/>
                <a:gd name="T14" fmla="*/ 639 w 4464"/>
                <a:gd name="T15" fmla="*/ 3050 h 5038"/>
                <a:gd name="T16" fmla="*/ 1036 w 4464"/>
                <a:gd name="T17" fmla="*/ 1484 h 5038"/>
                <a:gd name="T18" fmla="*/ 536 w 4464"/>
                <a:gd name="T19" fmla="*/ 927 h 5038"/>
                <a:gd name="T20" fmla="*/ 143 w 4464"/>
                <a:gd name="T21" fmla="*/ 0 h 5038"/>
                <a:gd name="T22" fmla="*/ 0 w 4464"/>
                <a:gd name="T23" fmla="*/ 25 h 5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64" h="5038">
                  <a:moveTo>
                    <a:pt x="0" y="25"/>
                  </a:moveTo>
                  <a:cubicBezTo>
                    <a:pt x="0" y="25"/>
                    <a:pt x="253" y="765"/>
                    <a:pt x="386" y="987"/>
                  </a:cubicBezTo>
                  <a:cubicBezTo>
                    <a:pt x="484" y="1149"/>
                    <a:pt x="834" y="1382"/>
                    <a:pt x="875" y="1567"/>
                  </a:cubicBezTo>
                  <a:cubicBezTo>
                    <a:pt x="958" y="1947"/>
                    <a:pt x="383" y="2686"/>
                    <a:pt x="463" y="3067"/>
                  </a:cubicBezTo>
                  <a:cubicBezTo>
                    <a:pt x="581" y="3634"/>
                    <a:pt x="1357" y="4730"/>
                    <a:pt x="1920" y="4870"/>
                  </a:cubicBezTo>
                  <a:cubicBezTo>
                    <a:pt x="2590" y="5038"/>
                    <a:pt x="4464" y="3792"/>
                    <a:pt x="4464" y="3792"/>
                  </a:cubicBezTo>
                  <a:cubicBezTo>
                    <a:pt x="4464" y="3792"/>
                    <a:pt x="2568" y="4891"/>
                    <a:pt x="1920" y="4702"/>
                  </a:cubicBezTo>
                  <a:cubicBezTo>
                    <a:pt x="1418" y="4555"/>
                    <a:pt x="746" y="3562"/>
                    <a:pt x="639" y="3050"/>
                  </a:cubicBezTo>
                  <a:cubicBezTo>
                    <a:pt x="556" y="2655"/>
                    <a:pt x="1132" y="1876"/>
                    <a:pt x="1036" y="1484"/>
                  </a:cubicBezTo>
                  <a:cubicBezTo>
                    <a:pt x="991" y="1302"/>
                    <a:pt x="636" y="1085"/>
                    <a:pt x="536" y="927"/>
                  </a:cubicBezTo>
                  <a:cubicBezTo>
                    <a:pt x="401" y="714"/>
                    <a:pt x="143" y="0"/>
                    <a:pt x="143" y="0"/>
                  </a:cubicBezTo>
                  <a:lnTo>
                    <a:pt x="0" y="25"/>
                  </a:lnTo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8" name="Freeform 695">
              <a:extLst>
                <a:ext uri="{FF2B5EF4-FFF2-40B4-BE49-F238E27FC236}">
                  <a16:creationId xmlns:a16="http://schemas.microsoft.com/office/drawing/2014/main" id="{4FF4DC84-CFC7-C74A-1745-7B7BAB62B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626" y="2324100"/>
              <a:ext cx="423863" cy="420688"/>
            </a:xfrm>
            <a:custGeom>
              <a:avLst/>
              <a:gdLst>
                <a:gd name="T0" fmla="*/ 1865 w 2320"/>
                <a:gd name="T1" fmla="*/ 1541 h 2303"/>
                <a:gd name="T2" fmla="*/ 991 w 2320"/>
                <a:gd name="T3" fmla="*/ 2303 h 2303"/>
                <a:gd name="T4" fmla="*/ 313 w 2320"/>
                <a:gd name="T5" fmla="*/ 360 h 2303"/>
                <a:gd name="T6" fmla="*/ 460 w 2320"/>
                <a:gd name="T7" fmla="*/ 154 h 2303"/>
                <a:gd name="T8" fmla="*/ 1345 w 2320"/>
                <a:gd name="T9" fmla="*/ 356 h 2303"/>
                <a:gd name="T10" fmla="*/ 2204 w 2320"/>
                <a:gd name="T11" fmla="*/ 407 h 2303"/>
                <a:gd name="T12" fmla="*/ 1865 w 2320"/>
                <a:gd name="T13" fmla="*/ 1541 h 2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0" h="2303">
                  <a:moveTo>
                    <a:pt x="1865" y="1541"/>
                  </a:moveTo>
                  <a:cubicBezTo>
                    <a:pt x="1497" y="1994"/>
                    <a:pt x="991" y="2303"/>
                    <a:pt x="991" y="2303"/>
                  </a:cubicBezTo>
                  <a:cubicBezTo>
                    <a:pt x="991" y="2303"/>
                    <a:pt x="0" y="1065"/>
                    <a:pt x="313" y="360"/>
                  </a:cubicBezTo>
                  <a:cubicBezTo>
                    <a:pt x="346" y="284"/>
                    <a:pt x="394" y="215"/>
                    <a:pt x="460" y="154"/>
                  </a:cubicBezTo>
                  <a:cubicBezTo>
                    <a:pt x="627" y="0"/>
                    <a:pt x="1345" y="356"/>
                    <a:pt x="1345" y="356"/>
                  </a:cubicBezTo>
                  <a:cubicBezTo>
                    <a:pt x="1345" y="356"/>
                    <a:pt x="2146" y="200"/>
                    <a:pt x="2204" y="407"/>
                  </a:cubicBezTo>
                  <a:cubicBezTo>
                    <a:pt x="2320" y="818"/>
                    <a:pt x="2128" y="1217"/>
                    <a:pt x="1865" y="1541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9" name="Freeform 696">
              <a:extLst>
                <a:ext uri="{FF2B5EF4-FFF2-40B4-BE49-F238E27FC236}">
                  <a16:creationId xmlns:a16="http://schemas.microsoft.com/office/drawing/2014/main" id="{A9DA0A81-02B7-F59C-BC2F-A141B5247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9376" y="1925638"/>
              <a:ext cx="284163" cy="242888"/>
            </a:xfrm>
            <a:custGeom>
              <a:avLst/>
              <a:gdLst>
                <a:gd name="T0" fmla="*/ 1216 w 1549"/>
                <a:gd name="T1" fmla="*/ 1324 h 1324"/>
                <a:gd name="T2" fmla="*/ 303 w 1549"/>
                <a:gd name="T3" fmla="*/ 958 h 1324"/>
                <a:gd name="T4" fmla="*/ 108 w 1549"/>
                <a:gd name="T5" fmla="*/ 482 h 1324"/>
                <a:gd name="T6" fmla="*/ 728 w 1549"/>
                <a:gd name="T7" fmla="*/ 317 h 1324"/>
                <a:gd name="T8" fmla="*/ 1297 w 1549"/>
                <a:gd name="T9" fmla="*/ 84 h 1324"/>
                <a:gd name="T10" fmla="*/ 1432 w 1549"/>
                <a:gd name="T11" fmla="*/ 319 h 1324"/>
                <a:gd name="T12" fmla="*/ 1216 w 1549"/>
                <a:gd name="T13" fmla="*/ 1324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9" h="1324">
                  <a:moveTo>
                    <a:pt x="1216" y="1324"/>
                  </a:moveTo>
                  <a:cubicBezTo>
                    <a:pt x="1216" y="1324"/>
                    <a:pt x="639" y="1190"/>
                    <a:pt x="303" y="958"/>
                  </a:cubicBezTo>
                  <a:cubicBezTo>
                    <a:pt x="114" y="828"/>
                    <a:pt x="0" y="667"/>
                    <a:pt x="108" y="482"/>
                  </a:cubicBezTo>
                  <a:cubicBezTo>
                    <a:pt x="181" y="357"/>
                    <a:pt x="728" y="317"/>
                    <a:pt x="728" y="317"/>
                  </a:cubicBezTo>
                  <a:cubicBezTo>
                    <a:pt x="728" y="317"/>
                    <a:pt x="1212" y="0"/>
                    <a:pt x="1297" y="84"/>
                  </a:cubicBezTo>
                  <a:cubicBezTo>
                    <a:pt x="1365" y="152"/>
                    <a:pt x="1408" y="232"/>
                    <a:pt x="1432" y="319"/>
                  </a:cubicBezTo>
                  <a:cubicBezTo>
                    <a:pt x="1549" y="745"/>
                    <a:pt x="1216" y="1324"/>
                    <a:pt x="1216" y="1324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0" name="Freeform 697">
              <a:extLst>
                <a:ext uri="{FF2B5EF4-FFF2-40B4-BE49-F238E27FC236}">
                  <a16:creationId xmlns:a16="http://schemas.microsoft.com/office/drawing/2014/main" id="{AD95D535-2B49-026B-E14A-FBFAB0421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851" y="2439988"/>
              <a:ext cx="282575" cy="265113"/>
            </a:xfrm>
            <a:custGeom>
              <a:avLst/>
              <a:gdLst>
                <a:gd name="T0" fmla="*/ 1244 w 1543"/>
                <a:gd name="T1" fmla="*/ 1453 h 1453"/>
                <a:gd name="T2" fmla="*/ 1012 w 1543"/>
                <a:gd name="T3" fmla="*/ 1407 h 1453"/>
                <a:gd name="T4" fmla="*/ 29 w 1543"/>
                <a:gd name="T5" fmla="*/ 672 h 1453"/>
                <a:gd name="T6" fmla="*/ 539 w 1543"/>
                <a:gd name="T7" fmla="*/ 371 h 1453"/>
                <a:gd name="T8" fmla="*/ 922 w 1543"/>
                <a:gd name="T9" fmla="*/ 3 h 1453"/>
                <a:gd name="T10" fmla="*/ 969 w 1543"/>
                <a:gd name="T11" fmla="*/ 10 h 1453"/>
                <a:gd name="T12" fmla="*/ 1244 w 1543"/>
                <a:gd name="T13" fmla="*/ 1453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3" h="1453">
                  <a:moveTo>
                    <a:pt x="1244" y="1453"/>
                  </a:moveTo>
                  <a:cubicBezTo>
                    <a:pt x="1244" y="1453"/>
                    <a:pt x="1149" y="1440"/>
                    <a:pt x="1012" y="1407"/>
                  </a:cubicBezTo>
                  <a:cubicBezTo>
                    <a:pt x="651" y="1324"/>
                    <a:pt x="0" y="1111"/>
                    <a:pt x="29" y="672"/>
                  </a:cubicBezTo>
                  <a:cubicBezTo>
                    <a:pt x="38" y="524"/>
                    <a:pt x="539" y="371"/>
                    <a:pt x="539" y="371"/>
                  </a:cubicBezTo>
                  <a:cubicBezTo>
                    <a:pt x="539" y="371"/>
                    <a:pt x="783" y="29"/>
                    <a:pt x="922" y="3"/>
                  </a:cubicBezTo>
                  <a:cubicBezTo>
                    <a:pt x="940" y="0"/>
                    <a:pt x="956" y="2"/>
                    <a:pt x="969" y="10"/>
                  </a:cubicBezTo>
                  <a:cubicBezTo>
                    <a:pt x="1543" y="352"/>
                    <a:pt x="1244" y="1453"/>
                    <a:pt x="1244" y="1453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1" name="Freeform 698">
              <a:extLst>
                <a:ext uri="{FF2B5EF4-FFF2-40B4-BE49-F238E27FC236}">
                  <a16:creationId xmlns:a16="http://schemas.microsoft.com/office/drawing/2014/main" id="{6A42EF69-ED67-4267-578D-F037B844B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988" y="2833688"/>
              <a:ext cx="223838" cy="314325"/>
            </a:xfrm>
            <a:custGeom>
              <a:avLst/>
              <a:gdLst>
                <a:gd name="T0" fmla="*/ 370 w 1231"/>
                <a:gd name="T1" fmla="*/ 1721 h 1721"/>
                <a:gd name="T2" fmla="*/ 176 w 1231"/>
                <a:gd name="T3" fmla="*/ 1190 h 1721"/>
                <a:gd name="T4" fmla="*/ 226 w 1231"/>
                <a:gd name="T5" fmla="*/ 106 h 1721"/>
                <a:gd name="T6" fmla="*/ 688 w 1231"/>
                <a:gd name="T7" fmla="*/ 298 h 1721"/>
                <a:gd name="T8" fmla="*/ 1112 w 1231"/>
                <a:gd name="T9" fmla="*/ 320 h 1721"/>
                <a:gd name="T10" fmla="*/ 1147 w 1231"/>
                <a:gd name="T11" fmla="*/ 376 h 1721"/>
                <a:gd name="T12" fmla="*/ 370 w 1231"/>
                <a:gd name="T13" fmla="*/ 1721 h 1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1721">
                  <a:moveTo>
                    <a:pt x="370" y="1721"/>
                  </a:moveTo>
                  <a:cubicBezTo>
                    <a:pt x="370" y="1721"/>
                    <a:pt x="261" y="1488"/>
                    <a:pt x="176" y="1190"/>
                  </a:cubicBezTo>
                  <a:cubicBezTo>
                    <a:pt x="69" y="819"/>
                    <a:pt x="0" y="347"/>
                    <a:pt x="226" y="106"/>
                  </a:cubicBezTo>
                  <a:cubicBezTo>
                    <a:pt x="326" y="0"/>
                    <a:pt x="688" y="298"/>
                    <a:pt x="688" y="298"/>
                  </a:cubicBezTo>
                  <a:cubicBezTo>
                    <a:pt x="688" y="298"/>
                    <a:pt x="1004" y="242"/>
                    <a:pt x="1112" y="320"/>
                  </a:cubicBezTo>
                  <a:cubicBezTo>
                    <a:pt x="1131" y="334"/>
                    <a:pt x="1144" y="352"/>
                    <a:pt x="1147" y="376"/>
                  </a:cubicBezTo>
                  <a:cubicBezTo>
                    <a:pt x="1231" y="1119"/>
                    <a:pt x="370" y="1721"/>
                    <a:pt x="370" y="1721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2" name="Freeform 699">
              <a:extLst>
                <a:ext uri="{FF2B5EF4-FFF2-40B4-BE49-F238E27FC236}">
                  <a16:creationId xmlns:a16="http://schemas.microsoft.com/office/drawing/2014/main" id="{8EC6B02E-3EEF-B225-3D7E-93BA75048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0676" y="3170238"/>
              <a:ext cx="233363" cy="227013"/>
            </a:xfrm>
            <a:custGeom>
              <a:avLst/>
              <a:gdLst>
                <a:gd name="T0" fmla="*/ 875 w 1272"/>
                <a:gd name="T1" fmla="*/ 1241 h 1241"/>
                <a:gd name="T2" fmla="*/ 129 w 1272"/>
                <a:gd name="T3" fmla="*/ 341 h 1241"/>
                <a:gd name="T4" fmla="*/ 546 w 1272"/>
                <a:gd name="T5" fmla="*/ 246 h 1241"/>
                <a:gd name="T6" fmla="*/ 915 w 1272"/>
                <a:gd name="T7" fmla="*/ 85 h 1241"/>
                <a:gd name="T8" fmla="*/ 875 w 1272"/>
                <a:gd name="T9" fmla="*/ 12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2" h="1241">
                  <a:moveTo>
                    <a:pt x="875" y="1241"/>
                  </a:moveTo>
                  <a:cubicBezTo>
                    <a:pt x="875" y="1241"/>
                    <a:pt x="0" y="787"/>
                    <a:pt x="129" y="341"/>
                  </a:cubicBezTo>
                  <a:cubicBezTo>
                    <a:pt x="160" y="233"/>
                    <a:pt x="546" y="246"/>
                    <a:pt x="546" y="246"/>
                  </a:cubicBezTo>
                  <a:cubicBezTo>
                    <a:pt x="546" y="246"/>
                    <a:pt x="840" y="0"/>
                    <a:pt x="915" y="85"/>
                  </a:cubicBezTo>
                  <a:cubicBezTo>
                    <a:pt x="1272" y="490"/>
                    <a:pt x="875" y="1241"/>
                    <a:pt x="875" y="1241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3" name="Freeform 700">
              <a:extLst>
                <a:ext uri="{FF2B5EF4-FFF2-40B4-BE49-F238E27FC236}">
                  <a16:creationId xmlns:a16="http://schemas.microsoft.com/office/drawing/2014/main" id="{BD2016F5-444C-6A7F-7454-2F2DB5037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01" y="2208213"/>
              <a:ext cx="282575" cy="400050"/>
            </a:xfrm>
            <a:custGeom>
              <a:avLst/>
              <a:gdLst>
                <a:gd name="T0" fmla="*/ 378 w 1553"/>
                <a:gd name="T1" fmla="*/ 2187 h 2187"/>
                <a:gd name="T2" fmla="*/ 183 w 1553"/>
                <a:gd name="T3" fmla="*/ 1422 h 2187"/>
                <a:gd name="T4" fmla="*/ 260 w 1553"/>
                <a:gd name="T5" fmla="*/ 80 h 2187"/>
                <a:gd name="T6" fmla="*/ 800 w 1553"/>
                <a:gd name="T7" fmla="*/ 459 h 2187"/>
                <a:gd name="T8" fmla="*/ 1177 w 1553"/>
                <a:gd name="T9" fmla="*/ 523 h 2187"/>
                <a:gd name="T10" fmla="*/ 1402 w 1553"/>
                <a:gd name="T11" fmla="*/ 653 h 2187"/>
                <a:gd name="T12" fmla="*/ 378 w 1553"/>
                <a:gd name="T13" fmla="*/ 2187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3" h="2187">
                  <a:moveTo>
                    <a:pt x="378" y="2187"/>
                  </a:moveTo>
                  <a:cubicBezTo>
                    <a:pt x="378" y="2187"/>
                    <a:pt x="269" y="1838"/>
                    <a:pt x="183" y="1422"/>
                  </a:cubicBezTo>
                  <a:cubicBezTo>
                    <a:pt x="72" y="880"/>
                    <a:pt x="0" y="225"/>
                    <a:pt x="260" y="80"/>
                  </a:cubicBezTo>
                  <a:cubicBezTo>
                    <a:pt x="404" y="0"/>
                    <a:pt x="800" y="459"/>
                    <a:pt x="800" y="459"/>
                  </a:cubicBezTo>
                  <a:cubicBezTo>
                    <a:pt x="800" y="459"/>
                    <a:pt x="1005" y="476"/>
                    <a:pt x="1177" y="523"/>
                  </a:cubicBezTo>
                  <a:cubicBezTo>
                    <a:pt x="1286" y="553"/>
                    <a:pt x="1381" y="595"/>
                    <a:pt x="1402" y="653"/>
                  </a:cubicBezTo>
                  <a:cubicBezTo>
                    <a:pt x="1553" y="1088"/>
                    <a:pt x="378" y="2187"/>
                    <a:pt x="378" y="2187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4" name="Freeform 701">
              <a:extLst>
                <a:ext uri="{FF2B5EF4-FFF2-40B4-BE49-F238E27FC236}">
                  <a16:creationId xmlns:a16="http://schemas.microsoft.com/office/drawing/2014/main" id="{6D762A48-2976-1D9B-74FC-1A65B3516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6" y="2012950"/>
              <a:ext cx="284163" cy="309563"/>
            </a:xfrm>
            <a:custGeom>
              <a:avLst/>
              <a:gdLst>
                <a:gd name="T0" fmla="*/ 1449 w 1555"/>
                <a:gd name="T1" fmla="*/ 725 h 1695"/>
                <a:gd name="T2" fmla="*/ 1449 w 1555"/>
                <a:gd name="T3" fmla="*/ 217 h 1695"/>
                <a:gd name="T4" fmla="*/ 0 w 1555"/>
                <a:gd name="T5" fmla="*/ 845 h 1695"/>
                <a:gd name="T6" fmla="*/ 1348 w 1555"/>
                <a:gd name="T7" fmla="*/ 1517 h 1695"/>
                <a:gd name="T8" fmla="*/ 1449 w 1555"/>
                <a:gd name="T9" fmla="*/ 725 h 1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5" h="1695">
                  <a:moveTo>
                    <a:pt x="1449" y="725"/>
                  </a:moveTo>
                  <a:cubicBezTo>
                    <a:pt x="1449" y="725"/>
                    <a:pt x="1555" y="287"/>
                    <a:pt x="1449" y="217"/>
                  </a:cubicBezTo>
                  <a:cubicBezTo>
                    <a:pt x="1119" y="0"/>
                    <a:pt x="0" y="845"/>
                    <a:pt x="0" y="845"/>
                  </a:cubicBezTo>
                  <a:cubicBezTo>
                    <a:pt x="0" y="845"/>
                    <a:pt x="1016" y="1695"/>
                    <a:pt x="1348" y="1517"/>
                  </a:cubicBezTo>
                  <a:cubicBezTo>
                    <a:pt x="1524" y="1423"/>
                    <a:pt x="1449" y="725"/>
                    <a:pt x="1449" y="725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5" name="Freeform 702">
              <a:extLst>
                <a:ext uri="{FF2B5EF4-FFF2-40B4-BE49-F238E27FC236}">
                  <a16:creationId xmlns:a16="http://schemas.microsoft.com/office/drawing/2014/main" id="{811A4F48-D0BE-DFBA-FA64-6741E0073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254375"/>
              <a:ext cx="153988" cy="147638"/>
            </a:xfrm>
            <a:custGeom>
              <a:avLst/>
              <a:gdLst>
                <a:gd name="T0" fmla="*/ 840 w 840"/>
                <a:gd name="T1" fmla="*/ 0 h 801"/>
                <a:gd name="T2" fmla="*/ 429 w 840"/>
                <a:gd name="T3" fmla="*/ 775 h 801"/>
                <a:gd name="T4" fmla="*/ 230 w 840"/>
                <a:gd name="T5" fmla="*/ 797 h 801"/>
                <a:gd name="T6" fmla="*/ 17 w 840"/>
                <a:gd name="T7" fmla="*/ 775 h 801"/>
                <a:gd name="T8" fmla="*/ 99 w 840"/>
                <a:gd name="T9" fmla="*/ 188 h 801"/>
                <a:gd name="T10" fmla="*/ 604 w 840"/>
                <a:gd name="T11" fmla="*/ 27 h 801"/>
                <a:gd name="T12" fmla="*/ 840 w 840"/>
                <a:gd name="T13" fmla="*/ 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0" h="801">
                  <a:moveTo>
                    <a:pt x="840" y="0"/>
                  </a:moveTo>
                  <a:cubicBezTo>
                    <a:pt x="840" y="0"/>
                    <a:pt x="617" y="662"/>
                    <a:pt x="429" y="775"/>
                  </a:cubicBezTo>
                  <a:cubicBezTo>
                    <a:pt x="391" y="798"/>
                    <a:pt x="310" y="801"/>
                    <a:pt x="230" y="797"/>
                  </a:cubicBezTo>
                  <a:cubicBezTo>
                    <a:pt x="123" y="793"/>
                    <a:pt x="17" y="775"/>
                    <a:pt x="17" y="775"/>
                  </a:cubicBezTo>
                  <a:cubicBezTo>
                    <a:pt x="17" y="775"/>
                    <a:pt x="0" y="298"/>
                    <a:pt x="99" y="188"/>
                  </a:cubicBezTo>
                  <a:cubicBezTo>
                    <a:pt x="174" y="104"/>
                    <a:pt x="417" y="54"/>
                    <a:pt x="604" y="27"/>
                  </a:cubicBezTo>
                  <a:cubicBezTo>
                    <a:pt x="736" y="8"/>
                    <a:pt x="840" y="0"/>
                    <a:pt x="840" y="0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6" name="Freeform 703">
              <a:extLst>
                <a:ext uri="{FF2B5EF4-FFF2-40B4-BE49-F238E27FC236}">
                  <a16:creationId xmlns:a16="http://schemas.microsoft.com/office/drawing/2014/main" id="{EB207A2F-2F6D-7433-25A5-5F30E431C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4676" y="2439988"/>
              <a:ext cx="117475" cy="265113"/>
            </a:xfrm>
            <a:custGeom>
              <a:avLst/>
              <a:gdLst>
                <a:gd name="T0" fmla="*/ 569 w 647"/>
                <a:gd name="T1" fmla="*/ 1451 h 1451"/>
                <a:gd name="T2" fmla="*/ 337 w 647"/>
                <a:gd name="T3" fmla="*/ 1405 h 1451"/>
                <a:gd name="T4" fmla="*/ 337 w 647"/>
                <a:gd name="T5" fmla="*/ 1405 h 1451"/>
                <a:gd name="T6" fmla="*/ 0 w 647"/>
                <a:gd name="T7" fmla="*/ 655 h 1451"/>
                <a:gd name="T8" fmla="*/ 247 w 647"/>
                <a:gd name="T9" fmla="*/ 1 h 1451"/>
                <a:gd name="T10" fmla="*/ 263 w 647"/>
                <a:gd name="T11" fmla="*/ 0 h 1451"/>
                <a:gd name="T12" fmla="*/ 294 w 647"/>
                <a:gd name="T13" fmla="*/ 8 h 1451"/>
                <a:gd name="T14" fmla="*/ 647 w 647"/>
                <a:gd name="T15" fmla="*/ 839 h 1451"/>
                <a:gd name="T16" fmla="*/ 569 w 647"/>
                <a:gd name="T17" fmla="*/ 1451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1451">
                  <a:moveTo>
                    <a:pt x="569" y="1451"/>
                  </a:moveTo>
                  <a:cubicBezTo>
                    <a:pt x="569" y="1451"/>
                    <a:pt x="474" y="1438"/>
                    <a:pt x="337" y="1405"/>
                  </a:cubicBezTo>
                  <a:lnTo>
                    <a:pt x="337" y="1405"/>
                  </a:lnTo>
                  <a:cubicBezTo>
                    <a:pt x="126" y="1202"/>
                    <a:pt x="0" y="941"/>
                    <a:pt x="0" y="655"/>
                  </a:cubicBezTo>
                  <a:cubicBezTo>
                    <a:pt x="0" y="413"/>
                    <a:pt x="91" y="188"/>
                    <a:pt x="247" y="1"/>
                  </a:cubicBezTo>
                  <a:cubicBezTo>
                    <a:pt x="252" y="0"/>
                    <a:pt x="258" y="0"/>
                    <a:pt x="263" y="0"/>
                  </a:cubicBezTo>
                  <a:cubicBezTo>
                    <a:pt x="274" y="0"/>
                    <a:pt x="285" y="2"/>
                    <a:pt x="294" y="8"/>
                  </a:cubicBezTo>
                  <a:cubicBezTo>
                    <a:pt x="575" y="176"/>
                    <a:pt x="647" y="526"/>
                    <a:pt x="647" y="839"/>
                  </a:cubicBezTo>
                  <a:cubicBezTo>
                    <a:pt x="647" y="1165"/>
                    <a:pt x="569" y="1451"/>
                    <a:pt x="569" y="1451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7" name="Freeform 704">
              <a:extLst>
                <a:ext uri="{FF2B5EF4-FFF2-40B4-BE49-F238E27FC236}">
                  <a16:creationId xmlns:a16="http://schemas.microsoft.com/office/drawing/2014/main" id="{F5FE9D03-FB1E-538E-95C3-5CFE90D88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788" y="2147888"/>
              <a:ext cx="239713" cy="23813"/>
            </a:xfrm>
            <a:custGeom>
              <a:avLst/>
              <a:gdLst>
                <a:gd name="T0" fmla="*/ 0 w 1312"/>
                <a:gd name="T1" fmla="*/ 130 h 130"/>
                <a:gd name="T2" fmla="*/ 1312 w 1312"/>
                <a:gd name="T3" fmla="*/ 0 h 130"/>
                <a:gd name="T4" fmla="*/ 1312 w 1312"/>
                <a:gd name="T5" fmla="*/ 130 h 130"/>
                <a:gd name="T6" fmla="*/ 0 w 1312"/>
                <a:gd name="T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2" h="130">
                  <a:moveTo>
                    <a:pt x="0" y="130"/>
                  </a:moveTo>
                  <a:lnTo>
                    <a:pt x="1312" y="0"/>
                  </a:lnTo>
                  <a:lnTo>
                    <a:pt x="1312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274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8" name="Freeform 705">
              <a:extLst>
                <a:ext uri="{FF2B5EF4-FFF2-40B4-BE49-F238E27FC236}">
                  <a16:creationId xmlns:a16="http://schemas.microsoft.com/office/drawing/2014/main" id="{85D1B516-1557-1DE5-B7A9-8F77DC9F8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988" y="2254250"/>
              <a:ext cx="82550" cy="304800"/>
            </a:xfrm>
            <a:custGeom>
              <a:avLst/>
              <a:gdLst>
                <a:gd name="T0" fmla="*/ 37 w 52"/>
                <a:gd name="T1" fmla="*/ 0 h 192"/>
                <a:gd name="T2" fmla="*/ 0 w 52"/>
                <a:gd name="T3" fmla="*/ 192 h 192"/>
                <a:gd name="T4" fmla="*/ 52 w 52"/>
                <a:gd name="T5" fmla="*/ 9 h 192"/>
                <a:gd name="T6" fmla="*/ 37 w 52"/>
                <a:gd name="T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192">
                  <a:moveTo>
                    <a:pt x="37" y="0"/>
                  </a:moveTo>
                  <a:lnTo>
                    <a:pt x="0" y="192"/>
                  </a:lnTo>
                  <a:lnTo>
                    <a:pt x="52" y="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9" name="Freeform 706">
              <a:extLst>
                <a:ext uri="{FF2B5EF4-FFF2-40B4-BE49-F238E27FC236}">
                  <a16:creationId xmlns:a16="http://schemas.microsoft.com/office/drawing/2014/main" id="{6FDAA850-996F-82CA-852F-2FE2A2E6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363" y="2344738"/>
              <a:ext cx="79375" cy="360363"/>
            </a:xfrm>
            <a:custGeom>
              <a:avLst/>
              <a:gdLst>
                <a:gd name="T0" fmla="*/ 36 w 50"/>
                <a:gd name="T1" fmla="*/ 0 h 227"/>
                <a:gd name="T2" fmla="*/ 0 w 50"/>
                <a:gd name="T3" fmla="*/ 227 h 227"/>
                <a:gd name="T4" fmla="*/ 50 w 50"/>
                <a:gd name="T5" fmla="*/ 0 h 227"/>
                <a:gd name="T6" fmla="*/ 36 w 50"/>
                <a:gd name="T7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227">
                  <a:moveTo>
                    <a:pt x="36" y="0"/>
                  </a:moveTo>
                  <a:lnTo>
                    <a:pt x="0" y="227"/>
                  </a:lnTo>
                  <a:lnTo>
                    <a:pt x="5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0" name="Freeform 707">
              <a:extLst>
                <a:ext uri="{FF2B5EF4-FFF2-40B4-BE49-F238E27FC236}">
                  <a16:creationId xmlns:a16="http://schemas.microsoft.com/office/drawing/2014/main" id="{0DCFBF06-0389-CD0F-D2C9-2A461E56F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5263" y="1957388"/>
              <a:ext cx="96838" cy="187325"/>
            </a:xfrm>
            <a:custGeom>
              <a:avLst/>
              <a:gdLst>
                <a:gd name="T0" fmla="*/ 0 w 61"/>
                <a:gd name="T1" fmla="*/ 8 h 118"/>
                <a:gd name="T2" fmla="*/ 61 w 61"/>
                <a:gd name="T3" fmla="*/ 118 h 118"/>
                <a:gd name="T4" fmla="*/ 14 w 61"/>
                <a:gd name="T5" fmla="*/ 0 h 118"/>
                <a:gd name="T6" fmla="*/ 0 w 61"/>
                <a:gd name="T7" fmla="*/ 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118">
                  <a:moveTo>
                    <a:pt x="0" y="8"/>
                  </a:moveTo>
                  <a:lnTo>
                    <a:pt x="61" y="118"/>
                  </a:lnTo>
                  <a:lnTo>
                    <a:pt x="1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1" name="Freeform 708">
              <a:extLst>
                <a:ext uri="{FF2B5EF4-FFF2-40B4-BE49-F238E27FC236}">
                  <a16:creationId xmlns:a16="http://schemas.microsoft.com/office/drawing/2014/main" id="{4247D94E-20BE-52F9-7168-594FA886A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988" y="2833688"/>
              <a:ext cx="203200" cy="217488"/>
            </a:xfrm>
            <a:custGeom>
              <a:avLst/>
              <a:gdLst>
                <a:gd name="T0" fmla="*/ 1112 w 1112"/>
                <a:gd name="T1" fmla="*/ 320 h 1190"/>
                <a:gd name="T2" fmla="*/ 176 w 1112"/>
                <a:gd name="T3" fmla="*/ 1190 h 1190"/>
                <a:gd name="T4" fmla="*/ 226 w 1112"/>
                <a:gd name="T5" fmla="*/ 106 h 1190"/>
                <a:gd name="T6" fmla="*/ 688 w 1112"/>
                <a:gd name="T7" fmla="*/ 298 h 1190"/>
                <a:gd name="T8" fmla="*/ 1112 w 1112"/>
                <a:gd name="T9" fmla="*/ 320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2" h="1190">
                  <a:moveTo>
                    <a:pt x="1112" y="320"/>
                  </a:moveTo>
                  <a:cubicBezTo>
                    <a:pt x="996" y="701"/>
                    <a:pt x="646" y="1019"/>
                    <a:pt x="176" y="1190"/>
                  </a:cubicBezTo>
                  <a:cubicBezTo>
                    <a:pt x="69" y="819"/>
                    <a:pt x="0" y="347"/>
                    <a:pt x="226" y="106"/>
                  </a:cubicBezTo>
                  <a:cubicBezTo>
                    <a:pt x="326" y="0"/>
                    <a:pt x="688" y="298"/>
                    <a:pt x="688" y="298"/>
                  </a:cubicBezTo>
                  <a:cubicBezTo>
                    <a:pt x="688" y="298"/>
                    <a:pt x="1004" y="242"/>
                    <a:pt x="1112" y="320"/>
                  </a:cubicBez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2" name="Freeform 709">
              <a:extLst>
                <a:ext uri="{FF2B5EF4-FFF2-40B4-BE49-F238E27FC236}">
                  <a16:creationId xmlns:a16="http://schemas.microsoft.com/office/drawing/2014/main" id="{6ACCBBF9-BE48-AFE2-9D40-75C94F0BF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201" y="2722563"/>
              <a:ext cx="327025" cy="314325"/>
            </a:xfrm>
            <a:custGeom>
              <a:avLst/>
              <a:gdLst>
                <a:gd name="T0" fmla="*/ 1777 w 1782"/>
                <a:gd name="T1" fmla="*/ 597 h 1723"/>
                <a:gd name="T2" fmla="*/ 1203 w 1782"/>
                <a:gd name="T3" fmla="*/ 1420 h 1723"/>
                <a:gd name="T4" fmla="*/ 541 w 1782"/>
                <a:gd name="T5" fmla="*/ 1723 h 1723"/>
                <a:gd name="T6" fmla="*/ 517 w 1782"/>
                <a:gd name="T7" fmla="*/ 114 h 1723"/>
                <a:gd name="T8" fmla="*/ 574 w 1782"/>
                <a:gd name="T9" fmla="*/ 79 h 1723"/>
                <a:gd name="T10" fmla="*/ 1170 w 1782"/>
                <a:gd name="T11" fmla="*/ 395 h 1723"/>
                <a:gd name="T12" fmla="*/ 1777 w 1782"/>
                <a:gd name="T13" fmla="*/ 597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82" h="1723">
                  <a:moveTo>
                    <a:pt x="1777" y="597"/>
                  </a:moveTo>
                  <a:cubicBezTo>
                    <a:pt x="1782" y="960"/>
                    <a:pt x="1499" y="1234"/>
                    <a:pt x="1203" y="1420"/>
                  </a:cubicBezTo>
                  <a:cubicBezTo>
                    <a:pt x="880" y="1623"/>
                    <a:pt x="541" y="1723"/>
                    <a:pt x="541" y="1723"/>
                  </a:cubicBezTo>
                  <a:cubicBezTo>
                    <a:pt x="541" y="1723"/>
                    <a:pt x="0" y="487"/>
                    <a:pt x="517" y="114"/>
                  </a:cubicBezTo>
                  <a:cubicBezTo>
                    <a:pt x="535" y="101"/>
                    <a:pt x="554" y="89"/>
                    <a:pt x="574" y="79"/>
                  </a:cubicBezTo>
                  <a:cubicBezTo>
                    <a:pt x="723" y="0"/>
                    <a:pt x="1170" y="395"/>
                    <a:pt x="1170" y="395"/>
                  </a:cubicBezTo>
                  <a:cubicBezTo>
                    <a:pt x="1170" y="395"/>
                    <a:pt x="1775" y="437"/>
                    <a:pt x="1777" y="597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3" name="Freeform 710">
              <a:extLst>
                <a:ext uri="{FF2B5EF4-FFF2-40B4-BE49-F238E27FC236}">
                  <a16:creationId xmlns:a16="http://schemas.microsoft.com/office/drawing/2014/main" id="{EA6A1532-8FE4-0FD4-B4FA-77A3CCFC1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738" y="2767013"/>
              <a:ext cx="104775" cy="231775"/>
            </a:xfrm>
            <a:custGeom>
              <a:avLst/>
              <a:gdLst>
                <a:gd name="T0" fmla="*/ 59 w 66"/>
                <a:gd name="T1" fmla="*/ 0 h 146"/>
                <a:gd name="T2" fmla="*/ 0 w 66"/>
                <a:gd name="T3" fmla="*/ 146 h 146"/>
                <a:gd name="T4" fmla="*/ 66 w 66"/>
                <a:gd name="T5" fmla="*/ 17 h 146"/>
                <a:gd name="T6" fmla="*/ 59 w 66"/>
                <a:gd name="T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146">
                  <a:moveTo>
                    <a:pt x="59" y="0"/>
                  </a:moveTo>
                  <a:lnTo>
                    <a:pt x="0" y="146"/>
                  </a:lnTo>
                  <a:lnTo>
                    <a:pt x="66" y="1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4" name="Freeform 711">
              <a:extLst>
                <a:ext uri="{FF2B5EF4-FFF2-40B4-BE49-F238E27FC236}">
                  <a16:creationId xmlns:a16="http://schemas.microsoft.com/office/drawing/2014/main" id="{ACFA0B3F-41D5-8816-5392-B47F586A8E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6488" y="2244725"/>
              <a:ext cx="200025" cy="223838"/>
            </a:xfrm>
            <a:custGeom>
              <a:avLst/>
              <a:gdLst>
                <a:gd name="T0" fmla="*/ 101 w 1095"/>
                <a:gd name="T1" fmla="*/ 1225 h 1225"/>
                <a:gd name="T2" fmla="*/ 101 w 1095"/>
                <a:gd name="T3" fmla="*/ 1225 h 1225"/>
                <a:gd name="T4" fmla="*/ 0 w 1095"/>
                <a:gd name="T5" fmla="*/ 411 h 1225"/>
                <a:gd name="T6" fmla="*/ 10 w 1095"/>
                <a:gd name="T7" fmla="*/ 229 h 1225"/>
                <a:gd name="T8" fmla="*/ 236 w 1095"/>
                <a:gd name="T9" fmla="*/ 278 h 1225"/>
                <a:gd name="T10" fmla="*/ 347 w 1095"/>
                <a:gd name="T11" fmla="*/ 254 h 1225"/>
                <a:gd name="T12" fmla="*/ 452 w 1095"/>
                <a:gd name="T13" fmla="*/ 0 h 1225"/>
                <a:gd name="T14" fmla="*/ 642 w 1095"/>
                <a:gd name="T15" fmla="*/ 180 h 1225"/>
                <a:gd name="T16" fmla="*/ 466 w 1095"/>
                <a:gd name="T17" fmla="*/ 1097 h 1225"/>
                <a:gd name="T18" fmla="*/ 101 w 1095"/>
                <a:gd name="T19" fmla="*/ 1225 h 1225"/>
                <a:gd name="T20" fmla="*/ 538 w 1095"/>
                <a:gd name="T21" fmla="*/ 1056 h 1225"/>
                <a:gd name="T22" fmla="*/ 764 w 1095"/>
                <a:gd name="T23" fmla="*/ 267 h 1225"/>
                <a:gd name="T24" fmla="*/ 1095 w 1095"/>
                <a:gd name="T25" fmla="*/ 326 h 1225"/>
                <a:gd name="T26" fmla="*/ 538 w 1095"/>
                <a:gd name="T27" fmla="*/ 1056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5" h="1225">
                  <a:moveTo>
                    <a:pt x="101" y="1225"/>
                  </a:moveTo>
                  <a:lnTo>
                    <a:pt x="101" y="1225"/>
                  </a:lnTo>
                  <a:cubicBezTo>
                    <a:pt x="46" y="956"/>
                    <a:pt x="0" y="659"/>
                    <a:pt x="0" y="411"/>
                  </a:cubicBezTo>
                  <a:cubicBezTo>
                    <a:pt x="0" y="347"/>
                    <a:pt x="3" y="286"/>
                    <a:pt x="10" y="229"/>
                  </a:cubicBezTo>
                  <a:cubicBezTo>
                    <a:pt x="93" y="260"/>
                    <a:pt x="170" y="278"/>
                    <a:pt x="236" y="278"/>
                  </a:cubicBezTo>
                  <a:cubicBezTo>
                    <a:pt x="278" y="278"/>
                    <a:pt x="316" y="271"/>
                    <a:pt x="347" y="254"/>
                  </a:cubicBezTo>
                  <a:cubicBezTo>
                    <a:pt x="407" y="222"/>
                    <a:pt x="438" y="120"/>
                    <a:pt x="452" y="0"/>
                  </a:cubicBezTo>
                  <a:cubicBezTo>
                    <a:pt x="524" y="59"/>
                    <a:pt x="592" y="127"/>
                    <a:pt x="642" y="180"/>
                  </a:cubicBezTo>
                  <a:lnTo>
                    <a:pt x="466" y="1097"/>
                  </a:lnTo>
                  <a:cubicBezTo>
                    <a:pt x="354" y="1156"/>
                    <a:pt x="231" y="1200"/>
                    <a:pt x="101" y="1225"/>
                  </a:cubicBezTo>
                  <a:close/>
                  <a:moveTo>
                    <a:pt x="538" y="1056"/>
                  </a:moveTo>
                  <a:lnTo>
                    <a:pt x="764" y="267"/>
                  </a:lnTo>
                  <a:cubicBezTo>
                    <a:pt x="835" y="275"/>
                    <a:pt x="973" y="293"/>
                    <a:pt x="1095" y="326"/>
                  </a:cubicBezTo>
                  <a:cubicBezTo>
                    <a:pt x="1010" y="632"/>
                    <a:pt x="808" y="891"/>
                    <a:pt x="538" y="1056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5" name="Freeform 712">
              <a:extLst>
                <a:ext uri="{FF2B5EF4-FFF2-40B4-BE49-F238E27FC236}">
                  <a16:creationId xmlns:a16="http://schemas.microsoft.com/office/drawing/2014/main" id="{1EB6AB7D-59EF-2AC5-94DD-9921A2E09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076" y="2220913"/>
              <a:ext cx="80963" cy="74613"/>
            </a:xfrm>
            <a:custGeom>
              <a:avLst/>
              <a:gdLst>
                <a:gd name="T0" fmla="*/ 226 w 442"/>
                <a:gd name="T1" fmla="*/ 404 h 404"/>
                <a:gd name="T2" fmla="*/ 0 w 442"/>
                <a:gd name="T3" fmla="*/ 355 h 404"/>
                <a:gd name="T4" fmla="*/ 168 w 442"/>
                <a:gd name="T5" fmla="*/ 9 h 404"/>
                <a:gd name="T6" fmla="*/ 208 w 442"/>
                <a:gd name="T7" fmla="*/ 0 h 404"/>
                <a:gd name="T8" fmla="*/ 442 w 442"/>
                <a:gd name="T9" fmla="*/ 126 h 404"/>
                <a:gd name="T10" fmla="*/ 337 w 442"/>
                <a:gd name="T11" fmla="*/ 380 h 404"/>
                <a:gd name="T12" fmla="*/ 226 w 442"/>
                <a:gd name="T13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2" h="404">
                  <a:moveTo>
                    <a:pt x="226" y="404"/>
                  </a:moveTo>
                  <a:cubicBezTo>
                    <a:pt x="160" y="404"/>
                    <a:pt x="83" y="386"/>
                    <a:pt x="0" y="355"/>
                  </a:cubicBezTo>
                  <a:cubicBezTo>
                    <a:pt x="19" y="190"/>
                    <a:pt x="70" y="64"/>
                    <a:pt x="168" y="9"/>
                  </a:cubicBezTo>
                  <a:cubicBezTo>
                    <a:pt x="180" y="3"/>
                    <a:pt x="193" y="0"/>
                    <a:pt x="208" y="0"/>
                  </a:cubicBezTo>
                  <a:cubicBezTo>
                    <a:pt x="271" y="0"/>
                    <a:pt x="358" y="56"/>
                    <a:pt x="442" y="126"/>
                  </a:cubicBezTo>
                  <a:cubicBezTo>
                    <a:pt x="428" y="246"/>
                    <a:pt x="397" y="348"/>
                    <a:pt x="337" y="380"/>
                  </a:cubicBezTo>
                  <a:cubicBezTo>
                    <a:pt x="306" y="397"/>
                    <a:pt x="268" y="404"/>
                    <a:pt x="226" y="404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6" name="Freeform 713">
              <a:extLst>
                <a:ext uri="{FF2B5EF4-FFF2-40B4-BE49-F238E27FC236}">
                  <a16:creationId xmlns:a16="http://schemas.microsoft.com/office/drawing/2014/main" id="{9E02C243-ECC3-F1FF-37F9-6EF6563A0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213" y="2276475"/>
              <a:ext cx="53975" cy="168275"/>
            </a:xfrm>
            <a:custGeom>
              <a:avLst/>
              <a:gdLst>
                <a:gd name="T0" fmla="*/ 0 w 298"/>
                <a:gd name="T1" fmla="*/ 917 h 917"/>
                <a:gd name="T2" fmla="*/ 176 w 298"/>
                <a:gd name="T3" fmla="*/ 0 h 917"/>
                <a:gd name="T4" fmla="*/ 252 w 298"/>
                <a:gd name="T5" fmla="*/ 82 h 917"/>
                <a:gd name="T6" fmla="*/ 298 w 298"/>
                <a:gd name="T7" fmla="*/ 87 h 917"/>
                <a:gd name="T8" fmla="*/ 72 w 298"/>
                <a:gd name="T9" fmla="*/ 876 h 917"/>
                <a:gd name="T10" fmla="*/ 0 w 298"/>
                <a:gd name="T11" fmla="*/ 917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917">
                  <a:moveTo>
                    <a:pt x="0" y="917"/>
                  </a:moveTo>
                  <a:lnTo>
                    <a:pt x="176" y="0"/>
                  </a:lnTo>
                  <a:cubicBezTo>
                    <a:pt x="222" y="48"/>
                    <a:pt x="252" y="82"/>
                    <a:pt x="252" y="82"/>
                  </a:cubicBezTo>
                  <a:cubicBezTo>
                    <a:pt x="252" y="82"/>
                    <a:pt x="269" y="84"/>
                    <a:pt x="298" y="87"/>
                  </a:cubicBezTo>
                  <a:lnTo>
                    <a:pt x="72" y="876"/>
                  </a:lnTo>
                  <a:cubicBezTo>
                    <a:pt x="48" y="890"/>
                    <a:pt x="25" y="904"/>
                    <a:pt x="0" y="917"/>
                  </a:cubicBez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7" name="Freeform 714">
              <a:extLst>
                <a:ext uri="{FF2B5EF4-FFF2-40B4-BE49-F238E27FC236}">
                  <a16:creationId xmlns:a16="http://schemas.microsoft.com/office/drawing/2014/main" id="{C8440403-EF63-F50A-AE7E-E2E98F79BE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4776" y="2344738"/>
              <a:ext cx="350838" cy="260350"/>
            </a:xfrm>
            <a:custGeom>
              <a:avLst/>
              <a:gdLst>
                <a:gd name="T0" fmla="*/ 1552 w 1926"/>
                <a:gd name="T1" fmla="*/ 1426 h 1426"/>
                <a:gd name="T2" fmla="*/ 870 w 1926"/>
                <a:gd name="T3" fmla="*/ 1221 h 1426"/>
                <a:gd name="T4" fmla="*/ 1088 w 1926"/>
                <a:gd name="T5" fmla="*/ 231 h 1426"/>
                <a:gd name="T6" fmla="*/ 1566 w 1926"/>
                <a:gd name="T7" fmla="*/ 185 h 1426"/>
                <a:gd name="T8" fmla="*/ 1891 w 1926"/>
                <a:gd name="T9" fmla="*/ 292 h 1426"/>
                <a:gd name="T10" fmla="*/ 1926 w 1926"/>
                <a:gd name="T11" fmla="*/ 543 h 1426"/>
                <a:gd name="T12" fmla="*/ 1552 w 1926"/>
                <a:gd name="T13" fmla="*/ 1426 h 1426"/>
                <a:gd name="T14" fmla="*/ 1552 w 1926"/>
                <a:gd name="T15" fmla="*/ 1426 h 1426"/>
                <a:gd name="T16" fmla="*/ 827 w 1926"/>
                <a:gd name="T17" fmla="*/ 1198 h 1426"/>
                <a:gd name="T18" fmla="*/ 0 w 1926"/>
                <a:gd name="T19" fmla="*/ 245 h 1426"/>
                <a:gd name="T20" fmla="*/ 147 w 1926"/>
                <a:gd name="T21" fmla="*/ 39 h 1426"/>
                <a:gd name="T22" fmla="*/ 281 w 1926"/>
                <a:gd name="T23" fmla="*/ 0 h 1426"/>
                <a:gd name="T24" fmla="*/ 982 w 1926"/>
                <a:gd name="T25" fmla="*/ 218 h 1426"/>
                <a:gd name="T26" fmla="*/ 827 w 1926"/>
                <a:gd name="T27" fmla="*/ 119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6" h="1426">
                  <a:moveTo>
                    <a:pt x="1552" y="1426"/>
                  </a:moveTo>
                  <a:cubicBezTo>
                    <a:pt x="1307" y="1399"/>
                    <a:pt x="1077" y="1328"/>
                    <a:pt x="870" y="1221"/>
                  </a:cubicBezTo>
                  <a:lnTo>
                    <a:pt x="1088" y="231"/>
                  </a:lnTo>
                  <a:cubicBezTo>
                    <a:pt x="1184" y="215"/>
                    <a:pt x="1387" y="185"/>
                    <a:pt x="1566" y="185"/>
                  </a:cubicBezTo>
                  <a:cubicBezTo>
                    <a:pt x="1727" y="185"/>
                    <a:pt x="1868" y="209"/>
                    <a:pt x="1891" y="292"/>
                  </a:cubicBezTo>
                  <a:cubicBezTo>
                    <a:pt x="1915" y="376"/>
                    <a:pt x="1926" y="460"/>
                    <a:pt x="1926" y="543"/>
                  </a:cubicBezTo>
                  <a:cubicBezTo>
                    <a:pt x="1925" y="864"/>
                    <a:pt x="1761" y="1168"/>
                    <a:pt x="1552" y="1426"/>
                  </a:cubicBezTo>
                  <a:lnTo>
                    <a:pt x="1552" y="1426"/>
                  </a:lnTo>
                  <a:moveTo>
                    <a:pt x="827" y="1198"/>
                  </a:moveTo>
                  <a:cubicBezTo>
                    <a:pt x="442" y="987"/>
                    <a:pt x="144" y="648"/>
                    <a:pt x="0" y="245"/>
                  </a:cubicBezTo>
                  <a:cubicBezTo>
                    <a:pt x="33" y="169"/>
                    <a:pt x="81" y="100"/>
                    <a:pt x="147" y="39"/>
                  </a:cubicBezTo>
                  <a:cubicBezTo>
                    <a:pt x="177" y="12"/>
                    <a:pt x="224" y="0"/>
                    <a:pt x="281" y="0"/>
                  </a:cubicBezTo>
                  <a:cubicBezTo>
                    <a:pt x="495" y="0"/>
                    <a:pt x="852" y="157"/>
                    <a:pt x="982" y="218"/>
                  </a:cubicBezTo>
                  <a:lnTo>
                    <a:pt x="827" y="1198"/>
                  </a:ln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8" name="Freeform 715">
              <a:extLst>
                <a:ext uri="{FF2B5EF4-FFF2-40B4-BE49-F238E27FC236}">
                  <a16:creationId xmlns:a16="http://schemas.microsoft.com/office/drawing/2014/main" id="{A3F8E2D1-C16D-9574-C8DD-5E6E18600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5588" y="2384425"/>
              <a:ext cx="47625" cy="184150"/>
            </a:xfrm>
            <a:custGeom>
              <a:avLst/>
              <a:gdLst>
                <a:gd name="T0" fmla="*/ 43 w 261"/>
                <a:gd name="T1" fmla="*/ 1003 h 1003"/>
                <a:gd name="T2" fmla="*/ 0 w 261"/>
                <a:gd name="T3" fmla="*/ 980 h 1003"/>
                <a:gd name="T4" fmla="*/ 155 w 261"/>
                <a:gd name="T5" fmla="*/ 0 h 1003"/>
                <a:gd name="T6" fmla="*/ 205 w 261"/>
                <a:gd name="T7" fmla="*/ 23 h 1003"/>
                <a:gd name="T8" fmla="*/ 261 w 261"/>
                <a:gd name="T9" fmla="*/ 13 h 1003"/>
                <a:gd name="T10" fmla="*/ 43 w 261"/>
                <a:gd name="T11" fmla="*/ 1003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1003">
                  <a:moveTo>
                    <a:pt x="43" y="1003"/>
                  </a:moveTo>
                  <a:cubicBezTo>
                    <a:pt x="29" y="996"/>
                    <a:pt x="14" y="988"/>
                    <a:pt x="0" y="980"/>
                  </a:cubicBezTo>
                  <a:lnTo>
                    <a:pt x="155" y="0"/>
                  </a:lnTo>
                  <a:cubicBezTo>
                    <a:pt x="186" y="14"/>
                    <a:pt x="205" y="23"/>
                    <a:pt x="205" y="23"/>
                  </a:cubicBezTo>
                  <a:cubicBezTo>
                    <a:pt x="205" y="23"/>
                    <a:pt x="226" y="19"/>
                    <a:pt x="261" y="13"/>
                  </a:cubicBezTo>
                  <a:lnTo>
                    <a:pt x="43" y="1003"/>
                  </a:ln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9" name="Freeform 716">
              <a:extLst>
                <a:ext uri="{FF2B5EF4-FFF2-40B4-BE49-F238E27FC236}">
                  <a16:creationId xmlns:a16="http://schemas.microsoft.com/office/drawing/2014/main" id="{88BE21F8-37E0-5895-59E4-AC969EDD5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2076" y="1938338"/>
              <a:ext cx="249238" cy="168275"/>
            </a:xfrm>
            <a:custGeom>
              <a:avLst/>
              <a:gdLst>
                <a:gd name="T0" fmla="*/ 479 w 1366"/>
                <a:gd name="T1" fmla="*/ 916 h 916"/>
                <a:gd name="T2" fmla="*/ 237 w 1366"/>
                <a:gd name="T3" fmla="*/ 888 h 916"/>
                <a:gd name="T4" fmla="*/ 237 w 1366"/>
                <a:gd name="T5" fmla="*/ 888 h 916"/>
                <a:gd name="T6" fmla="*/ 0 w 1366"/>
                <a:gd name="T7" fmla="*/ 555 h 916"/>
                <a:gd name="T8" fmla="*/ 42 w 1366"/>
                <a:gd name="T9" fmla="*/ 412 h 916"/>
                <a:gd name="T10" fmla="*/ 610 w 1366"/>
                <a:gd name="T11" fmla="*/ 251 h 916"/>
                <a:gd name="T12" fmla="*/ 925 w 1366"/>
                <a:gd name="T13" fmla="*/ 818 h 916"/>
                <a:gd name="T14" fmla="*/ 479 w 1366"/>
                <a:gd name="T15" fmla="*/ 916 h 916"/>
                <a:gd name="T16" fmla="*/ 964 w 1366"/>
                <a:gd name="T17" fmla="*/ 799 h 916"/>
                <a:gd name="T18" fmla="*/ 724 w 1366"/>
                <a:gd name="T19" fmla="*/ 208 h 916"/>
                <a:gd name="T20" fmla="*/ 1186 w 1366"/>
                <a:gd name="T21" fmla="*/ 0 h 916"/>
                <a:gd name="T22" fmla="*/ 1231 w 1366"/>
                <a:gd name="T23" fmla="*/ 14 h 916"/>
                <a:gd name="T24" fmla="*/ 1366 w 1366"/>
                <a:gd name="T25" fmla="*/ 249 h 916"/>
                <a:gd name="T26" fmla="*/ 964 w 1366"/>
                <a:gd name="T27" fmla="*/ 799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66" h="916">
                  <a:moveTo>
                    <a:pt x="479" y="916"/>
                  </a:moveTo>
                  <a:cubicBezTo>
                    <a:pt x="395" y="916"/>
                    <a:pt x="314" y="906"/>
                    <a:pt x="237" y="888"/>
                  </a:cubicBezTo>
                  <a:lnTo>
                    <a:pt x="237" y="888"/>
                  </a:lnTo>
                  <a:cubicBezTo>
                    <a:pt x="98" y="793"/>
                    <a:pt x="0" y="681"/>
                    <a:pt x="0" y="555"/>
                  </a:cubicBezTo>
                  <a:cubicBezTo>
                    <a:pt x="0" y="509"/>
                    <a:pt x="13" y="462"/>
                    <a:pt x="42" y="412"/>
                  </a:cubicBezTo>
                  <a:cubicBezTo>
                    <a:pt x="101" y="311"/>
                    <a:pt x="471" y="265"/>
                    <a:pt x="610" y="251"/>
                  </a:cubicBezTo>
                  <a:lnTo>
                    <a:pt x="925" y="818"/>
                  </a:lnTo>
                  <a:cubicBezTo>
                    <a:pt x="794" y="880"/>
                    <a:pt x="642" y="916"/>
                    <a:pt x="479" y="916"/>
                  </a:cubicBezTo>
                  <a:moveTo>
                    <a:pt x="964" y="799"/>
                  </a:moveTo>
                  <a:lnTo>
                    <a:pt x="724" y="208"/>
                  </a:lnTo>
                  <a:cubicBezTo>
                    <a:pt x="837" y="138"/>
                    <a:pt x="1076" y="0"/>
                    <a:pt x="1186" y="0"/>
                  </a:cubicBezTo>
                  <a:cubicBezTo>
                    <a:pt x="1205" y="0"/>
                    <a:pt x="1221" y="4"/>
                    <a:pt x="1231" y="14"/>
                  </a:cubicBezTo>
                  <a:cubicBezTo>
                    <a:pt x="1299" y="82"/>
                    <a:pt x="1342" y="162"/>
                    <a:pt x="1366" y="249"/>
                  </a:cubicBezTo>
                  <a:cubicBezTo>
                    <a:pt x="1342" y="479"/>
                    <a:pt x="1188" y="679"/>
                    <a:pt x="964" y="799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0" name="Freeform 717">
              <a:extLst>
                <a:ext uri="{FF2B5EF4-FFF2-40B4-BE49-F238E27FC236}">
                  <a16:creationId xmlns:a16="http://schemas.microsoft.com/office/drawing/2014/main" id="{5FC91D18-4652-1539-D489-968118E79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201" y="1976438"/>
              <a:ext cx="65088" cy="111125"/>
            </a:xfrm>
            <a:custGeom>
              <a:avLst/>
              <a:gdLst>
                <a:gd name="T0" fmla="*/ 315 w 354"/>
                <a:gd name="T1" fmla="*/ 610 h 610"/>
                <a:gd name="T2" fmla="*/ 0 w 354"/>
                <a:gd name="T3" fmla="*/ 43 h 610"/>
                <a:gd name="T4" fmla="*/ 52 w 354"/>
                <a:gd name="T5" fmla="*/ 39 h 610"/>
                <a:gd name="T6" fmla="*/ 114 w 354"/>
                <a:gd name="T7" fmla="*/ 0 h 610"/>
                <a:gd name="T8" fmla="*/ 354 w 354"/>
                <a:gd name="T9" fmla="*/ 591 h 610"/>
                <a:gd name="T10" fmla="*/ 315 w 354"/>
                <a:gd name="T11" fmla="*/ 610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4" h="610">
                  <a:moveTo>
                    <a:pt x="315" y="610"/>
                  </a:moveTo>
                  <a:lnTo>
                    <a:pt x="0" y="43"/>
                  </a:lnTo>
                  <a:cubicBezTo>
                    <a:pt x="32" y="40"/>
                    <a:pt x="52" y="39"/>
                    <a:pt x="52" y="39"/>
                  </a:cubicBezTo>
                  <a:cubicBezTo>
                    <a:pt x="52" y="39"/>
                    <a:pt x="76" y="23"/>
                    <a:pt x="114" y="0"/>
                  </a:cubicBezTo>
                  <a:lnTo>
                    <a:pt x="354" y="591"/>
                  </a:lnTo>
                  <a:cubicBezTo>
                    <a:pt x="341" y="597"/>
                    <a:pt x="328" y="604"/>
                    <a:pt x="315" y="610"/>
                  </a:cubicBez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1" name="Freeform 718">
              <a:extLst>
                <a:ext uri="{FF2B5EF4-FFF2-40B4-BE49-F238E27FC236}">
                  <a16:creationId xmlns:a16="http://schemas.microsoft.com/office/drawing/2014/main" id="{0C414FE0-8C14-A746-B112-E64B89A12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2743200"/>
              <a:ext cx="171450" cy="293688"/>
            </a:xfrm>
            <a:custGeom>
              <a:avLst/>
              <a:gdLst>
                <a:gd name="T0" fmla="*/ 248 w 938"/>
                <a:gd name="T1" fmla="*/ 1609 h 1609"/>
                <a:gd name="T2" fmla="*/ 0 w 938"/>
                <a:gd name="T3" fmla="*/ 561 h 1609"/>
                <a:gd name="T4" fmla="*/ 224 w 938"/>
                <a:gd name="T5" fmla="*/ 0 h 1609"/>
                <a:gd name="T6" fmla="*/ 722 w 938"/>
                <a:gd name="T7" fmla="*/ 370 h 1609"/>
                <a:gd name="T8" fmla="*/ 301 w 938"/>
                <a:gd name="T9" fmla="*/ 1400 h 1609"/>
                <a:gd name="T10" fmla="*/ 783 w 938"/>
                <a:gd name="T11" fmla="*/ 463 h 1609"/>
                <a:gd name="T12" fmla="*/ 938 w 938"/>
                <a:gd name="T13" fmla="*/ 1049 h 1609"/>
                <a:gd name="T14" fmla="*/ 910 w 938"/>
                <a:gd name="T15" fmla="*/ 1306 h 1609"/>
                <a:gd name="T16" fmla="*/ 910 w 938"/>
                <a:gd name="T17" fmla="*/ 1306 h 1609"/>
                <a:gd name="T18" fmla="*/ 645 w 938"/>
                <a:gd name="T19" fmla="*/ 1451 h 1609"/>
                <a:gd name="T20" fmla="*/ 454 w 938"/>
                <a:gd name="T21" fmla="*/ 1535 h 1609"/>
                <a:gd name="T22" fmla="*/ 248 w 938"/>
                <a:gd name="T23" fmla="*/ 1609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8" h="1609">
                  <a:moveTo>
                    <a:pt x="248" y="1609"/>
                  </a:moveTo>
                  <a:cubicBezTo>
                    <a:pt x="248" y="1609"/>
                    <a:pt x="0" y="1043"/>
                    <a:pt x="0" y="561"/>
                  </a:cubicBezTo>
                  <a:cubicBezTo>
                    <a:pt x="0" y="331"/>
                    <a:pt x="57" y="121"/>
                    <a:pt x="224" y="0"/>
                  </a:cubicBezTo>
                  <a:cubicBezTo>
                    <a:pt x="423" y="65"/>
                    <a:pt x="597" y="196"/>
                    <a:pt x="722" y="370"/>
                  </a:cubicBezTo>
                  <a:lnTo>
                    <a:pt x="301" y="1400"/>
                  </a:lnTo>
                  <a:lnTo>
                    <a:pt x="783" y="463"/>
                  </a:lnTo>
                  <a:cubicBezTo>
                    <a:pt x="881" y="633"/>
                    <a:pt x="938" y="834"/>
                    <a:pt x="938" y="1049"/>
                  </a:cubicBezTo>
                  <a:cubicBezTo>
                    <a:pt x="938" y="1137"/>
                    <a:pt x="928" y="1224"/>
                    <a:pt x="910" y="1306"/>
                  </a:cubicBezTo>
                  <a:lnTo>
                    <a:pt x="910" y="1306"/>
                  </a:lnTo>
                  <a:cubicBezTo>
                    <a:pt x="821" y="1362"/>
                    <a:pt x="730" y="1411"/>
                    <a:pt x="645" y="1451"/>
                  </a:cubicBezTo>
                  <a:cubicBezTo>
                    <a:pt x="576" y="1485"/>
                    <a:pt x="511" y="1512"/>
                    <a:pt x="454" y="1535"/>
                  </a:cubicBezTo>
                  <a:cubicBezTo>
                    <a:pt x="331" y="1584"/>
                    <a:pt x="248" y="1609"/>
                    <a:pt x="248" y="1609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2" name="Freeform 719">
              <a:extLst>
                <a:ext uri="{FF2B5EF4-FFF2-40B4-BE49-F238E27FC236}">
                  <a16:creationId xmlns:a16="http://schemas.microsoft.com/office/drawing/2014/main" id="{26548358-2DD9-0522-A0C0-2F5402E53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738" y="2809875"/>
              <a:ext cx="87313" cy="188913"/>
            </a:xfrm>
            <a:custGeom>
              <a:avLst/>
              <a:gdLst>
                <a:gd name="T0" fmla="*/ 0 w 482"/>
                <a:gd name="T1" fmla="*/ 1030 h 1030"/>
                <a:gd name="T2" fmla="*/ 421 w 482"/>
                <a:gd name="T3" fmla="*/ 0 h 1030"/>
                <a:gd name="T4" fmla="*/ 482 w 482"/>
                <a:gd name="T5" fmla="*/ 93 h 1030"/>
                <a:gd name="T6" fmla="*/ 0 w 482"/>
                <a:gd name="T7" fmla="*/ 103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2" h="1030">
                  <a:moveTo>
                    <a:pt x="0" y="1030"/>
                  </a:moveTo>
                  <a:lnTo>
                    <a:pt x="421" y="0"/>
                  </a:lnTo>
                  <a:cubicBezTo>
                    <a:pt x="443" y="30"/>
                    <a:pt x="463" y="61"/>
                    <a:pt x="482" y="93"/>
                  </a:cubicBezTo>
                  <a:lnTo>
                    <a:pt x="0" y="1030"/>
                  </a:ln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3" name="Freeform 720">
              <a:extLst>
                <a:ext uri="{FF2B5EF4-FFF2-40B4-BE49-F238E27FC236}">
                  <a16:creationId xmlns:a16="http://schemas.microsoft.com/office/drawing/2014/main" id="{B1A90368-A4B3-FA9E-9AE6-F11FC872D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801" y="2057400"/>
              <a:ext cx="295275" cy="238125"/>
            </a:xfrm>
            <a:custGeom>
              <a:avLst/>
              <a:gdLst>
                <a:gd name="T0" fmla="*/ 214 w 1615"/>
                <a:gd name="T1" fmla="*/ 1299 h 1299"/>
                <a:gd name="T2" fmla="*/ 78 w 1615"/>
                <a:gd name="T3" fmla="*/ 767 h 1299"/>
                <a:gd name="T4" fmla="*/ 136 w 1615"/>
                <a:gd name="T5" fmla="*/ 95 h 1299"/>
                <a:gd name="T6" fmla="*/ 689 w 1615"/>
                <a:gd name="T7" fmla="*/ 432 h 1299"/>
                <a:gd name="T8" fmla="*/ 1504 w 1615"/>
                <a:gd name="T9" fmla="*/ 566 h 1299"/>
                <a:gd name="T10" fmla="*/ 1525 w 1615"/>
                <a:gd name="T11" fmla="*/ 602 h 1299"/>
                <a:gd name="T12" fmla="*/ 214 w 1615"/>
                <a:gd name="T13" fmla="*/ 1299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5" h="1299">
                  <a:moveTo>
                    <a:pt x="214" y="1299"/>
                  </a:moveTo>
                  <a:cubicBezTo>
                    <a:pt x="214" y="1299"/>
                    <a:pt x="132" y="1044"/>
                    <a:pt x="78" y="767"/>
                  </a:cubicBezTo>
                  <a:cubicBezTo>
                    <a:pt x="23" y="479"/>
                    <a:pt x="0" y="167"/>
                    <a:pt x="136" y="95"/>
                  </a:cubicBezTo>
                  <a:cubicBezTo>
                    <a:pt x="318" y="0"/>
                    <a:pt x="689" y="432"/>
                    <a:pt x="689" y="432"/>
                  </a:cubicBezTo>
                  <a:cubicBezTo>
                    <a:pt x="689" y="432"/>
                    <a:pt x="1370" y="424"/>
                    <a:pt x="1504" y="566"/>
                  </a:cubicBezTo>
                  <a:cubicBezTo>
                    <a:pt x="1515" y="577"/>
                    <a:pt x="1522" y="589"/>
                    <a:pt x="1525" y="602"/>
                  </a:cubicBezTo>
                  <a:cubicBezTo>
                    <a:pt x="1615" y="963"/>
                    <a:pt x="214" y="1299"/>
                    <a:pt x="214" y="1299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4" name="Freeform 721">
              <a:extLst>
                <a:ext uri="{FF2B5EF4-FFF2-40B4-BE49-F238E27FC236}">
                  <a16:creationId xmlns:a16="http://schemas.microsoft.com/office/drawing/2014/main" id="{C52727EE-87C9-344B-E2F3-71AFB8CC6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151" y="2073275"/>
              <a:ext cx="268288" cy="134938"/>
            </a:xfrm>
            <a:custGeom>
              <a:avLst/>
              <a:gdLst>
                <a:gd name="T0" fmla="*/ 513 w 1469"/>
                <a:gd name="T1" fmla="*/ 738 h 738"/>
                <a:gd name="T2" fmla="*/ 43 w 1469"/>
                <a:gd name="T3" fmla="*/ 685 h 738"/>
                <a:gd name="T4" fmla="*/ 43 w 1469"/>
                <a:gd name="T5" fmla="*/ 685 h 738"/>
                <a:gd name="T6" fmla="*/ 0 w 1469"/>
                <a:gd name="T7" fmla="*/ 303 h 738"/>
                <a:gd name="T8" fmla="*/ 101 w 1469"/>
                <a:gd name="T9" fmla="*/ 13 h 738"/>
                <a:gd name="T10" fmla="*/ 160 w 1469"/>
                <a:gd name="T11" fmla="*/ 0 h 738"/>
                <a:gd name="T12" fmla="*/ 654 w 1469"/>
                <a:gd name="T13" fmla="*/ 350 h 738"/>
                <a:gd name="T14" fmla="*/ 676 w 1469"/>
                <a:gd name="T15" fmla="*/ 350 h 738"/>
                <a:gd name="T16" fmla="*/ 1469 w 1469"/>
                <a:gd name="T17" fmla="*/ 484 h 738"/>
                <a:gd name="T18" fmla="*/ 513 w 1469"/>
                <a:gd name="T19" fmla="*/ 738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9" h="738">
                  <a:moveTo>
                    <a:pt x="513" y="738"/>
                  </a:moveTo>
                  <a:cubicBezTo>
                    <a:pt x="347" y="738"/>
                    <a:pt x="189" y="719"/>
                    <a:pt x="43" y="685"/>
                  </a:cubicBezTo>
                  <a:lnTo>
                    <a:pt x="43" y="685"/>
                  </a:lnTo>
                  <a:cubicBezTo>
                    <a:pt x="18" y="555"/>
                    <a:pt x="0" y="419"/>
                    <a:pt x="0" y="303"/>
                  </a:cubicBezTo>
                  <a:cubicBezTo>
                    <a:pt x="0" y="164"/>
                    <a:pt x="26" y="53"/>
                    <a:pt x="101" y="13"/>
                  </a:cubicBezTo>
                  <a:cubicBezTo>
                    <a:pt x="119" y="4"/>
                    <a:pt x="139" y="0"/>
                    <a:pt x="160" y="0"/>
                  </a:cubicBezTo>
                  <a:cubicBezTo>
                    <a:pt x="353" y="0"/>
                    <a:pt x="654" y="350"/>
                    <a:pt x="654" y="350"/>
                  </a:cubicBezTo>
                  <a:cubicBezTo>
                    <a:pt x="654" y="350"/>
                    <a:pt x="662" y="350"/>
                    <a:pt x="676" y="350"/>
                  </a:cubicBezTo>
                  <a:cubicBezTo>
                    <a:pt x="794" y="350"/>
                    <a:pt x="1349" y="357"/>
                    <a:pt x="1469" y="484"/>
                  </a:cubicBezTo>
                  <a:cubicBezTo>
                    <a:pt x="1232" y="640"/>
                    <a:pt x="891" y="738"/>
                    <a:pt x="513" y="738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5" name="Freeform 722">
              <a:extLst>
                <a:ext uri="{FF2B5EF4-FFF2-40B4-BE49-F238E27FC236}">
                  <a16:creationId xmlns:a16="http://schemas.microsoft.com/office/drawing/2014/main" id="{9695724A-174A-8E6D-DB01-406050520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538" y="3259138"/>
              <a:ext cx="111125" cy="141288"/>
            </a:xfrm>
            <a:custGeom>
              <a:avLst/>
              <a:gdLst>
                <a:gd name="T0" fmla="*/ 214 w 605"/>
                <a:gd name="T1" fmla="*/ 770 h 770"/>
                <a:gd name="T2" fmla="*/ 214 w 605"/>
                <a:gd name="T3" fmla="*/ 770 h 770"/>
                <a:gd name="T4" fmla="*/ 1 w 605"/>
                <a:gd name="T5" fmla="*/ 748 h 770"/>
                <a:gd name="T6" fmla="*/ 0 w 605"/>
                <a:gd name="T7" fmla="*/ 670 h 770"/>
                <a:gd name="T8" fmla="*/ 83 w 605"/>
                <a:gd name="T9" fmla="*/ 161 h 770"/>
                <a:gd name="T10" fmla="*/ 588 w 605"/>
                <a:gd name="T11" fmla="*/ 0 h 770"/>
                <a:gd name="T12" fmla="*/ 605 w 605"/>
                <a:gd name="T13" fmla="*/ 141 h 770"/>
                <a:gd name="T14" fmla="*/ 214 w 605"/>
                <a:gd name="T15" fmla="*/ 77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5" h="770">
                  <a:moveTo>
                    <a:pt x="214" y="770"/>
                  </a:moveTo>
                  <a:lnTo>
                    <a:pt x="214" y="770"/>
                  </a:lnTo>
                  <a:cubicBezTo>
                    <a:pt x="107" y="766"/>
                    <a:pt x="1" y="748"/>
                    <a:pt x="1" y="748"/>
                  </a:cubicBezTo>
                  <a:cubicBezTo>
                    <a:pt x="1" y="748"/>
                    <a:pt x="0" y="717"/>
                    <a:pt x="0" y="670"/>
                  </a:cubicBezTo>
                  <a:cubicBezTo>
                    <a:pt x="0" y="530"/>
                    <a:pt x="9" y="243"/>
                    <a:pt x="83" y="161"/>
                  </a:cubicBezTo>
                  <a:cubicBezTo>
                    <a:pt x="158" y="77"/>
                    <a:pt x="401" y="27"/>
                    <a:pt x="588" y="0"/>
                  </a:cubicBezTo>
                  <a:cubicBezTo>
                    <a:pt x="599" y="46"/>
                    <a:pt x="605" y="93"/>
                    <a:pt x="605" y="141"/>
                  </a:cubicBezTo>
                  <a:cubicBezTo>
                    <a:pt x="605" y="388"/>
                    <a:pt x="455" y="611"/>
                    <a:pt x="214" y="770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6" name="Freeform 723">
              <a:extLst>
                <a:ext uri="{FF2B5EF4-FFF2-40B4-BE49-F238E27FC236}">
                  <a16:creationId xmlns:a16="http://schemas.microsoft.com/office/drawing/2014/main" id="{EE562D36-6385-765E-1081-92A5C22EA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8" y="1127125"/>
              <a:ext cx="488950" cy="739775"/>
            </a:xfrm>
            <a:custGeom>
              <a:avLst/>
              <a:gdLst>
                <a:gd name="T0" fmla="*/ 2681 w 2681"/>
                <a:gd name="T1" fmla="*/ 2242 h 4052"/>
                <a:gd name="T2" fmla="*/ 2573 w 2681"/>
                <a:gd name="T3" fmla="*/ 2443 h 4052"/>
                <a:gd name="T4" fmla="*/ 1726 w 2681"/>
                <a:gd name="T5" fmla="*/ 455 h 4052"/>
                <a:gd name="T6" fmla="*/ 205 w 2681"/>
                <a:gd name="T7" fmla="*/ 4026 h 4052"/>
                <a:gd name="T8" fmla="*/ 0 w 2681"/>
                <a:gd name="T9" fmla="*/ 4052 h 4052"/>
                <a:gd name="T10" fmla="*/ 1726 w 2681"/>
                <a:gd name="T11" fmla="*/ 0 h 4052"/>
                <a:gd name="T12" fmla="*/ 2681 w 2681"/>
                <a:gd name="T13" fmla="*/ 2242 h 4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81" h="4052">
                  <a:moveTo>
                    <a:pt x="2681" y="2242"/>
                  </a:moveTo>
                  <a:cubicBezTo>
                    <a:pt x="2648" y="2310"/>
                    <a:pt x="2612" y="2377"/>
                    <a:pt x="2573" y="2443"/>
                  </a:cubicBezTo>
                  <a:lnTo>
                    <a:pt x="1726" y="455"/>
                  </a:lnTo>
                  <a:lnTo>
                    <a:pt x="205" y="4026"/>
                  </a:lnTo>
                  <a:cubicBezTo>
                    <a:pt x="137" y="4036"/>
                    <a:pt x="69" y="4045"/>
                    <a:pt x="0" y="4052"/>
                  </a:cubicBezTo>
                  <a:lnTo>
                    <a:pt x="1726" y="0"/>
                  </a:lnTo>
                  <a:lnTo>
                    <a:pt x="2681" y="2242"/>
                  </a:lnTo>
                </a:path>
              </a:pathLst>
            </a:custGeom>
            <a:solidFill>
              <a:srgbClr val="5B52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7" name="Rectangle 724">
              <a:extLst>
                <a:ext uri="{FF2B5EF4-FFF2-40B4-BE49-F238E27FC236}">
                  <a16:creationId xmlns:a16="http://schemas.microsoft.com/office/drawing/2014/main" id="{0D91B38E-1801-1CEE-6F9E-E2263DF18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0013" y="730250"/>
              <a:ext cx="30163" cy="444500"/>
            </a:xfrm>
            <a:prstGeom prst="rect">
              <a:avLst/>
            </a:prstGeom>
            <a:solidFill>
              <a:srgbClr val="5B52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8" name="Freeform 725">
              <a:extLst>
                <a:ext uri="{FF2B5EF4-FFF2-40B4-BE49-F238E27FC236}">
                  <a16:creationId xmlns:a16="http://schemas.microsoft.com/office/drawing/2014/main" id="{2D809179-D4A7-9C24-ED8F-F4D8EDC45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088" y="1119188"/>
              <a:ext cx="101600" cy="127000"/>
            </a:xfrm>
            <a:custGeom>
              <a:avLst/>
              <a:gdLst>
                <a:gd name="T0" fmla="*/ 556 w 556"/>
                <a:gd name="T1" fmla="*/ 349 h 699"/>
                <a:gd name="T2" fmla="*/ 278 w 556"/>
                <a:gd name="T3" fmla="*/ 699 h 699"/>
                <a:gd name="T4" fmla="*/ 49 w 556"/>
                <a:gd name="T5" fmla="*/ 548 h 699"/>
                <a:gd name="T6" fmla="*/ 0 w 556"/>
                <a:gd name="T7" fmla="*/ 349 h 699"/>
                <a:gd name="T8" fmla="*/ 278 w 556"/>
                <a:gd name="T9" fmla="*/ 0 h 699"/>
                <a:gd name="T10" fmla="*/ 380 w 556"/>
                <a:gd name="T11" fmla="*/ 24 h 699"/>
                <a:gd name="T12" fmla="*/ 556 w 556"/>
                <a:gd name="T13" fmla="*/ 34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6" h="699">
                  <a:moveTo>
                    <a:pt x="556" y="349"/>
                  </a:moveTo>
                  <a:cubicBezTo>
                    <a:pt x="556" y="543"/>
                    <a:pt x="432" y="699"/>
                    <a:pt x="278" y="699"/>
                  </a:cubicBezTo>
                  <a:cubicBezTo>
                    <a:pt x="183" y="699"/>
                    <a:pt x="99" y="639"/>
                    <a:pt x="49" y="548"/>
                  </a:cubicBezTo>
                  <a:cubicBezTo>
                    <a:pt x="18" y="491"/>
                    <a:pt x="0" y="423"/>
                    <a:pt x="0" y="349"/>
                  </a:cubicBezTo>
                  <a:cubicBezTo>
                    <a:pt x="0" y="156"/>
                    <a:pt x="124" y="0"/>
                    <a:pt x="278" y="0"/>
                  </a:cubicBezTo>
                  <a:cubicBezTo>
                    <a:pt x="314" y="0"/>
                    <a:pt x="349" y="8"/>
                    <a:pt x="380" y="24"/>
                  </a:cubicBezTo>
                  <a:cubicBezTo>
                    <a:pt x="483" y="75"/>
                    <a:pt x="556" y="202"/>
                    <a:pt x="556" y="349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9" name="Freeform 726">
              <a:extLst>
                <a:ext uri="{FF2B5EF4-FFF2-40B4-BE49-F238E27FC236}">
                  <a16:creationId xmlns:a16="http://schemas.microsoft.com/office/drawing/2014/main" id="{2587E767-06B6-CC49-E52E-3C1721E4C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088" y="1119188"/>
              <a:ext cx="79375" cy="104775"/>
            </a:xfrm>
            <a:custGeom>
              <a:avLst/>
              <a:gdLst>
                <a:gd name="T0" fmla="*/ 429 w 429"/>
                <a:gd name="T1" fmla="*/ 223 h 573"/>
                <a:gd name="T2" fmla="*/ 151 w 429"/>
                <a:gd name="T3" fmla="*/ 573 h 573"/>
                <a:gd name="T4" fmla="*/ 49 w 429"/>
                <a:gd name="T5" fmla="*/ 548 h 573"/>
                <a:gd name="T6" fmla="*/ 0 w 429"/>
                <a:gd name="T7" fmla="*/ 349 h 573"/>
                <a:gd name="T8" fmla="*/ 278 w 429"/>
                <a:gd name="T9" fmla="*/ 0 h 573"/>
                <a:gd name="T10" fmla="*/ 380 w 429"/>
                <a:gd name="T11" fmla="*/ 24 h 573"/>
                <a:gd name="T12" fmla="*/ 429 w 429"/>
                <a:gd name="T13" fmla="*/ 223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9" h="573">
                  <a:moveTo>
                    <a:pt x="429" y="223"/>
                  </a:moveTo>
                  <a:cubicBezTo>
                    <a:pt x="429" y="416"/>
                    <a:pt x="305" y="573"/>
                    <a:pt x="151" y="573"/>
                  </a:cubicBezTo>
                  <a:cubicBezTo>
                    <a:pt x="115" y="573"/>
                    <a:pt x="81" y="564"/>
                    <a:pt x="49" y="548"/>
                  </a:cubicBezTo>
                  <a:cubicBezTo>
                    <a:pt x="18" y="491"/>
                    <a:pt x="0" y="423"/>
                    <a:pt x="0" y="349"/>
                  </a:cubicBezTo>
                  <a:cubicBezTo>
                    <a:pt x="0" y="156"/>
                    <a:pt x="124" y="0"/>
                    <a:pt x="278" y="0"/>
                  </a:cubicBezTo>
                  <a:cubicBezTo>
                    <a:pt x="314" y="0"/>
                    <a:pt x="349" y="8"/>
                    <a:pt x="380" y="24"/>
                  </a:cubicBezTo>
                  <a:cubicBezTo>
                    <a:pt x="411" y="81"/>
                    <a:pt x="429" y="149"/>
                    <a:pt x="429" y="223"/>
                  </a:cubicBez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100" name="Oval 727">
              <a:extLst>
                <a:ext uri="{FF2B5EF4-FFF2-40B4-BE49-F238E27FC236}">
                  <a16:creationId xmlns:a16="http://schemas.microsoft.com/office/drawing/2014/main" id="{38D68FDC-31B0-E0A4-AF57-A652070EB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726" y="1141413"/>
              <a:ext cx="30163" cy="33338"/>
            </a:xfrm>
            <a:prstGeom prst="ellipse">
              <a:avLst/>
            </a:pr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</p:grpSp>
      <p:grpSp>
        <p:nvGrpSpPr>
          <p:cNvPr id="101" name="组合 18">
            <a:extLst>
              <a:ext uri="{FF2B5EF4-FFF2-40B4-BE49-F238E27FC236}">
                <a16:creationId xmlns:a16="http://schemas.microsoft.com/office/drawing/2014/main" id="{F43F0E22-17CC-BB5A-9D70-EE0E300B86F5}"/>
              </a:ext>
            </a:extLst>
          </p:cNvPr>
          <p:cNvGrpSpPr/>
          <p:nvPr/>
        </p:nvGrpSpPr>
        <p:grpSpPr>
          <a:xfrm>
            <a:off x="460110" y="-28798"/>
            <a:ext cx="3571254" cy="723635"/>
            <a:chOff x="209551" y="0"/>
            <a:chExt cx="12191999" cy="3429000"/>
          </a:xfrm>
        </p:grpSpPr>
        <p:pic>
          <p:nvPicPr>
            <p:cNvPr id="102" name="图片 19">
              <a:extLst>
                <a:ext uri="{FF2B5EF4-FFF2-40B4-BE49-F238E27FC236}">
                  <a16:creationId xmlns:a16="http://schemas.microsoft.com/office/drawing/2014/main" id="{9F0A7221-0789-ADFB-9CAB-2D1D9601E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209551" y="0"/>
              <a:ext cx="3124200" cy="3429000"/>
            </a:xfrm>
            <a:prstGeom prst="rect">
              <a:avLst/>
            </a:prstGeom>
          </p:spPr>
        </p:pic>
        <p:pic>
          <p:nvPicPr>
            <p:cNvPr id="103" name="图片 20">
              <a:extLst>
                <a:ext uri="{FF2B5EF4-FFF2-40B4-BE49-F238E27FC236}">
                  <a16:creationId xmlns:a16="http://schemas.microsoft.com/office/drawing/2014/main" id="{821C59E5-7BAA-BE49-B373-00855B09B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3232151" y="0"/>
              <a:ext cx="3124200" cy="3429000"/>
            </a:xfrm>
            <a:prstGeom prst="rect">
              <a:avLst/>
            </a:prstGeom>
          </p:spPr>
        </p:pic>
        <p:pic>
          <p:nvPicPr>
            <p:cNvPr id="104" name="图片 21">
              <a:extLst>
                <a:ext uri="{FF2B5EF4-FFF2-40B4-BE49-F238E27FC236}">
                  <a16:creationId xmlns:a16="http://schemas.microsoft.com/office/drawing/2014/main" id="{D11F5E8E-20E5-7FEE-2C00-3731F743B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6254751" y="0"/>
              <a:ext cx="3124200" cy="3429000"/>
            </a:xfrm>
            <a:prstGeom prst="rect">
              <a:avLst/>
            </a:prstGeom>
          </p:spPr>
        </p:pic>
        <p:pic>
          <p:nvPicPr>
            <p:cNvPr id="105" name="图片 22">
              <a:extLst>
                <a:ext uri="{FF2B5EF4-FFF2-40B4-BE49-F238E27FC236}">
                  <a16:creationId xmlns:a16="http://schemas.microsoft.com/office/drawing/2014/main" id="{A74DBA5D-7ECB-FC4B-0601-E660C2E0B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9277350" y="0"/>
              <a:ext cx="3124200" cy="3429000"/>
            </a:xfrm>
            <a:prstGeom prst="rect">
              <a:avLst/>
            </a:prstGeom>
          </p:spPr>
        </p:pic>
      </p:grpSp>
      <p:grpSp>
        <p:nvGrpSpPr>
          <p:cNvPr id="106" name="组合 18">
            <a:extLst>
              <a:ext uri="{FF2B5EF4-FFF2-40B4-BE49-F238E27FC236}">
                <a16:creationId xmlns:a16="http://schemas.microsoft.com/office/drawing/2014/main" id="{97D6D2D0-6544-52C8-2E52-3C55392049A4}"/>
              </a:ext>
            </a:extLst>
          </p:cNvPr>
          <p:cNvGrpSpPr/>
          <p:nvPr/>
        </p:nvGrpSpPr>
        <p:grpSpPr>
          <a:xfrm>
            <a:off x="8018715" y="-50083"/>
            <a:ext cx="3571254" cy="723635"/>
            <a:chOff x="209551" y="0"/>
            <a:chExt cx="12191999" cy="3429000"/>
          </a:xfrm>
        </p:grpSpPr>
        <p:pic>
          <p:nvPicPr>
            <p:cNvPr id="107" name="图片 19">
              <a:extLst>
                <a:ext uri="{FF2B5EF4-FFF2-40B4-BE49-F238E27FC236}">
                  <a16:creationId xmlns:a16="http://schemas.microsoft.com/office/drawing/2014/main" id="{2B2B58AE-92BE-102A-4C88-5E1F260A8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209551" y="0"/>
              <a:ext cx="3124200" cy="3429000"/>
            </a:xfrm>
            <a:prstGeom prst="rect">
              <a:avLst/>
            </a:prstGeom>
          </p:spPr>
        </p:pic>
        <p:pic>
          <p:nvPicPr>
            <p:cNvPr id="108" name="图片 20">
              <a:extLst>
                <a:ext uri="{FF2B5EF4-FFF2-40B4-BE49-F238E27FC236}">
                  <a16:creationId xmlns:a16="http://schemas.microsoft.com/office/drawing/2014/main" id="{69EF9CD9-8C08-931E-90FB-1E9D8EF3A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3232151" y="0"/>
              <a:ext cx="3124200" cy="3429000"/>
            </a:xfrm>
            <a:prstGeom prst="rect">
              <a:avLst/>
            </a:prstGeom>
          </p:spPr>
        </p:pic>
        <p:pic>
          <p:nvPicPr>
            <p:cNvPr id="109" name="图片 21">
              <a:extLst>
                <a:ext uri="{FF2B5EF4-FFF2-40B4-BE49-F238E27FC236}">
                  <a16:creationId xmlns:a16="http://schemas.microsoft.com/office/drawing/2014/main" id="{E92CE935-34D2-35BF-0344-89E236A33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6254751" y="0"/>
              <a:ext cx="3124200" cy="3429000"/>
            </a:xfrm>
            <a:prstGeom prst="rect">
              <a:avLst/>
            </a:prstGeom>
          </p:spPr>
        </p:pic>
        <p:pic>
          <p:nvPicPr>
            <p:cNvPr id="110" name="图片 22">
              <a:extLst>
                <a:ext uri="{FF2B5EF4-FFF2-40B4-BE49-F238E27FC236}">
                  <a16:creationId xmlns:a16="http://schemas.microsoft.com/office/drawing/2014/main" id="{2A8D2EF2-313D-C5BC-01D7-A53767DDB3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9277350" y="0"/>
              <a:ext cx="3124200" cy="34290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47F227B-BE4F-9EDB-85CB-B047E04A326B}"/>
              </a:ext>
            </a:extLst>
          </p:cNvPr>
          <p:cNvSpPr txBox="1"/>
          <p:nvPr/>
        </p:nvSpPr>
        <p:spPr>
          <a:xfrm>
            <a:off x="2957247" y="776824"/>
            <a:ext cx="85325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Xếp các từ ngữ trong thẻ vào ba nhóm: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B8E07D-64EB-1B1C-2D2F-C89547465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75" y="4422590"/>
            <a:ext cx="10013657" cy="1918325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355005B0-776B-42E8-CDE9-4D39E508D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82" y="534624"/>
            <a:ext cx="906740" cy="90674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833E8FF5-9CB8-70A9-5437-2F36DB897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47" y="1708037"/>
            <a:ext cx="1992151" cy="718324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E8C29E6E-F137-9041-3B79-A15FB2789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903" y="1644947"/>
            <a:ext cx="1974192" cy="718324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7EF5ADBA-158F-4A40-94FE-729585FE16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311" y="3421115"/>
            <a:ext cx="1956235" cy="718324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DE372995-06ED-6166-F3CF-11F97BEF98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60" y="1598568"/>
            <a:ext cx="1992151" cy="718324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47B7942A-6D4A-C6FD-048F-C43C2348EB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924" y="2433122"/>
            <a:ext cx="1992151" cy="718324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E49BF11A-9973-308F-9B68-66B9775442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216" y="3451046"/>
            <a:ext cx="1992151" cy="718324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7E52636C-D048-51D9-14C0-C2C171A2D3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514" y="3427856"/>
            <a:ext cx="1992151" cy="718324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45FEE5FE-BDD2-4005-FA4C-1C52E41A45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90" y="3421115"/>
            <a:ext cx="1992151" cy="718324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398134A9-CE28-ECED-6E58-1CD3B86812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195" y="1629340"/>
            <a:ext cx="1992151" cy="71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0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903DAA22-6D45-3C57-CDEB-91BEAF396622}"/>
              </a:ext>
            </a:extLst>
          </p:cNvPr>
          <p:cNvSpPr/>
          <p:nvPr/>
        </p:nvSpPr>
        <p:spPr>
          <a:xfrm>
            <a:off x="485307" y="446594"/>
            <a:ext cx="11221386" cy="6116674"/>
          </a:xfrm>
          <a:custGeom>
            <a:avLst/>
            <a:gdLst>
              <a:gd name="csX0" fmla="*/ 0 w 11221386"/>
              <a:gd name="csY0" fmla="*/ 612278 h 6116674"/>
              <a:gd name="csX1" fmla="*/ 480828 w 11221386"/>
              <a:gd name="csY1" fmla="*/ 0 h 6116674"/>
              <a:gd name="csX2" fmla="*/ 10740557 w 11221386"/>
              <a:gd name="csY2" fmla="*/ 0 h 6116674"/>
              <a:gd name="csX3" fmla="*/ 11221386 w 11221386"/>
              <a:gd name="csY3" fmla="*/ 612278 h 6116674"/>
              <a:gd name="csX4" fmla="*/ 11221386 w 11221386"/>
              <a:gd name="csY4" fmla="*/ 5504395 h 6116674"/>
              <a:gd name="csX5" fmla="*/ 10740557 w 11221386"/>
              <a:gd name="csY5" fmla="*/ 6116674 h 6116674"/>
              <a:gd name="csX6" fmla="*/ 480828 w 11221386"/>
              <a:gd name="csY6" fmla="*/ 6116674 h 6116674"/>
              <a:gd name="csX7" fmla="*/ 0 w 11221386"/>
              <a:gd name="csY7" fmla="*/ 5504395 h 6116674"/>
              <a:gd name="csX8" fmla="*/ 0 w 11221386"/>
              <a:gd name="csY8" fmla="*/ 612278 h 6116674"/>
              <a:gd name="csX0" fmla="*/ 0 w 11221386"/>
              <a:gd name="csY0" fmla="*/ 612278 h 6116674"/>
              <a:gd name="csX1" fmla="*/ 480828 w 11221386"/>
              <a:gd name="csY1" fmla="*/ 0 h 6116674"/>
              <a:gd name="csX2" fmla="*/ 10740557 w 11221386"/>
              <a:gd name="csY2" fmla="*/ 0 h 6116674"/>
              <a:gd name="csX3" fmla="*/ 11221386 w 11221386"/>
              <a:gd name="csY3" fmla="*/ 612278 h 6116674"/>
              <a:gd name="csX4" fmla="*/ 11221386 w 11221386"/>
              <a:gd name="csY4" fmla="*/ 5504395 h 6116674"/>
              <a:gd name="csX5" fmla="*/ 10740557 w 11221386"/>
              <a:gd name="csY5" fmla="*/ 6116674 h 6116674"/>
              <a:gd name="csX6" fmla="*/ 480828 w 11221386"/>
              <a:gd name="csY6" fmla="*/ 6116674 h 6116674"/>
              <a:gd name="csX7" fmla="*/ 0 w 11221386"/>
              <a:gd name="csY7" fmla="*/ 5504395 h 6116674"/>
              <a:gd name="csX8" fmla="*/ 0 w 11221386"/>
              <a:gd name="csY8" fmla="*/ 612278 h 6116674"/>
              <a:gd name="csX0" fmla="*/ 0 w 11221386"/>
              <a:gd name="csY0" fmla="*/ 612278 h 6116674"/>
              <a:gd name="csX1" fmla="*/ 480828 w 11221386"/>
              <a:gd name="csY1" fmla="*/ 0 h 6116674"/>
              <a:gd name="csX2" fmla="*/ 10740557 w 11221386"/>
              <a:gd name="csY2" fmla="*/ 0 h 6116674"/>
              <a:gd name="csX3" fmla="*/ 11221386 w 11221386"/>
              <a:gd name="csY3" fmla="*/ 612278 h 6116674"/>
              <a:gd name="csX4" fmla="*/ 11221386 w 11221386"/>
              <a:gd name="csY4" fmla="*/ 5504395 h 6116674"/>
              <a:gd name="csX5" fmla="*/ 10740557 w 11221386"/>
              <a:gd name="csY5" fmla="*/ 6116674 h 6116674"/>
              <a:gd name="csX6" fmla="*/ 480828 w 11221386"/>
              <a:gd name="csY6" fmla="*/ 6116674 h 6116674"/>
              <a:gd name="csX7" fmla="*/ 0 w 11221386"/>
              <a:gd name="csY7" fmla="*/ 5504395 h 6116674"/>
              <a:gd name="csX8" fmla="*/ 0 w 11221386"/>
              <a:gd name="csY8" fmla="*/ 612278 h 61166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4E103A-2254-50EB-829B-309E7890DBC6}"/>
              </a:ext>
            </a:extLst>
          </p:cNvPr>
          <p:cNvGrpSpPr/>
          <p:nvPr/>
        </p:nvGrpSpPr>
        <p:grpSpPr>
          <a:xfrm flipH="1">
            <a:off x="11011844" y="-340302"/>
            <a:ext cx="1193690" cy="2010076"/>
            <a:chOff x="842963" y="730250"/>
            <a:chExt cx="1490663" cy="2714625"/>
          </a:xfrm>
        </p:grpSpPr>
        <p:sp>
          <p:nvSpPr>
            <p:cNvPr id="20" name="Freeform 688">
              <a:extLst>
                <a:ext uri="{FF2B5EF4-FFF2-40B4-BE49-F238E27FC236}">
                  <a16:creationId xmlns:a16="http://schemas.microsoft.com/office/drawing/2014/main" id="{BB27D869-2C66-CDD0-488C-08C477590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3" y="2236788"/>
              <a:ext cx="966788" cy="439738"/>
            </a:xfrm>
            <a:custGeom>
              <a:avLst/>
              <a:gdLst>
                <a:gd name="T0" fmla="*/ 5286 w 5286"/>
                <a:gd name="T1" fmla="*/ 60 h 2403"/>
                <a:gd name="T2" fmla="*/ 2643 w 5286"/>
                <a:gd name="T3" fmla="*/ 2403 h 2403"/>
                <a:gd name="T4" fmla="*/ 2043 w 5286"/>
                <a:gd name="T5" fmla="*/ 2343 h 2403"/>
                <a:gd name="T6" fmla="*/ 0 w 5286"/>
                <a:gd name="T7" fmla="*/ 60 h 2403"/>
                <a:gd name="T8" fmla="*/ 1 w 5286"/>
                <a:gd name="T9" fmla="*/ 0 h 2403"/>
                <a:gd name="T10" fmla="*/ 5285 w 5286"/>
                <a:gd name="T11" fmla="*/ 0 h 2403"/>
                <a:gd name="T12" fmla="*/ 5286 w 5286"/>
                <a:gd name="T13" fmla="*/ 60 h 2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86" h="2403">
                  <a:moveTo>
                    <a:pt x="5286" y="60"/>
                  </a:moveTo>
                  <a:cubicBezTo>
                    <a:pt x="5286" y="1354"/>
                    <a:pt x="4103" y="2403"/>
                    <a:pt x="2643" y="2403"/>
                  </a:cubicBezTo>
                  <a:cubicBezTo>
                    <a:pt x="2436" y="2403"/>
                    <a:pt x="2236" y="2382"/>
                    <a:pt x="2043" y="2343"/>
                  </a:cubicBezTo>
                  <a:cubicBezTo>
                    <a:pt x="873" y="2102"/>
                    <a:pt x="0" y="1171"/>
                    <a:pt x="0" y="60"/>
                  </a:cubicBezTo>
                  <a:cubicBezTo>
                    <a:pt x="0" y="40"/>
                    <a:pt x="1" y="20"/>
                    <a:pt x="1" y="0"/>
                  </a:cubicBezTo>
                  <a:lnTo>
                    <a:pt x="5285" y="0"/>
                  </a:lnTo>
                  <a:cubicBezTo>
                    <a:pt x="5285" y="20"/>
                    <a:pt x="5286" y="40"/>
                    <a:pt x="5286" y="60"/>
                  </a:cubicBezTo>
                  <a:close/>
                </a:path>
              </a:pathLst>
            </a:custGeom>
            <a:solidFill>
              <a:srgbClr val="777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1" name="Freeform 689">
              <a:extLst>
                <a:ext uri="{FF2B5EF4-FFF2-40B4-BE49-F238E27FC236}">
                  <a16:creationId xmlns:a16="http://schemas.microsoft.com/office/drawing/2014/main" id="{E63F2ED5-F102-9F90-9EA5-3CEE38747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3" y="2236788"/>
              <a:ext cx="746125" cy="428625"/>
            </a:xfrm>
            <a:custGeom>
              <a:avLst/>
              <a:gdLst>
                <a:gd name="T0" fmla="*/ 4079 w 4079"/>
                <a:gd name="T1" fmla="*/ 254 h 2343"/>
                <a:gd name="T2" fmla="*/ 2043 w 4079"/>
                <a:gd name="T3" fmla="*/ 2343 h 2343"/>
                <a:gd name="T4" fmla="*/ 0 w 4079"/>
                <a:gd name="T5" fmla="*/ 60 h 2343"/>
                <a:gd name="T6" fmla="*/ 1 w 4079"/>
                <a:gd name="T7" fmla="*/ 0 h 2343"/>
                <a:gd name="T8" fmla="*/ 4060 w 4079"/>
                <a:gd name="T9" fmla="*/ 0 h 2343"/>
                <a:gd name="T10" fmla="*/ 4079 w 4079"/>
                <a:gd name="T11" fmla="*/ 254 h 2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9" h="2343">
                  <a:moveTo>
                    <a:pt x="4079" y="254"/>
                  </a:moveTo>
                  <a:cubicBezTo>
                    <a:pt x="4079" y="1266"/>
                    <a:pt x="3211" y="2114"/>
                    <a:pt x="2043" y="2343"/>
                  </a:cubicBezTo>
                  <a:cubicBezTo>
                    <a:pt x="873" y="2102"/>
                    <a:pt x="0" y="1171"/>
                    <a:pt x="0" y="60"/>
                  </a:cubicBezTo>
                  <a:cubicBezTo>
                    <a:pt x="0" y="40"/>
                    <a:pt x="1" y="20"/>
                    <a:pt x="1" y="0"/>
                  </a:cubicBezTo>
                  <a:lnTo>
                    <a:pt x="4060" y="0"/>
                  </a:lnTo>
                  <a:cubicBezTo>
                    <a:pt x="4072" y="83"/>
                    <a:pt x="4079" y="168"/>
                    <a:pt x="4079" y="254"/>
                  </a:cubicBezTo>
                </a:path>
              </a:pathLst>
            </a:custGeom>
            <a:solidFill>
              <a:srgbClr val="A097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2" name="Oval 690">
              <a:extLst>
                <a:ext uri="{FF2B5EF4-FFF2-40B4-BE49-F238E27FC236}">
                  <a16:creationId xmlns:a16="http://schemas.microsoft.com/office/drawing/2014/main" id="{022EFFC6-296D-1CEF-3B92-07AFFFF5A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3" y="2103438"/>
              <a:ext cx="966788" cy="271463"/>
            </a:xfrm>
            <a:prstGeom prst="ellipse">
              <a:avLst/>
            </a:prstGeom>
            <a:solidFill>
              <a:srgbClr val="D1C6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3" name="Freeform 691">
              <a:extLst>
                <a:ext uri="{FF2B5EF4-FFF2-40B4-BE49-F238E27FC236}">
                  <a16:creationId xmlns:a16="http://schemas.microsoft.com/office/drawing/2014/main" id="{659FA7A8-2DE4-1981-EF26-FAAC1B814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288" y="1127125"/>
              <a:ext cx="960438" cy="1127125"/>
            </a:xfrm>
            <a:custGeom>
              <a:avLst/>
              <a:gdLst>
                <a:gd name="T0" fmla="*/ 605 w 605"/>
                <a:gd name="T1" fmla="*/ 710 h 710"/>
                <a:gd name="T2" fmla="*/ 583 w 605"/>
                <a:gd name="T3" fmla="*/ 710 h 710"/>
                <a:gd name="T4" fmla="*/ 400 w 605"/>
                <a:gd name="T5" fmla="*/ 281 h 710"/>
                <a:gd name="T6" fmla="*/ 302 w 605"/>
                <a:gd name="T7" fmla="*/ 52 h 710"/>
                <a:gd name="T8" fmla="*/ 127 w 605"/>
                <a:gd name="T9" fmla="*/ 463 h 710"/>
                <a:gd name="T10" fmla="*/ 22 w 605"/>
                <a:gd name="T11" fmla="*/ 710 h 710"/>
                <a:gd name="T12" fmla="*/ 0 w 605"/>
                <a:gd name="T13" fmla="*/ 710 h 710"/>
                <a:gd name="T14" fmla="*/ 104 w 605"/>
                <a:gd name="T15" fmla="*/ 466 h 710"/>
                <a:gd name="T16" fmla="*/ 302 w 605"/>
                <a:gd name="T17" fmla="*/ 0 h 710"/>
                <a:gd name="T18" fmla="*/ 412 w 605"/>
                <a:gd name="T19" fmla="*/ 258 h 710"/>
                <a:gd name="T20" fmla="*/ 605 w 605"/>
                <a:gd name="T21" fmla="*/ 71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5" h="710">
                  <a:moveTo>
                    <a:pt x="605" y="710"/>
                  </a:moveTo>
                  <a:lnTo>
                    <a:pt x="583" y="710"/>
                  </a:lnTo>
                  <a:lnTo>
                    <a:pt x="400" y="281"/>
                  </a:lnTo>
                  <a:lnTo>
                    <a:pt x="302" y="52"/>
                  </a:lnTo>
                  <a:lnTo>
                    <a:pt x="127" y="463"/>
                  </a:lnTo>
                  <a:lnTo>
                    <a:pt x="22" y="710"/>
                  </a:lnTo>
                  <a:lnTo>
                    <a:pt x="0" y="710"/>
                  </a:lnTo>
                  <a:lnTo>
                    <a:pt x="104" y="466"/>
                  </a:lnTo>
                  <a:lnTo>
                    <a:pt x="302" y="0"/>
                  </a:lnTo>
                  <a:lnTo>
                    <a:pt x="412" y="258"/>
                  </a:lnTo>
                  <a:lnTo>
                    <a:pt x="605" y="710"/>
                  </a:lnTo>
                  <a:close/>
                </a:path>
              </a:pathLst>
            </a:custGeom>
            <a:solidFill>
              <a:srgbClr val="443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4" name="Freeform 692">
              <a:extLst>
                <a:ext uri="{FF2B5EF4-FFF2-40B4-BE49-F238E27FC236}">
                  <a16:creationId xmlns:a16="http://schemas.microsoft.com/office/drawing/2014/main" id="{80EC0202-7C1C-B690-A6CD-C50A82577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963" y="1831975"/>
              <a:ext cx="1025525" cy="639763"/>
            </a:xfrm>
            <a:custGeom>
              <a:avLst/>
              <a:gdLst>
                <a:gd name="T0" fmla="*/ 5308 w 5611"/>
                <a:gd name="T1" fmla="*/ 1318 h 3506"/>
                <a:gd name="T2" fmla="*/ 5475 w 5611"/>
                <a:gd name="T3" fmla="*/ 1927 h 3506"/>
                <a:gd name="T4" fmla="*/ 5322 w 5611"/>
                <a:gd name="T5" fmla="*/ 1968 h 3506"/>
                <a:gd name="T6" fmla="*/ 4484 w 5611"/>
                <a:gd name="T7" fmla="*/ 2192 h 3506"/>
                <a:gd name="T8" fmla="*/ 4829 w 5611"/>
                <a:gd name="T9" fmla="*/ 2680 h 3506"/>
                <a:gd name="T10" fmla="*/ 4484 w 5611"/>
                <a:gd name="T11" fmla="*/ 3329 h 3506"/>
                <a:gd name="T12" fmla="*/ 2966 w 5611"/>
                <a:gd name="T13" fmla="*/ 3329 h 3506"/>
                <a:gd name="T14" fmla="*/ 2662 w 5611"/>
                <a:gd name="T15" fmla="*/ 2883 h 3506"/>
                <a:gd name="T16" fmla="*/ 1934 w 5611"/>
                <a:gd name="T17" fmla="*/ 2810 h 3506"/>
                <a:gd name="T18" fmla="*/ 1831 w 5611"/>
                <a:gd name="T19" fmla="*/ 2674 h 3506"/>
                <a:gd name="T20" fmla="*/ 1365 w 5611"/>
                <a:gd name="T21" fmla="*/ 2057 h 3506"/>
                <a:gd name="T22" fmla="*/ 876 w 5611"/>
                <a:gd name="T23" fmla="*/ 2428 h 3506"/>
                <a:gd name="T24" fmla="*/ 0 w 5611"/>
                <a:gd name="T25" fmla="*/ 2344 h 3506"/>
                <a:gd name="T26" fmla="*/ 0 w 5611"/>
                <a:gd name="T27" fmla="*/ 2343 h 3506"/>
                <a:gd name="T28" fmla="*/ 370 w 5611"/>
                <a:gd name="T29" fmla="*/ 1318 h 3506"/>
                <a:gd name="T30" fmla="*/ 1032 w 5611"/>
                <a:gd name="T31" fmla="*/ 1311 h 3506"/>
                <a:gd name="T32" fmla="*/ 1078 w 5611"/>
                <a:gd name="T33" fmla="*/ 1318 h 3506"/>
                <a:gd name="T34" fmla="*/ 522 w 5611"/>
                <a:gd name="T35" fmla="*/ 793 h 3506"/>
                <a:gd name="T36" fmla="*/ 1186 w 5611"/>
                <a:gd name="T37" fmla="*/ 439 h 3506"/>
                <a:gd name="T38" fmla="*/ 2005 w 5611"/>
                <a:gd name="T39" fmla="*/ 675 h 3506"/>
                <a:gd name="T40" fmla="*/ 2494 w 5611"/>
                <a:gd name="T41" fmla="*/ 153 h 3506"/>
                <a:gd name="T42" fmla="*/ 3926 w 5611"/>
                <a:gd name="T43" fmla="*/ 372 h 3506"/>
                <a:gd name="T44" fmla="*/ 4728 w 5611"/>
                <a:gd name="T45" fmla="*/ 51 h 3506"/>
                <a:gd name="T46" fmla="*/ 5611 w 5611"/>
                <a:gd name="T47" fmla="*/ 1080 h 3506"/>
                <a:gd name="T48" fmla="*/ 4907 w 5611"/>
                <a:gd name="T49" fmla="*/ 1046 h 3506"/>
                <a:gd name="T50" fmla="*/ 5308 w 5611"/>
                <a:gd name="T51" fmla="*/ 1318 h 3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11" h="3506">
                  <a:moveTo>
                    <a:pt x="5308" y="1318"/>
                  </a:moveTo>
                  <a:cubicBezTo>
                    <a:pt x="5380" y="1459"/>
                    <a:pt x="5475" y="1927"/>
                    <a:pt x="5475" y="1927"/>
                  </a:cubicBezTo>
                  <a:lnTo>
                    <a:pt x="5322" y="1968"/>
                  </a:lnTo>
                  <a:lnTo>
                    <a:pt x="4484" y="2192"/>
                  </a:lnTo>
                  <a:cubicBezTo>
                    <a:pt x="4484" y="2192"/>
                    <a:pt x="4819" y="2531"/>
                    <a:pt x="4829" y="2680"/>
                  </a:cubicBezTo>
                  <a:cubicBezTo>
                    <a:pt x="4840" y="2864"/>
                    <a:pt x="4484" y="3329"/>
                    <a:pt x="4484" y="3329"/>
                  </a:cubicBezTo>
                  <a:cubicBezTo>
                    <a:pt x="4484" y="3329"/>
                    <a:pt x="3301" y="3506"/>
                    <a:pt x="2966" y="3329"/>
                  </a:cubicBezTo>
                  <a:cubicBezTo>
                    <a:pt x="2846" y="3265"/>
                    <a:pt x="2662" y="2883"/>
                    <a:pt x="2662" y="2883"/>
                  </a:cubicBezTo>
                  <a:lnTo>
                    <a:pt x="1934" y="2810"/>
                  </a:lnTo>
                  <a:lnTo>
                    <a:pt x="1831" y="2674"/>
                  </a:lnTo>
                  <a:lnTo>
                    <a:pt x="1365" y="2057"/>
                  </a:lnTo>
                  <a:cubicBezTo>
                    <a:pt x="1365" y="2057"/>
                    <a:pt x="1024" y="2386"/>
                    <a:pt x="876" y="2428"/>
                  </a:cubicBezTo>
                  <a:cubicBezTo>
                    <a:pt x="664" y="2488"/>
                    <a:pt x="0" y="2344"/>
                    <a:pt x="0" y="2344"/>
                  </a:cubicBezTo>
                  <a:lnTo>
                    <a:pt x="0" y="2343"/>
                  </a:lnTo>
                  <a:cubicBezTo>
                    <a:pt x="2" y="2330"/>
                    <a:pt x="149" y="1474"/>
                    <a:pt x="370" y="1318"/>
                  </a:cubicBezTo>
                  <a:cubicBezTo>
                    <a:pt x="490" y="1235"/>
                    <a:pt x="894" y="1289"/>
                    <a:pt x="1032" y="1311"/>
                  </a:cubicBezTo>
                  <a:cubicBezTo>
                    <a:pt x="1061" y="1315"/>
                    <a:pt x="1078" y="1318"/>
                    <a:pt x="1078" y="1318"/>
                  </a:cubicBezTo>
                  <a:lnTo>
                    <a:pt x="522" y="793"/>
                  </a:lnTo>
                  <a:cubicBezTo>
                    <a:pt x="522" y="793"/>
                    <a:pt x="999" y="459"/>
                    <a:pt x="1186" y="439"/>
                  </a:cubicBezTo>
                  <a:cubicBezTo>
                    <a:pt x="1398" y="417"/>
                    <a:pt x="2005" y="675"/>
                    <a:pt x="2005" y="675"/>
                  </a:cubicBezTo>
                  <a:cubicBezTo>
                    <a:pt x="2005" y="675"/>
                    <a:pt x="2325" y="211"/>
                    <a:pt x="2494" y="153"/>
                  </a:cubicBezTo>
                  <a:cubicBezTo>
                    <a:pt x="2836" y="34"/>
                    <a:pt x="3926" y="372"/>
                    <a:pt x="3926" y="372"/>
                  </a:cubicBezTo>
                  <a:cubicBezTo>
                    <a:pt x="3926" y="372"/>
                    <a:pt x="4518" y="0"/>
                    <a:pt x="4728" y="51"/>
                  </a:cubicBezTo>
                  <a:cubicBezTo>
                    <a:pt x="5057" y="132"/>
                    <a:pt x="5611" y="1080"/>
                    <a:pt x="5611" y="1080"/>
                  </a:cubicBezTo>
                  <a:lnTo>
                    <a:pt x="4907" y="1046"/>
                  </a:lnTo>
                  <a:cubicBezTo>
                    <a:pt x="4937" y="1048"/>
                    <a:pt x="5185" y="1075"/>
                    <a:pt x="5308" y="1318"/>
                  </a:cubicBezTo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5" name="Freeform 693">
              <a:extLst>
                <a:ext uri="{FF2B5EF4-FFF2-40B4-BE49-F238E27FC236}">
                  <a16:creationId xmlns:a16="http://schemas.microsoft.com/office/drawing/2014/main" id="{ADBF707D-E775-E52A-C045-F9CC763A0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963" y="1965325"/>
              <a:ext cx="984250" cy="355600"/>
            </a:xfrm>
            <a:custGeom>
              <a:avLst/>
              <a:gdLst>
                <a:gd name="T0" fmla="*/ 5382 w 5382"/>
                <a:gd name="T1" fmla="*/ 937 h 1942"/>
                <a:gd name="T2" fmla="*/ 5322 w 5382"/>
                <a:gd name="T3" fmla="*/ 1236 h 1942"/>
                <a:gd name="T4" fmla="*/ 5226 w 5382"/>
                <a:gd name="T5" fmla="*/ 1716 h 1942"/>
                <a:gd name="T6" fmla="*/ 4484 w 5382"/>
                <a:gd name="T7" fmla="*/ 1460 h 1942"/>
                <a:gd name="T8" fmla="*/ 3742 w 5382"/>
                <a:gd name="T9" fmla="*/ 1325 h 1942"/>
                <a:gd name="T10" fmla="*/ 3117 w 5382"/>
                <a:gd name="T11" fmla="*/ 1898 h 1942"/>
                <a:gd name="T12" fmla="*/ 2534 w 5382"/>
                <a:gd name="T13" fmla="*/ 1477 h 1942"/>
                <a:gd name="T14" fmla="*/ 1831 w 5382"/>
                <a:gd name="T15" fmla="*/ 1942 h 1942"/>
                <a:gd name="T16" fmla="*/ 1365 w 5382"/>
                <a:gd name="T17" fmla="*/ 1325 h 1942"/>
                <a:gd name="T18" fmla="*/ 876 w 5382"/>
                <a:gd name="T19" fmla="*/ 1696 h 1942"/>
                <a:gd name="T20" fmla="*/ 0 w 5382"/>
                <a:gd name="T21" fmla="*/ 1612 h 1942"/>
                <a:gd name="T22" fmla="*/ 0 w 5382"/>
                <a:gd name="T23" fmla="*/ 1611 h 1942"/>
                <a:gd name="T24" fmla="*/ 674 w 5382"/>
                <a:gd name="T25" fmla="*/ 1125 h 1942"/>
                <a:gd name="T26" fmla="*/ 1601 w 5382"/>
                <a:gd name="T27" fmla="*/ 1157 h 1942"/>
                <a:gd name="T28" fmla="*/ 1032 w 5382"/>
                <a:gd name="T29" fmla="*/ 579 h 1942"/>
                <a:gd name="T30" fmla="*/ 522 w 5382"/>
                <a:gd name="T31" fmla="*/ 61 h 1942"/>
                <a:gd name="T32" fmla="*/ 1186 w 5382"/>
                <a:gd name="T33" fmla="*/ 61 h 1942"/>
                <a:gd name="T34" fmla="*/ 2241 w 5382"/>
                <a:gd name="T35" fmla="*/ 1060 h 1942"/>
                <a:gd name="T36" fmla="*/ 2534 w 5382"/>
                <a:gd name="T37" fmla="*/ 480 h 1942"/>
                <a:gd name="T38" fmla="*/ 3935 w 5382"/>
                <a:gd name="T39" fmla="*/ 836 h 1942"/>
                <a:gd name="T40" fmla="*/ 4484 w 5382"/>
                <a:gd name="T41" fmla="*/ 1195 h 1942"/>
                <a:gd name="T42" fmla="*/ 5382 w 5382"/>
                <a:gd name="T43" fmla="*/ 937 h 1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82" h="1942">
                  <a:moveTo>
                    <a:pt x="5382" y="937"/>
                  </a:moveTo>
                  <a:lnTo>
                    <a:pt x="5322" y="1236"/>
                  </a:lnTo>
                  <a:lnTo>
                    <a:pt x="5226" y="1716"/>
                  </a:lnTo>
                  <a:lnTo>
                    <a:pt x="4484" y="1460"/>
                  </a:lnTo>
                  <a:cubicBezTo>
                    <a:pt x="4484" y="1460"/>
                    <a:pt x="3924" y="1273"/>
                    <a:pt x="3742" y="1325"/>
                  </a:cubicBezTo>
                  <a:cubicBezTo>
                    <a:pt x="3539" y="1384"/>
                    <a:pt x="3117" y="1898"/>
                    <a:pt x="3117" y="1898"/>
                  </a:cubicBezTo>
                  <a:cubicBezTo>
                    <a:pt x="3117" y="1898"/>
                    <a:pt x="2713" y="1467"/>
                    <a:pt x="2534" y="1477"/>
                  </a:cubicBezTo>
                  <a:cubicBezTo>
                    <a:pt x="2345" y="1486"/>
                    <a:pt x="2078" y="1698"/>
                    <a:pt x="1831" y="1942"/>
                  </a:cubicBezTo>
                  <a:lnTo>
                    <a:pt x="1365" y="1325"/>
                  </a:lnTo>
                  <a:cubicBezTo>
                    <a:pt x="1365" y="1325"/>
                    <a:pt x="1024" y="1654"/>
                    <a:pt x="876" y="1696"/>
                  </a:cubicBezTo>
                  <a:cubicBezTo>
                    <a:pt x="664" y="1756"/>
                    <a:pt x="0" y="1612"/>
                    <a:pt x="0" y="1612"/>
                  </a:cubicBezTo>
                  <a:lnTo>
                    <a:pt x="0" y="1611"/>
                  </a:lnTo>
                  <a:cubicBezTo>
                    <a:pt x="14" y="1598"/>
                    <a:pt x="478" y="1183"/>
                    <a:pt x="674" y="1125"/>
                  </a:cubicBezTo>
                  <a:cubicBezTo>
                    <a:pt x="1050" y="1012"/>
                    <a:pt x="1601" y="1157"/>
                    <a:pt x="1601" y="1157"/>
                  </a:cubicBezTo>
                  <a:lnTo>
                    <a:pt x="1032" y="579"/>
                  </a:lnTo>
                  <a:lnTo>
                    <a:pt x="522" y="61"/>
                  </a:lnTo>
                  <a:cubicBezTo>
                    <a:pt x="522" y="61"/>
                    <a:pt x="1032" y="0"/>
                    <a:pt x="1186" y="61"/>
                  </a:cubicBezTo>
                  <a:cubicBezTo>
                    <a:pt x="1523" y="195"/>
                    <a:pt x="2241" y="1060"/>
                    <a:pt x="2241" y="1060"/>
                  </a:cubicBezTo>
                  <a:cubicBezTo>
                    <a:pt x="2241" y="1060"/>
                    <a:pt x="2386" y="548"/>
                    <a:pt x="2534" y="480"/>
                  </a:cubicBezTo>
                  <a:cubicBezTo>
                    <a:pt x="2862" y="330"/>
                    <a:pt x="3604" y="691"/>
                    <a:pt x="3935" y="836"/>
                  </a:cubicBezTo>
                  <a:cubicBezTo>
                    <a:pt x="4085" y="902"/>
                    <a:pt x="4322" y="1171"/>
                    <a:pt x="4484" y="1195"/>
                  </a:cubicBezTo>
                  <a:cubicBezTo>
                    <a:pt x="4715" y="1230"/>
                    <a:pt x="5382" y="937"/>
                    <a:pt x="5382" y="937"/>
                  </a:cubicBezTo>
                </a:path>
              </a:pathLst>
            </a:custGeom>
            <a:solidFill>
              <a:srgbClr val="274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6" name="Freeform 694">
              <a:extLst>
                <a:ext uri="{FF2B5EF4-FFF2-40B4-BE49-F238E27FC236}">
                  <a16:creationId xmlns:a16="http://schemas.microsoft.com/office/drawing/2014/main" id="{05A3D2C2-6ADF-0B02-0DE9-70FF0A172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651" y="2524125"/>
              <a:ext cx="815975" cy="920750"/>
            </a:xfrm>
            <a:custGeom>
              <a:avLst/>
              <a:gdLst>
                <a:gd name="T0" fmla="*/ 0 w 4464"/>
                <a:gd name="T1" fmla="*/ 25 h 5038"/>
                <a:gd name="T2" fmla="*/ 386 w 4464"/>
                <a:gd name="T3" fmla="*/ 987 h 5038"/>
                <a:gd name="T4" fmla="*/ 875 w 4464"/>
                <a:gd name="T5" fmla="*/ 1567 h 5038"/>
                <a:gd name="T6" fmla="*/ 463 w 4464"/>
                <a:gd name="T7" fmla="*/ 3067 h 5038"/>
                <a:gd name="T8" fmla="*/ 1920 w 4464"/>
                <a:gd name="T9" fmla="*/ 4870 h 5038"/>
                <a:gd name="T10" fmla="*/ 4464 w 4464"/>
                <a:gd name="T11" fmla="*/ 3792 h 5038"/>
                <a:gd name="T12" fmla="*/ 1920 w 4464"/>
                <a:gd name="T13" fmla="*/ 4702 h 5038"/>
                <a:gd name="T14" fmla="*/ 639 w 4464"/>
                <a:gd name="T15" fmla="*/ 3050 h 5038"/>
                <a:gd name="T16" fmla="*/ 1036 w 4464"/>
                <a:gd name="T17" fmla="*/ 1484 h 5038"/>
                <a:gd name="T18" fmla="*/ 536 w 4464"/>
                <a:gd name="T19" fmla="*/ 927 h 5038"/>
                <a:gd name="T20" fmla="*/ 143 w 4464"/>
                <a:gd name="T21" fmla="*/ 0 h 5038"/>
                <a:gd name="T22" fmla="*/ 0 w 4464"/>
                <a:gd name="T23" fmla="*/ 25 h 5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64" h="5038">
                  <a:moveTo>
                    <a:pt x="0" y="25"/>
                  </a:moveTo>
                  <a:cubicBezTo>
                    <a:pt x="0" y="25"/>
                    <a:pt x="253" y="765"/>
                    <a:pt x="386" y="987"/>
                  </a:cubicBezTo>
                  <a:cubicBezTo>
                    <a:pt x="484" y="1149"/>
                    <a:pt x="834" y="1382"/>
                    <a:pt x="875" y="1567"/>
                  </a:cubicBezTo>
                  <a:cubicBezTo>
                    <a:pt x="958" y="1947"/>
                    <a:pt x="383" y="2686"/>
                    <a:pt x="463" y="3067"/>
                  </a:cubicBezTo>
                  <a:cubicBezTo>
                    <a:pt x="581" y="3634"/>
                    <a:pt x="1357" y="4730"/>
                    <a:pt x="1920" y="4870"/>
                  </a:cubicBezTo>
                  <a:cubicBezTo>
                    <a:pt x="2590" y="5038"/>
                    <a:pt x="4464" y="3792"/>
                    <a:pt x="4464" y="3792"/>
                  </a:cubicBezTo>
                  <a:cubicBezTo>
                    <a:pt x="4464" y="3792"/>
                    <a:pt x="2568" y="4891"/>
                    <a:pt x="1920" y="4702"/>
                  </a:cubicBezTo>
                  <a:cubicBezTo>
                    <a:pt x="1418" y="4555"/>
                    <a:pt x="746" y="3562"/>
                    <a:pt x="639" y="3050"/>
                  </a:cubicBezTo>
                  <a:cubicBezTo>
                    <a:pt x="556" y="2655"/>
                    <a:pt x="1132" y="1876"/>
                    <a:pt x="1036" y="1484"/>
                  </a:cubicBezTo>
                  <a:cubicBezTo>
                    <a:pt x="991" y="1302"/>
                    <a:pt x="636" y="1085"/>
                    <a:pt x="536" y="927"/>
                  </a:cubicBezTo>
                  <a:cubicBezTo>
                    <a:pt x="401" y="714"/>
                    <a:pt x="143" y="0"/>
                    <a:pt x="143" y="0"/>
                  </a:cubicBezTo>
                  <a:lnTo>
                    <a:pt x="0" y="25"/>
                  </a:lnTo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7" name="Freeform 695">
              <a:extLst>
                <a:ext uri="{FF2B5EF4-FFF2-40B4-BE49-F238E27FC236}">
                  <a16:creationId xmlns:a16="http://schemas.microsoft.com/office/drawing/2014/main" id="{D0BDDC01-72CD-F18C-A995-68BD245CC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626" y="2324100"/>
              <a:ext cx="423863" cy="420688"/>
            </a:xfrm>
            <a:custGeom>
              <a:avLst/>
              <a:gdLst>
                <a:gd name="T0" fmla="*/ 1865 w 2320"/>
                <a:gd name="T1" fmla="*/ 1541 h 2303"/>
                <a:gd name="T2" fmla="*/ 991 w 2320"/>
                <a:gd name="T3" fmla="*/ 2303 h 2303"/>
                <a:gd name="T4" fmla="*/ 313 w 2320"/>
                <a:gd name="T5" fmla="*/ 360 h 2303"/>
                <a:gd name="T6" fmla="*/ 460 w 2320"/>
                <a:gd name="T7" fmla="*/ 154 h 2303"/>
                <a:gd name="T8" fmla="*/ 1345 w 2320"/>
                <a:gd name="T9" fmla="*/ 356 h 2303"/>
                <a:gd name="T10" fmla="*/ 2204 w 2320"/>
                <a:gd name="T11" fmla="*/ 407 h 2303"/>
                <a:gd name="T12" fmla="*/ 1865 w 2320"/>
                <a:gd name="T13" fmla="*/ 1541 h 2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0" h="2303">
                  <a:moveTo>
                    <a:pt x="1865" y="1541"/>
                  </a:moveTo>
                  <a:cubicBezTo>
                    <a:pt x="1497" y="1994"/>
                    <a:pt x="991" y="2303"/>
                    <a:pt x="991" y="2303"/>
                  </a:cubicBezTo>
                  <a:cubicBezTo>
                    <a:pt x="991" y="2303"/>
                    <a:pt x="0" y="1065"/>
                    <a:pt x="313" y="360"/>
                  </a:cubicBezTo>
                  <a:cubicBezTo>
                    <a:pt x="346" y="284"/>
                    <a:pt x="394" y="215"/>
                    <a:pt x="460" y="154"/>
                  </a:cubicBezTo>
                  <a:cubicBezTo>
                    <a:pt x="627" y="0"/>
                    <a:pt x="1345" y="356"/>
                    <a:pt x="1345" y="356"/>
                  </a:cubicBezTo>
                  <a:cubicBezTo>
                    <a:pt x="1345" y="356"/>
                    <a:pt x="2146" y="200"/>
                    <a:pt x="2204" y="407"/>
                  </a:cubicBezTo>
                  <a:cubicBezTo>
                    <a:pt x="2320" y="818"/>
                    <a:pt x="2128" y="1217"/>
                    <a:pt x="1865" y="1541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8" name="Freeform 696">
              <a:extLst>
                <a:ext uri="{FF2B5EF4-FFF2-40B4-BE49-F238E27FC236}">
                  <a16:creationId xmlns:a16="http://schemas.microsoft.com/office/drawing/2014/main" id="{E7154E05-0EBD-329B-AF1D-0E0E80BDB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9376" y="1925638"/>
              <a:ext cx="284163" cy="242888"/>
            </a:xfrm>
            <a:custGeom>
              <a:avLst/>
              <a:gdLst>
                <a:gd name="T0" fmla="*/ 1216 w 1549"/>
                <a:gd name="T1" fmla="*/ 1324 h 1324"/>
                <a:gd name="T2" fmla="*/ 303 w 1549"/>
                <a:gd name="T3" fmla="*/ 958 h 1324"/>
                <a:gd name="T4" fmla="*/ 108 w 1549"/>
                <a:gd name="T5" fmla="*/ 482 h 1324"/>
                <a:gd name="T6" fmla="*/ 728 w 1549"/>
                <a:gd name="T7" fmla="*/ 317 h 1324"/>
                <a:gd name="T8" fmla="*/ 1297 w 1549"/>
                <a:gd name="T9" fmla="*/ 84 h 1324"/>
                <a:gd name="T10" fmla="*/ 1432 w 1549"/>
                <a:gd name="T11" fmla="*/ 319 h 1324"/>
                <a:gd name="T12" fmla="*/ 1216 w 1549"/>
                <a:gd name="T13" fmla="*/ 1324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9" h="1324">
                  <a:moveTo>
                    <a:pt x="1216" y="1324"/>
                  </a:moveTo>
                  <a:cubicBezTo>
                    <a:pt x="1216" y="1324"/>
                    <a:pt x="639" y="1190"/>
                    <a:pt x="303" y="958"/>
                  </a:cubicBezTo>
                  <a:cubicBezTo>
                    <a:pt x="114" y="828"/>
                    <a:pt x="0" y="667"/>
                    <a:pt x="108" y="482"/>
                  </a:cubicBezTo>
                  <a:cubicBezTo>
                    <a:pt x="181" y="357"/>
                    <a:pt x="728" y="317"/>
                    <a:pt x="728" y="317"/>
                  </a:cubicBezTo>
                  <a:cubicBezTo>
                    <a:pt x="728" y="317"/>
                    <a:pt x="1212" y="0"/>
                    <a:pt x="1297" y="84"/>
                  </a:cubicBezTo>
                  <a:cubicBezTo>
                    <a:pt x="1365" y="152"/>
                    <a:pt x="1408" y="232"/>
                    <a:pt x="1432" y="319"/>
                  </a:cubicBezTo>
                  <a:cubicBezTo>
                    <a:pt x="1549" y="745"/>
                    <a:pt x="1216" y="1324"/>
                    <a:pt x="1216" y="1324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29" name="Freeform 697">
              <a:extLst>
                <a:ext uri="{FF2B5EF4-FFF2-40B4-BE49-F238E27FC236}">
                  <a16:creationId xmlns:a16="http://schemas.microsoft.com/office/drawing/2014/main" id="{94C750FB-7015-E5F3-E282-F33E4EDC5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851" y="2439988"/>
              <a:ext cx="282575" cy="265113"/>
            </a:xfrm>
            <a:custGeom>
              <a:avLst/>
              <a:gdLst>
                <a:gd name="T0" fmla="*/ 1244 w 1543"/>
                <a:gd name="T1" fmla="*/ 1453 h 1453"/>
                <a:gd name="T2" fmla="*/ 1012 w 1543"/>
                <a:gd name="T3" fmla="*/ 1407 h 1453"/>
                <a:gd name="T4" fmla="*/ 29 w 1543"/>
                <a:gd name="T5" fmla="*/ 672 h 1453"/>
                <a:gd name="T6" fmla="*/ 539 w 1543"/>
                <a:gd name="T7" fmla="*/ 371 h 1453"/>
                <a:gd name="T8" fmla="*/ 922 w 1543"/>
                <a:gd name="T9" fmla="*/ 3 h 1453"/>
                <a:gd name="T10" fmla="*/ 969 w 1543"/>
                <a:gd name="T11" fmla="*/ 10 h 1453"/>
                <a:gd name="T12" fmla="*/ 1244 w 1543"/>
                <a:gd name="T13" fmla="*/ 1453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3" h="1453">
                  <a:moveTo>
                    <a:pt x="1244" y="1453"/>
                  </a:moveTo>
                  <a:cubicBezTo>
                    <a:pt x="1244" y="1453"/>
                    <a:pt x="1149" y="1440"/>
                    <a:pt x="1012" y="1407"/>
                  </a:cubicBezTo>
                  <a:cubicBezTo>
                    <a:pt x="651" y="1324"/>
                    <a:pt x="0" y="1111"/>
                    <a:pt x="29" y="672"/>
                  </a:cubicBezTo>
                  <a:cubicBezTo>
                    <a:pt x="38" y="524"/>
                    <a:pt x="539" y="371"/>
                    <a:pt x="539" y="371"/>
                  </a:cubicBezTo>
                  <a:cubicBezTo>
                    <a:pt x="539" y="371"/>
                    <a:pt x="783" y="29"/>
                    <a:pt x="922" y="3"/>
                  </a:cubicBezTo>
                  <a:cubicBezTo>
                    <a:pt x="940" y="0"/>
                    <a:pt x="956" y="2"/>
                    <a:pt x="969" y="10"/>
                  </a:cubicBezTo>
                  <a:cubicBezTo>
                    <a:pt x="1543" y="352"/>
                    <a:pt x="1244" y="1453"/>
                    <a:pt x="1244" y="1453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0" name="Freeform 698">
              <a:extLst>
                <a:ext uri="{FF2B5EF4-FFF2-40B4-BE49-F238E27FC236}">
                  <a16:creationId xmlns:a16="http://schemas.microsoft.com/office/drawing/2014/main" id="{1C18DD70-F96D-75C4-5AB9-8FF962980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988" y="2833688"/>
              <a:ext cx="223838" cy="314325"/>
            </a:xfrm>
            <a:custGeom>
              <a:avLst/>
              <a:gdLst>
                <a:gd name="T0" fmla="*/ 370 w 1231"/>
                <a:gd name="T1" fmla="*/ 1721 h 1721"/>
                <a:gd name="T2" fmla="*/ 176 w 1231"/>
                <a:gd name="T3" fmla="*/ 1190 h 1721"/>
                <a:gd name="T4" fmla="*/ 226 w 1231"/>
                <a:gd name="T5" fmla="*/ 106 h 1721"/>
                <a:gd name="T6" fmla="*/ 688 w 1231"/>
                <a:gd name="T7" fmla="*/ 298 h 1721"/>
                <a:gd name="T8" fmla="*/ 1112 w 1231"/>
                <a:gd name="T9" fmla="*/ 320 h 1721"/>
                <a:gd name="T10" fmla="*/ 1147 w 1231"/>
                <a:gd name="T11" fmla="*/ 376 h 1721"/>
                <a:gd name="T12" fmla="*/ 370 w 1231"/>
                <a:gd name="T13" fmla="*/ 1721 h 1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1721">
                  <a:moveTo>
                    <a:pt x="370" y="1721"/>
                  </a:moveTo>
                  <a:cubicBezTo>
                    <a:pt x="370" y="1721"/>
                    <a:pt x="261" y="1488"/>
                    <a:pt x="176" y="1190"/>
                  </a:cubicBezTo>
                  <a:cubicBezTo>
                    <a:pt x="69" y="819"/>
                    <a:pt x="0" y="347"/>
                    <a:pt x="226" y="106"/>
                  </a:cubicBezTo>
                  <a:cubicBezTo>
                    <a:pt x="326" y="0"/>
                    <a:pt x="688" y="298"/>
                    <a:pt x="688" y="298"/>
                  </a:cubicBezTo>
                  <a:cubicBezTo>
                    <a:pt x="688" y="298"/>
                    <a:pt x="1004" y="242"/>
                    <a:pt x="1112" y="320"/>
                  </a:cubicBezTo>
                  <a:cubicBezTo>
                    <a:pt x="1131" y="334"/>
                    <a:pt x="1144" y="352"/>
                    <a:pt x="1147" y="376"/>
                  </a:cubicBezTo>
                  <a:cubicBezTo>
                    <a:pt x="1231" y="1119"/>
                    <a:pt x="370" y="1721"/>
                    <a:pt x="370" y="1721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1" name="Freeform 699">
              <a:extLst>
                <a:ext uri="{FF2B5EF4-FFF2-40B4-BE49-F238E27FC236}">
                  <a16:creationId xmlns:a16="http://schemas.microsoft.com/office/drawing/2014/main" id="{94D3444B-90C4-EA32-70BC-5B7BC7632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0676" y="3170238"/>
              <a:ext cx="233363" cy="227013"/>
            </a:xfrm>
            <a:custGeom>
              <a:avLst/>
              <a:gdLst>
                <a:gd name="T0" fmla="*/ 875 w 1272"/>
                <a:gd name="T1" fmla="*/ 1241 h 1241"/>
                <a:gd name="T2" fmla="*/ 129 w 1272"/>
                <a:gd name="T3" fmla="*/ 341 h 1241"/>
                <a:gd name="T4" fmla="*/ 546 w 1272"/>
                <a:gd name="T5" fmla="*/ 246 h 1241"/>
                <a:gd name="T6" fmla="*/ 915 w 1272"/>
                <a:gd name="T7" fmla="*/ 85 h 1241"/>
                <a:gd name="T8" fmla="*/ 875 w 1272"/>
                <a:gd name="T9" fmla="*/ 12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2" h="1241">
                  <a:moveTo>
                    <a:pt x="875" y="1241"/>
                  </a:moveTo>
                  <a:cubicBezTo>
                    <a:pt x="875" y="1241"/>
                    <a:pt x="0" y="787"/>
                    <a:pt x="129" y="341"/>
                  </a:cubicBezTo>
                  <a:cubicBezTo>
                    <a:pt x="160" y="233"/>
                    <a:pt x="546" y="246"/>
                    <a:pt x="546" y="246"/>
                  </a:cubicBezTo>
                  <a:cubicBezTo>
                    <a:pt x="546" y="246"/>
                    <a:pt x="840" y="0"/>
                    <a:pt x="915" y="85"/>
                  </a:cubicBezTo>
                  <a:cubicBezTo>
                    <a:pt x="1272" y="490"/>
                    <a:pt x="875" y="1241"/>
                    <a:pt x="875" y="1241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2" name="Freeform 700">
              <a:extLst>
                <a:ext uri="{FF2B5EF4-FFF2-40B4-BE49-F238E27FC236}">
                  <a16:creationId xmlns:a16="http://schemas.microsoft.com/office/drawing/2014/main" id="{09C38A9A-8D7B-F2F7-39E6-9E95C2474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01" y="2208213"/>
              <a:ext cx="282575" cy="400050"/>
            </a:xfrm>
            <a:custGeom>
              <a:avLst/>
              <a:gdLst>
                <a:gd name="T0" fmla="*/ 378 w 1553"/>
                <a:gd name="T1" fmla="*/ 2187 h 2187"/>
                <a:gd name="T2" fmla="*/ 183 w 1553"/>
                <a:gd name="T3" fmla="*/ 1422 h 2187"/>
                <a:gd name="T4" fmla="*/ 260 w 1553"/>
                <a:gd name="T5" fmla="*/ 80 h 2187"/>
                <a:gd name="T6" fmla="*/ 800 w 1553"/>
                <a:gd name="T7" fmla="*/ 459 h 2187"/>
                <a:gd name="T8" fmla="*/ 1177 w 1553"/>
                <a:gd name="T9" fmla="*/ 523 h 2187"/>
                <a:gd name="T10" fmla="*/ 1402 w 1553"/>
                <a:gd name="T11" fmla="*/ 653 h 2187"/>
                <a:gd name="T12" fmla="*/ 378 w 1553"/>
                <a:gd name="T13" fmla="*/ 2187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3" h="2187">
                  <a:moveTo>
                    <a:pt x="378" y="2187"/>
                  </a:moveTo>
                  <a:cubicBezTo>
                    <a:pt x="378" y="2187"/>
                    <a:pt x="269" y="1838"/>
                    <a:pt x="183" y="1422"/>
                  </a:cubicBezTo>
                  <a:cubicBezTo>
                    <a:pt x="72" y="880"/>
                    <a:pt x="0" y="225"/>
                    <a:pt x="260" y="80"/>
                  </a:cubicBezTo>
                  <a:cubicBezTo>
                    <a:pt x="404" y="0"/>
                    <a:pt x="800" y="459"/>
                    <a:pt x="800" y="459"/>
                  </a:cubicBezTo>
                  <a:cubicBezTo>
                    <a:pt x="800" y="459"/>
                    <a:pt x="1005" y="476"/>
                    <a:pt x="1177" y="523"/>
                  </a:cubicBezTo>
                  <a:cubicBezTo>
                    <a:pt x="1286" y="553"/>
                    <a:pt x="1381" y="595"/>
                    <a:pt x="1402" y="653"/>
                  </a:cubicBezTo>
                  <a:cubicBezTo>
                    <a:pt x="1553" y="1088"/>
                    <a:pt x="378" y="2187"/>
                    <a:pt x="378" y="2187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3" name="Freeform 701">
              <a:extLst>
                <a:ext uri="{FF2B5EF4-FFF2-40B4-BE49-F238E27FC236}">
                  <a16:creationId xmlns:a16="http://schemas.microsoft.com/office/drawing/2014/main" id="{20512843-FD61-9756-1A63-0769E6181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6" y="2012950"/>
              <a:ext cx="284163" cy="309563"/>
            </a:xfrm>
            <a:custGeom>
              <a:avLst/>
              <a:gdLst>
                <a:gd name="T0" fmla="*/ 1449 w 1555"/>
                <a:gd name="T1" fmla="*/ 725 h 1695"/>
                <a:gd name="T2" fmla="*/ 1449 w 1555"/>
                <a:gd name="T3" fmla="*/ 217 h 1695"/>
                <a:gd name="T4" fmla="*/ 0 w 1555"/>
                <a:gd name="T5" fmla="*/ 845 h 1695"/>
                <a:gd name="T6" fmla="*/ 1348 w 1555"/>
                <a:gd name="T7" fmla="*/ 1517 h 1695"/>
                <a:gd name="T8" fmla="*/ 1449 w 1555"/>
                <a:gd name="T9" fmla="*/ 725 h 1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5" h="1695">
                  <a:moveTo>
                    <a:pt x="1449" y="725"/>
                  </a:moveTo>
                  <a:cubicBezTo>
                    <a:pt x="1449" y="725"/>
                    <a:pt x="1555" y="287"/>
                    <a:pt x="1449" y="217"/>
                  </a:cubicBezTo>
                  <a:cubicBezTo>
                    <a:pt x="1119" y="0"/>
                    <a:pt x="0" y="845"/>
                    <a:pt x="0" y="845"/>
                  </a:cubicBezTo>
                  <a:cubicBezTo>
                    <a:pt x="0" y="845"/>
                    <a:pt x="1016" y="1695"/>
                    <a:pt x="1348" y="1517"/>
                  </a:cubicBezTo>
                  <a:cubicBezTo>
                    <a:pt x="1524" y="1423"/>
                    <a:pt x="1449" y="725"/>
                    <a:pt x="1449" y="725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4" name="Freeform 702">
              <a:extLst>
                <a:ext uri="{FF2B5EF4-FFF2-40B4-BE49-F238E27FC236}">
                  <a16:creationId xmlns:a16="http://schemas.microsoft.com/office/drawing/2014/main" id="{62883AC7-BE76-C780-B90A-1D28FCB71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254375"/>
              <a:ext cx="153988" cy="147638"/>
            </a:xfrm>
            <a:custGeom>
              <a:avLst/>
              <a:gdLst>
                <a:gd name="T0" fmla="*/ 840 w 840"/>
                <a:gd name="T1" fmla="*/ 0 h 801"/>
                <a:gd name="T2" fmla="*/ 429 w 840"/>
                <a:gd name="T3" fmla="*/ 775 h 801"/>
                <a:gd name="T4" fmla="*/ 230 w 840"/>
                <a:gd name="T5" fmla="*/ 797 h 801"/>
                <a:gd name="T6" fmla="*/ 17 w 840"/>
                <a:gd name="T7" fmla="*/ 775 h 801"/>
                <a:gd name="T8" fmla="*/ 99 w 840"/>
                <a:gd name="T9" fmla="*/ 188 h 801"/>
                <a:gd name="T10" fmla="*/ 604 w 840"/>
                <a:gd name="T11" fmla="*/ 27 h 801"/>
                <a:gd name="T12" fmla="*/ 840 w 840"/>
                <a:gd name="T13" fmla="*/ 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0" h="801">
                  <a:moveTo>
                    <a:pt x="840" y="0"/>
                  </a:moveTo>
                  <a:cubicBezTo>
                    <a:pt x="840" y="0"/>
                    <a:pt x="617" y="662"/>
                    <a:pt x="429" y="775"/>
                  </a:cubicBezTo>
                  <a:cubicBezTo>
                    <a:pt x="391" y="798"/>
                    <a:pt x="310" y="801"/>
                    <a:pt x="230" y="797"/>
                  </a:cubicBezTo>
                  <a:cubicBezTo>
                    <a:pt x="123" y="793"/>
                    <a:pt x="17" y="775"/>
                    <a:pt x="17" y="775"/>
                  </a:cubicBezTo>
                  <a:cubicBezTo>
                    <a:pt x="17" y="775"/>
                    <a:pt x="0" y="298"/>
                    <a:pt x="99" y="188"/>
                  </a:cubicBezTo>
                  <a:cubicBezTo>
                    <a:pt x="174" y="104"/>
                    <a:pt x="417" y="54"/>
                    <a:pt x="604" y="27"/>
                  </a:cubicBezTo>
                  <a:cubicBezTo>
                    <a:pt x="736" y="8"/>
                    <a:pt x="840" y="0"/>
                    <a:pt x="840" y="0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5" name="Freeform 703">
              <a:extLst>
                <a:ext uri="{FF2B5EF4-FFF2-40B4-BE49-F238E27FC236}">
                  <a16:creationId xmlns:a16="http://schemas.microsoft.com/office/drawing/2014/main" id="{B18C97EC-0A31-578B-85CF-CEFEC2897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4676" y="2439988"/>
              <a:ext cx="117475" cy="265113"/>
            </a:xfrm>
            <a:custGeom>
              <a:avLst/>
              <a:gdLst>
                <a:gd name="T0" fmla="*/ 569 w 647"/>
                <a:gd name="T1" fmla="*/ 1451 h 1451"/>
                <a:gd name="T2" fmla="*/ 337 w 647"/>
                <a:gd name="T3" fmla="*/ 1405 h 1451"/>
                <a:gd name="T4" fmla="*/ 337 w 647"/>
                <a:gd name="T5" fmla="*/ 1405 h 1451"/>
                <a:gd name="T6" fmla="*/ 0 w 647"/>
                <a:gd name="T7" fmla="*/ 655 h 1451"/>
                <a:gd name="T8" fmla="*/ 247 w 647"/>
                <a:gd name="T9" fmla="*/ 1 h 1451"/>
                <a:gd name="T10" fmla="*/ 263 w 647"/>
                <a:gd name="T11" fmla="*/ 0 h 1451"/>
                <a:gd name="T12" fmla="*/ 294 w 647"/>
                <a:gd name="T13" fmla="*/ 8 h 1451"/>
                <a:gd name="T14" fmla="*/ 647 w 647"/>
                <a:gd name="T15" fmla="*/ 839 h 1451"/>
                <a:gd name="T16" fmla="*/ 569 w 647"/>
                <a:gd name="T17" fmla="*/ 1451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1451">
                  <a:moveTo>
                    <a:pt x="569" y="1451"/>
                  </a:moveTo>
                  <a:cubicBezTo>
                    <a:pt x="569" y="1451"/>
                    <a:pt x="474" y="1438"/>
                    <a:pt x="337" y="1405"/>
                  </a:cubicBezTo>
                  <a:lnTo>
                    <a:pt x="337" y="1405"/>
                  </a:lnTo>
                  <a:cubicBezTo>
                    <a:pt x="126" y="1202"/>
                    <a:pt x="0" y="941"/>
                    <a:pt x="0" y="655"/>
                  </a:cubicBezTo>
                  <a:cubicBezTo>
                    <a:pt x="0" y="413"/>
                    <a:pt x="91" y="188"/>
                    <a:pt x="247" y="1"/>
                  </a:cubicBezTo>
                  <a:cubicBezTo>
                    <a:pt x="252" y="0"/>
                    <a:pt x="258" y="0"/>
                    <a:pt x="263" y="0"/>
                  </a:cubicBezTo>
                  <a:cubicBezTo>
                    <a:pt x="274" y="0"/>
                    <a:pt x="285" y="2"/>
                    <a:pt x="294" y="8"/>
                  </a:cubicBezTo>
                  <a:cubicBezTo>
                    <a:pt x="575" y="176"/>
                    <a:pt x="647" y="526"/>
                    <a:pt x="647" y="839"/>
                  </a:cubicBezTo>
                  <a:cubicBezTo>
                    <a:pt x="647" y="1165"/>
                    <a:pt x="569" y="1451"/>
                    <a:pt x="569" y="1451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6" name="Freeform 704">
              <a:extLst>
                <a:ext uri="{FF2B5EF4-FFF2-40B4-BE49-F238E27FC236}">
                  <a16:creationId xmlns:a16="http://schemas.microsoft.com/office/drawing/2014/main" id="{787FB06C-3708-820D-D3E1-ABC49D313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788" y="2147888"/>
              <a:ext cx="239713" cy="23813"/>
            </a:xfrm>
            <a:custGeom>
              <a:avLst/>
              <a:gdLst>
                <a:gd name="T0" fmla="*/ 0 w 1312"/>
                <a:gd name="T1" fmla="*/ 130 h 130"/>
                <a:gd name="T2" fmla="*/ 1312 w 1312"/>
                <a:gd name="T3" fmla="*/ 0 h 130"/>
                <a:gd name="T4" fmla="*/ 1312 w 1312"/>
                <a:gd name="T5" fmla="*/ 130 h 130"/>
                <a:gd name="T6" fmla="*/ 0 w 1312"/>
                <a:gd name="T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2" h="130">
                  <a:moveTo>
                    <a:pt x="0" y="130"/>
                  </a:moveTo>
                  <a:lnTo>
                    <a:pt x="1312" y="0"/>
                  </a:lnTo>
                  <a:lnTo>
                    <a:pt x="1312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274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7" name="Freeform 705">
              <a:extLst>
                <a:ext uri="{FF2B5EF4-FFF2-40B4-BE49-F238E27FC236}">
                  <a16:creationId xmlns:a16="http://schemas.microsoft.com/office/drawing/2014/main" id="{FF47E831-A54D-3BFE-5F98-170F20345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988" y="2254250"/>
              <a:ext cx="82550" cy="304800"/>
            </a:xfrm>
            <a:custGeom>
              <a:avLst/>
              <a:gdLst>
                <a:gd name="T0" fmla="*/ 37 w 52"/>
                <a:gd name="T1" fmla="*/ 0 h 192"/>
                <a:gd name="T2" fmla="*/ 0 w 52"/>
                <a:gd name="T3" fmla="*/ 192 h 192"/>
                <a:gd name="T4" fmla="*/ 52 w 52"/>
                <a:gd name="T5" fmla="*/ 9 h 192"/>
                <a:gd name="T6" fmla="*/ 37 w 52"/>
                <a:gd name="T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192">
                  <a:moveTo>
                    <a:pt x="37" y="0"/>
                  </a:moveTo>
                  <a:lnTo>
                    <a:pt x="0" y="192"/>
                  </a:lnTo>
                  <a:lnTo>
                    <a:pt x="52" y="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8" name="Freeform 706">
              <a:extLst>
                <a:ext uri="{FF2B5EF4-FFF2-40B4-BE49-F238E27FC236}">
                  <a16:creationId xmlns:a16="http://schemas.microsoft.com/office/drawing/2014/main" id="{74532CCF-3ADD-FD9D-4A06-7B2312925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363" y="2344738"/>
              <a:ext cx="79375" cy="360363"/>
            </a:xfrm>
            <a:custGeom>
              <a:avLst/>
              <a:gdLst>
                <a:gd name="T0" fmla="*/ 36 w 50"/>
                <a:gd name="T1" fmla="*/ 0 h 227"/>
                <a:gd name="T2" fmla="*/ 0 w 50"/>
                <a:gd name="T3" fmla="*/ 227 h 227"/>
                <a:gd name="T4" fmla="*/ 50 w 50"/>
                <a:gd name="T5" fmla="*/ 0 h 227"/>
                <a:gd name="T6" fmla="*/ 36 w 50"/>
                <a:gd name="T7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227">
                  <a:moveTo>
                    <a:pt x="36" y="0"/>
                  </a:moveTo>
                  <a:lnTo>
                    <a:pt x="0" y="227"/>
                  </a:lnTo>
                  <a:lnTo>
                    <a:pt x="5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39" name="Freeform 707">
              <a:extLst>
                <a:ext uri="{FF2B5EF4-FFF2-40B4-BE49-F238E27FC236}">
                  <a16:creationId xmlns:a16="http://schemas.microsoft.com/office/drawing/2014/main" id="{5890F10F-4B95-701C-5861-ABA2D1B9D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5263" y="1957388"/>
              <a:ext cx="96838" cy="187325"/>
            </a:xfrm>
            <a:custGeom>
              <a:avLst/>
              <a:gdLst>
                <a:gd name="T0" fmla="*/ 0 w 61"/>
                <a:gd name="T1" fmla="*/ 8 h 118"/>
                <a:gd name="T2" fmla="*/ 61 w 61"/>
                <a:gd name="T3" fmla="*/ 118 h 118"/>
                <a:gd name="T4" fmla="*/ 14 w 61"/>
                <a:gd name="T5" fmla="*/ 0 h 118"/>
                <a:gd name="T6" fmla="*/ 0 w 61"/>
                <a:gd name="T7" fmla="*/ 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118">
                  <a:moveTo>
                    <a:pt x="0" y="8"/>
                  </a:moveTo>
                  <a:lnTo>
                    <a:pt x="61" y="118"/>
                  </a:lnTo>
                  <a:lnTo>
                    <a:pt x="1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0" name="Freeform 708">
              <a:extLst>
                <a:ext uri="{FF2B5EF4-FFF2-40B4-BE49-F238E27FC236}">
                  <a16:creationId xmlns:a16="http://schemas.microsoft.com/office/drawing/2014/main" id="{7B4C7942-5FA6-5537-9615-681AECF72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988" y="2833688"/>
              <a:ext cx="203200" cy="217488"/>
            </a:xfrm>
            <a:custGeom>
              <a:avLst/>
              <a:gdLst>
                <a:gd name="T0" fmla="*/ 1112 w 1112"/>
                <a:gd name="T1" fmla="*/ 320 h 1190"/>
                <a:gd name="T2" fmla="*/ 176 w 1112"/>
                <a:gd name="T3" fmla="*/ 1190 h 1190"/>
                <a:gd name="T4" fmla="*/ 226 w 1112"/>
                <a:gd name="T5" fmla="*/ 106 h 1190"/>
                <a:gd name="T6" fmla="*/ 688 w 1112"/>
                <a:gd name="T7" fmla="*/ 298 h 1190"/>
                <a:gd name="T8" fmla="*/ 1112 w 1112"/>
                <a:gd name="T9" fmla="*/ 320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2" h="1190">
                  <a:moveTo>
                    <a:pt x="1112" y="320"/>
                  </a:moveTo>
                  <a:cubicBezTo>
                    <a:pt x="996" y="701"/>
                    <a:pt x="646" y="1019"/>
                    <a:pt x="176" y="1190"/>
                  </a:cubicBezTo>
                  <a:cubicBezTo>
                    <a:pt x="69" y="819"/>
                    <a:pt x="0" y="347"/>
                    <a:pt x="226" y="106"/>
                  </a:cubicBezTo>
                  <a:cubicBezTo>
                    <a:pt x="326" y="0"/>
                    <a:pt x="688" y="298"/>
                    <a:pt x="688" y="298"/>
                  </a:cubicBezTo>
                  <a:cubicBezTo>
                    <a:pt x="688" y="298"/>
                    <a:pt x="1004" y="242"/>
                    <a:pt x="1112" y="320"/>
                  </a:cubicBez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1" name="Freeform 709">
              <a:extLst>
                <a:ext uri="{FF2B5EF4-FFF2-40B4-BE49-F238E27FC236}">
                  <a16:creationId xmlns:a16="http://schemas.microsoft.com/office/drawing/2014/main" id="{124C9415-4CD9-DF36-A9BF-4900709C2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201" y="2722563"/>
              <a:ext cx="327025" cy="314325"/>
            </a:xfrm>
            <a:custGeom>
              <a:avLst/>
              <a:gdLst>
                <a:gd name="T0" fmla="*/ 1777 w 1782"/>
                <a:gd name="T1" fmla="*/ 597 h 1723"/>
                <a:gd name="T2" fmla="*/ 1203 w 1782"/>
                <a:gd name="T3" fmla="*/ 1420 h 1723"/>
                <a:gd name="T4" fmla="*/ 541 w 1782"/>
                <a:gd name="T5" fmla="*/ 1723 h 1723"/>
                <a:gd name="T6" fmla="*/ 517 w 1782"/>
                <a:gd name="T7" fmla="*/ 114 h 1723"/>
                <a:gd name="T8" fmla="*/ 574 w 1782"/>
                <a:gd name="T9" fmla="*/ 79 h 1723"/>
                <a:gd name="T10" fmla="*/ 1170 w 1782"/>
                <a:gd name="T11" fmla="*/ 395 h 1723"/>
                <a:gd name="T12" fmla="*/ 1777 w 1782"/>
                <a:gd name="T13" fmla="*/ 597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82" h="1723">
                  <a:moveTo>
                    <a:pt x="1777" y="597"/>
                  </a:moveTo>
                  <a:cubicBezTo>
                    <a:pt x="1782" y="960"/>
                    <a:pt x="1499" y="1234"/>
                    <a:pt x="1203" y="1420"/>
                  </a:cubicBezTo>
                  <a:cubicBezTo>
                    <a:pt x="880" y="1623"/>
                    <a:pt x="541" y="1723"/>
                    <a:pt x="541" y="1723"/>
                  </a:cubicBezTo>
                  <a:cubicBezTo>
                    <a:pt x="541" y="1723"/>
                    <a:pt x="0" y="487"/>
                    <a:pt x="517" y="114"/>
                  </a:cubicBezTo>
                  <a:cubicBezTo>
                    <a:pt x="535" y="101"/>
                    <a:pt x="554" y="89"/>
                    <a:pt x="574" y="79"/>
                  </a:cubicBezTo>
                  <a:cubicBezTo>
                    <a:pt x="723" y="0"/>
                    <a:pt x="1170" y="395"/>
                    <a:pt x="1170" y="395"/>
                  </a:cubicBezTo>
                  <a:cubicBezTo>
                    <a:pt x="1170" y="395"/>
                    <a:pt x="1775" y="437"/>
                    <a:pt x="1777" y="597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2" name="Freeform 710">
              <a:extLst>
                <a:ext uri="{FF2B5EF4-FFF2-40B4-BE49-F238E27FC236}">
                  <a16:creationId xmlns:a16="http://schemas.microsoft.com/office/drawing/2014/main" id="{57769783-4313-5B69-E799-B946C2B7F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738" y="2767013"/>
              <a:ext cx="104775" cy="231775"/>
            </a:xfrm>
            <a:custGeom>
              <a:avLst/>
              <a:gdLst>
                <a:gd name="T0" fmla="*/ 59 w 66"/>
                <a:gd name="T1" fmla="*/ 0 h 146"/>
                <a:gd name="T2" fmla="*/ 0 w 66"/>
                <a:gd name="T3" fmla="*/ 146 h 146"/>
                <a:gd name="T4" fmla="*/ 66 w 66"/>
                <a:gd name="T5" fmla="*/ 17 h 146"/>
                <a:gd name="T6" fmla="*/ 59 w 66"/>
                <a:gd name="T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146">
                  <a:moveTo>
                    <a:pt x="59" y="0"/>
                  </a:moveTo>
                  <a:lnTo>
                    <a:pt x="0" y="146"/>
                  </a:lnTo>
                  <a:lnTo>
                    <a:pt x="66" y="1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3" name="Freeform 711">
              <a:extLst>
                <a:ext uri="{FF2B5EF4-FFF2-40B4-BE49-F238E27FC236}">
                  <a16:creationId xmlns:a16="http://schemas.microsoft.com/office/drawing/2014/main" id="{4CF8E924-4C22-5F2E-2780-99EF3B1124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6488" y="2244725"/>
              <a:ext cx="200025" cy="223838"/>
            </a:xfrm>
            <a:custGeom>
              <a:avLst/>
              <a:gdLst>
                <a:gd name="T0" fmla="*/ 101 w 1095"/>
                <a:gd name="T1" fmla="*/ 1225 h 1225"/>
                <a:gd name="T2" fmla="*/ 101 w 1095"/>
                <a:gd name="T3" fmla="*/ 1225 h 1225"/>
                <a:gd name="T4" fmla="*/ 0 w 1095"/>
                <a:gd name="T5" fmla="*/ 411 h 1225"/>
                <a:gd name="T6" fmla="*/ 10 w 1095"/>
                <a:gd name="T7" fmla="*/ 229 h 1225"/>
                <a:gd name="T8" fmla="*/ 236 w 1095"/>
                <a:gd name="T9" fmla="*/ 278 h 1225"/>
                <a:gd name="T10" fmla="*/ 347 w 1095"/>
                <a:gd name="T11" fmla="*/ 254 h 1225"/>
                <a:gd name="T12" fmla="*/ 452 w 1095"/>
                <a:gd name="T13" fmla="*/ 0 h 1225"/>
                <a:gd name="T14" fmla="*/ 642 w 1095"/>
                <a:gd name="T15" fmla="*/ 180 h 1225"/>
                <a:gd name="T16" fmla="*/ 466 w 1095"/>
                <a:gd name="T17" fmla="*/ 1097 h 1225"/>
                <a:gd name="T18" fmla="*/ 101 w 1095"/>
                <a:gd name="T19" fmla="*/ 1225 h 1225"/>
                <a:gd name="T20" fmla="*/ 538 w 1095"/>
                <a:gd name="T21" fmla="*/ 1056 h 1225"/>
                <a:gd name="T22" fmla="*/ 764 w 1095"/>
                <a:gd name="T23" fmla="*/ 267 h 1225"/>
                <a:gd name="T24" fmla="*/ 1095 w 1095"/>
                <a:gd name="T25" fmla="*/ 326 h 1225"/>
                <a:gd name="T26" fmla="*/ 538 w 1095"/>
                <a:gd name="T27" fmla="*/ 1056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5" h="1225">
                  <a:moveTo>
                    <a:pt x="101" y="1225"/>
                  </a:moveTo>
                  <a:lnTo>
                    <a:pt x="101" y="1225"/>
                  </a:lnTo>
                  <a:cubicBezTo>
                    <a:pt x="46" y="956"/>
                    <a:pt x="0" y="659"/>
                    <a:pt x="0" y="411"/>
                  </a:cubicBezTo>
                  <a:cubicBezTo>
                    <a:pt x="0" y="347"/>
                    <a:pt x="3" y="286"/>
                    <a:pt x="10" y="229"/>
                  </a:cubicBezTo>
                  <a:cubicBezTo>
                    <a:pt x="93" y="260"/>
                    <a:pt x="170" y="278"/>
                    <a:pt x="236" y="278"/>
                  </a:cubicBezTo>
                  <a:cubicBezTo>
                    <a:pt x="278" y="278"/>
                    <a:pt x="316" y="271"/>
                    <a:pt x="347" y="254"/>
                  </a:cubicBezTo>
                  <a:cubicBezTo>
                    <a:pt x="407" y="222"/>
                    <a:pt x="438" y="120"/>
                    <a:pt x="452" y="0"/>
                  </a:cubicBezTo>
                  <a:cubicBezTo>
                    <a:pt x="524" y="59"/>
                    <a:pt x="592" y="127"/>
                    <a:pt x="642" y="180"/>
                  </a:cubicBezTo>
                  <a:lnTo>
                    <a:pt x="466" y="1097"/>
                  </a:lnTo>
                  <a:cubicBezTo>
                    <a:pt x="354" y="1156"/>
                    <a:pt x="231" y="1200"/>
                    <a:pt x="101" y="1225"/>
                  </a:cubicBezTo>
                  <a:close/>
                  <a:moveTo>
                    <a:pt x="538" y="1056"/>
                  </a:moveTo>
                  <a:lnTo>
                    <a:pt x="764" y="267"/>
                  </a:lnTo>
                  <a:cubicBezTo>
                    <a:pt x="835" y="275"/>
                    <a:pt x="973" y="293"/>
                    <a:pt x="1095" y="326"/>
                  </a:cubicBezTo>
                  <a:cubicBezTo>
                    <a:pt x="1010" y="632"/>
                    <a:pt x="808" y="891"/>
                    <a:pt x="538" y="1056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4" name="Freeform 712">
              <a:extLst>
                <a:ext uri="{FF2B5EF4-FFF2-40B4-BE49-F238E27FC236}">
                  <a16:creationId xmlns:a16="http://schemas.microsoft.com/office/drawing/2014/main" id="{A88E0C81-3500-C82C-FDB6-C2A1C37E4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076" y="2220913"/>
              <a:ext cx="80963" cy="74613"/>
            </a:xfrm>
            <a:custGeom>
              <a:avLst/>
              <a:gdLst>
                <a:gd name="T0" fmla="*/ 226 w 442"/>
                <a:gd name="T1" fmla="*/ 404 h 404"/>
                <a:gd name="T2" fmla="*/ 0 w 442"/>
                <a:gd name="T3" fmla="*/ 355 h 404"/>
                <a:gd name="T4" fmla="*/ 168 w 442"/>
                <a:gd name="T5" fmla="*/ 9 h 404"/>
                <a:gd name="T6" fmla="*/ 208 w 442"/>
                <a:gd name="T7" fmla="*/ 0 h 404"/>
                <a:gd name="T8" fmla="*/ 442 w 442"/>
                <a:gd name="T9" fmla="*/ 126 h 404"/>
                <a:gd name="T10" fmla="*/ 337 w 442"/>
                <a:gd name="T11" fmla="*/ 380 h 404"/>
                <a:gd name="T12" fmla="*/ 226 w 442"/>
                <a:gd name="T13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2" h="404">
                  <a:moveTo>
                    <a:pt x="226" y="404"/>
                  </a:moveTo>
                  <a:cubicBezTo>
                    <a:pt x="160" y="404"/>
                    <a:pt x="83" y="386"/>
                    <a:pt x="0" y="355"/>
                  </a:cubicBezTo>
                  <a:cubicBezTo>
                    <a:pt x="19" y="190"/>
                    <a:pt x="70" y="64"/>
                    <a:pt x="168" y="9"/>
                  </a:cubicBezTo>
                  <a:cubicBezTo>
                    <a:pt x="180" y="3"/>
                    <a:pt x="193" y="0"/>
                    <a:pt x="208" y="0"/>
                  </a:cubicBezTo>
                  <a:cubicBezTo>
                    <a:pt x="271" y="0"/>
                    <a:pt x="358" y="56"/>
                    <a:pt x="442" y="126"/>
                  </a:cubicBezTo>
                  <a:cubicBezTo>
                    <a:pt x="428" y="246"/>
                    <a:pt x="397" y="348"/>
                    <a:pt x="337" y="380"/>
                  </a:cubicBezTo>
                  <a:cubicBezTo>
                    <a:pt x="306" y="397"/>
                    <a:pt x="268" y="404"/>
                    <a:pt x="226" y="404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5" name="Freeform 713">
              <a:extLst>
                <a:ext uri="{FF2B5EF4-FFF2-40B4-BE49-F238E27FC236}">
                  <a16:creationId xmlns:a16="http://schemas.microsoft.com/office/drawing/2014/main" id="{1ECED7B3-E78B-5CF6-A236-116AE0357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213" y="2276475"/>
              <a:ext cx="53975" cy="168275"/>
            </a:xfrm>
            <a:custGeom>
              <a:avLst/>
              <a:gdLst>
                <a:gd name="T0" fmla="*/ 0 w 298"/>
                <a:gd name="T1" fmla="*/ 917 h 917"/>
                <a:gd name="T2" fmla="*/ 176 w 298"/>
                <a:gd name="T3" fmla="*/ 0 h 917"/>
                <a:gd name="T4" fmla="*/ 252 w 298"/>
                <a:gd name="T5" fmla="*/ 82 h 917"/>
                <a:gd name="T6" fmla="*/ 298 w 298"/>
                <a:gd name="T7" fmla="*/ 87 h 917"/>
                <a:gd name="T8" fmla="*/ 72 w 298"/>
                <a:gd name="T9" fmla="*/ 876 h 917"/>
                <a:gd name="T10" fmla="*/ 0 w 298"/>
                <a:gd name="T11" fmla="*/ 917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917">
                  <a:moveTo>
                    <a:pt x="0" y="917"/>
                  </a:moveTo>
                  <a:lnTo>
                    <a:pt x="176" y="0"/>
                  </a:lnTo>
                  <a:cubicBezTo>
                    <a:pt x="222" y="48"/>
                    <a:pt x="252" y="82"/>
                    <a:pt x="252" y="82"/>
                  </a:cubicBezTo>
                  <a:cubicBezTo>
                    <a:pt x="252" y="82"/>
                    <a:pt x="269" y="84"/>
                    <a:pt x="298" y="87"/>
                  </a:cubicBezTo>
                  <a:lnTo>
                    <a:pt x="72" y="876"/>
                  </a:lnTo>
                  <a:cubicBezTo>
                    <a:pt x="48" y="890"/>
                    <a:pt x="25" y="904"/>
                    <a:pt x="0" y="917"/>
                  </a:cubicBez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6" name="Freeform 714">
              <a:extLst>
                <a:ext uri="{FF2B5EF4-FFF2-40B4-BE49-F238E27FC236}">
                  <a16:creationId xmlns:a16="http://schemas.microsoft.com/office/drawing/2014/main" id="{76953FEB-E09B-4269-34D9-C52C91BC8D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4776" y="2344738"/>
              <a:ext cx="350838" cy="260350"/>
            </a:xfrm>
            <a:custGeom>
              <a:avLst/>
              <a:gdLst>
                <a:gd name="T0" fmla="*/ 1552 w 1926"/>
                <a:gd name="T1" fmla="*/ 1426 h 1426"/>
                <a:gd name="T2" fmla="*/ 870 w 1926"/>
                <a:gd name="T3" fmla="*/ 1221 h 1426"/>
                <a:gd name="T4" fmla="*/ 1088 w 1926"/>
                <a:gd name="T5" fmla="*/ 231 h 1426"/>
                <a:gd name="T6" fmla="*/ 1566 w 1926"/>
                <a:gd name="T7" fmla="*/ 185 h 1426"/>
                <a:gd name="T8" fmla="*/ 1891 w 1926"/>
                <a:gd name="T9" fmla="*/ 292 h 1426"/>
                <a:gd name="T10" fmla="*/ 1926 w 1926"/>
                <a:gd name="T11" fmla="*/ 543 h 1426"/>
                <a:gd name="T12" fmla="*/ 1552 w 1926"/>
                <a:gd name="T13" fmla="*/ 1426 h 1426"/>
                <a:gd name="T14" fmla="*/ 1552 w 1926"/>
                <a:gd name="T15" fmla="*/ 1426 h 1426"/>
                <a:gd name="T16" fmla="*/ 827 w 1926"/>
                <a:gd name="T17" fmla="*/ 1198 h 1426"/>
                <a:gd name="T18" fmla="*/ 0 w 1926"/>
                <a:gd name="T19" fmla="*/ 245 h 1426"/>
                <a:gd name="T20" fmla="*/ 147 w 1926"/>
                <a:gd name="T21" fmla="*/ 39 h 1426"/>
                <a:gd name="T22" fmla="*/ 281 w 1926"/>
                <a:gd name="T23" fmla="*/ 0 h 1426"/>
                <a:gd name="T24" fmla="*/ 982 w 1926"/>
                <a:gd name="T25" fmla="*/ 218 h 1426"/>
                <a:gd name="T26" fmla="*/ 827 w 1926"/>
                <a:gd name="T27" fmla="*/ 119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6" h="1426">
                  <a:moveTo>
                    <a:pt x="1552" y="1426"/>
                  </a:moveTo>
                  <a:cubicBezTo>
                    <a:pt x="1307" y="1399"/>
                    <a:pt x="1077" y="1328"/>
                    <a:pt x="870" y="1221"/>
                  </a:cubicBezTo>
                  <a:lnTo>
                    <a:pt x="1088" y="231"/>
                  </a:lnTo>
                  <a:cubicBezTo>
                    <a:pt x="1184" y="215"/>
                    <a:pt x="1387" y="185"/>
                    <a:pt x="1566" y="185"/>
                  </a:cubicBezTo>
                  <a:cubicBezTo>
                    <a:pt x="1727" y="185"/>
                    <a:pt x="1868" y="209"/>
                    <a:pt x="1891" y="292"/>
                  </a:cubicBezTo>
                  <a:cubicBezTo>
                    <a:pt x="1915" y="376"/>
                    <a:pt x="1926" y="460"/>
                    <a:pt x="1926" y="543"/>
                  </a:cubicBezTo>
                  <a:cubicBezTo>
                    <a:pt x="1925" y="864"/>
                    <a:pt x="1761" y="1168"/>
                    <a:pt x="1552" y="1426"/>
                  </a:cubicBezTo>
                  <a:lnTo>
                    <a:pt x="1552" y="1426"/>
                  </a:lnTo>
                  <a:moveTo>
                    <a:pt x="827" y="1198"/>
                  </a:moveTo>
                  <a:cubicBezTo>
                    <a:pt x="442" y="987"/>
                    <a:pt x="144" y="648"/>
                    <a:pt x="0" y="245"/>
                  </a:cubicBezTo>
                  <a:cubicBezTo>
                    <a:pt x="33" y="169"/>
                    <a:pt x="81" y="100"/>
                    <a:pt x="147" y="39"/>
                  </a:cubicBezTo>
                  <a:cubicBezTo>
                    <a:pt x="177" y="12"/>
                    <a:pt x="224" y="0"/>
                    <a:pt x="281" y="0"/>
                  </a:cubicBezTo>
                  <a:cubicBezTo>
                    <a:pt x="495" y="0"/>
                    <a:pt x="852" y="157"/>
                    <a:pt x="982" y="218"/>
                  </a:cubicBezTo>
                  <a:lnTo>
                    <a:pt x="827" y="1198"/>
                  </a:ln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7" name="Freeform 715">
              <a:extLst>
                <a:ext uri="{FF2B5EF4-FFF2-40B4-BE49-F238E27FC236}">
                  <a16:creationId xmlns:a16="http://schemas.microsoft.com/office/drawing/2014/main" id="{730436D1-1172-3FAB-BA14-199FA412C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5588" y="2384425"/>
              <a:ext cx="47625" cy="184150"/>
            </a:xfrm>
            <a:custGeom>
              <a:avLst/>
              <a:gdLst>
                <a:gd name="T0" fmla="*/ 43 w 261"/>
                <a:gd name="T1" fmla="*/ 1003 h 1003"/>
                <a:gd name="T2" fmla="*/ 0 w 261"/>
                <a:gd name="T3" fmla="*/ 980 h 1003"/>
                <a:gd name="T4" fmla="*/ 155 w 261"/>
                <a:gd name="T5" fmla="*/ 0 h 1003"/>
                <a:gd name="T6" fmla="*/ 205 w 261"/>
                <a:gd name="T7" fmla="*/ 23 h 1003"/>
                <a:gd name="T8" fmla="*/ 261 w 261"/>
                <a:gd name="T9" fmla="*/ 13 h 1003"/>
                <a:gd name="T10" fmla="*/ 43 w 261"/>
                <a:gd name="T11" fmla="*/ 1003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1003">
                  <a:moveTo>
                    <a:pt x="43" y="1003"/>
                  </a:moveTo>
                  <a:cubicBezTo>
                    <a:pt x="29" y="996"/>
                    <a:pt x="14" y="988"/>
                    <a:pt x="0" y="980"/>
                  </a:cubicBezTo>
                  <a:lnTo>
                    <a:pt x="155" y="0"/>
                  </a:lnTo>
                  <a:cubicBezTo>
                    <a:pt x="186" y="14"/>
                    <a:pt x="205" y="23"/>
                    <a:pt x="205" y="23"/>
                  </a:cubicBezTo>
                  <a:cubicBezTo>
                    <a:pt x="205" y="23"/>
                    <a:pt x="226" y="19"/>
                    <a:pt x="261" y="13"/>
                  </a:cubicBezTo>
                  <a:lnTo>
                    <a:pt x="43" y="1003"/>
                  </a:ln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8" name="Freeform 716">
              <a:extLst>
                <a:ext uri="{FF2B5EF4-FFF2-40B4-BE49-F238E27FC236}">
                  <a16:creationId xmlns:a16="http://schemas.microsoft.com/office/drawing/2014/main" id="{F7D69268-6758-A4EF-414C-1EFBC97314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2076" y="1938338"/>
              <a:ext cx="249238" cy="168275"/>
            </a:xfrm>
            <a:custGeom>
              <a:avLst/>
              <a:gdLst>
                <a:gd name="T0" fmla="*/ 479 w 1366"/>
                <a:gd name="T1" fmla="*/ 916 h 916"/>
                <a:gd name="T2" fmla="*/ 237 w 1366"/>
                <a:gd name="T3" fmla="*/ 888 h 916"/>
                <a:gd name="T4" fmla="*/ 237 w 1366"/>
                <a:gd name="T5" fmla="*/ 888 h 916"/>
                <a:gd name="T6" fmla="*/ 0 w 1366"/>
                <a:gd name="T7" fmla="*/ 555 h 916"/>
                <a:gd name="T8" fmla="*/ 42 w 1366"/>
                <a:gd name="T9" fmla="*/ 412 h 916"/>
                <a:gd name="T10" fmla="*/ 610 w 1366"/>
                <a:gd name="T11" fmla="*/ 251 h 916"/>
                <a:gd name="T12" fmla="*/ 925 w 1366"/>
                <a:gd name="T13" fmla="*/ 818 h 916"/>
                <a:gd name="T14" fmla="*/ 479 w 1366"/>
                <a:gd name="T15" fmla="*/ 916 h 916"/>
                <a:gd name="T16" fmla="*/ 964 w 1366"/>
                <a:gd name="T17" fmla="*/ 799 h 916"/>
                <a:gd name="T18" fmla="*/ 724 w 1366"/>
                <a:gd name="T19" fmla="*/ 208 h 916"/>
                <a:gd name="T20" fmla="*/ 1186 w 1366"/>
                <a:gd name="T21" fmla="*/ 0 h 916"/>
                <a:gd name="T22" fmla="*/ 1231 w 1366"/>
                <a:gd name="T23" fmla="*/ 14 h 916"/>
                <a:gd name="T24" fmla="*/ 1366 w 1366"/>
                <a:gd name="T25" fmla="*/ 249 h 916"/>
                <a:gd name="T26" fmla="*/ 964 w 1366"/>
                <a:gd name="T27" fmla="*/ 799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66" h="916">
                  <a:moveTo>
                    <a:pt x="479" y="916"/>
                  </a:moveTo>
                  <a:cubicBezTo>
                    <a:pt x="395" y="916"/>
                    <a:pt x="314" y="906"/>
                    <a:pt x="237" y="888"/>
                  </a:cubicBezTo>
                  <a:lnTo>
                    <a:pt x="237" y="888"/>
                  </a:lnTo>
                  <a:cubicBezTo>
                    <a:pt x="98" y="793"/>
                    <a:pt x="0" y="681"/>
                    <a:pt x="0" y="555"/>
                  </a:cubicBezTo>
                  <a:cubicBezTo>
                    <a:pt x="0" y="509"/>
                    <a:pt x="13" y="462"/>
                    <a:pt x="42" y="412"/>
                  </a:cubicBezTo>
                  <a:cubicBezTo>
                    <a:pt x="101" y="311"/>
                    <a:pt x="471" y="265"/>
                    <a:pt x="610" y="251"/>
                  </a:cubicBezTo>
                  <a:lnTo>
                    <a:pt x="925" y="818"/>
                  </a:lnTo>
                  <a:cubicBezTo>
                    <a:pt x="794" y="880"/>
                    <a:pt x="642" y="916"/>
                    <a:pt x="479" y="916"/>
                  </a:cubicBezTo>
                  <a:moveTo>
                    <a:pt x="964" y="799"/>
                  </a:moveTo>
                  <a:lnTo>
                    <a:pt x="724" y="208"/>
                  </a:lnTo>
                  <a:cubicBezTo>
                    <a:pt x="837" y="138"/>
                    <a:pt x="1076" y="0"/>
                    <a:pt x="1186" y="0"/>
                  </a:cubicBezTo>
                  <a:cubicBezTo>
                    <a:pt x="1205" y="0"/>
                    <a:pt x="1221" y="4"/>
                    <a:pt x="1231" y="14"/>
                  </a:cubicBezTo>
                  <a:cubicBezTo>
                    <a:pt x="1299" y="82"/>
                    <a:pt x="1342" y="162"/>
                    <a:pt x="1366" y="249"/>
                  </a:cubicBezTo>
                  <a:cubicBezTo>
                    <a:pt x="1342" y="479"/>
                    <a:pt x="1188" y="679"/>
                    <a:pt x="964" y="799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49" name="Freeform 717">
              <a:extLst>
                <a:ext uri="{FF2B5EF4-FFF2-40B4-BE49-F238E27FC236}">
                  <a16:creationId xmlns:a16="http://schemas.microsoft.com/office/drawing/2014/main" id="{29E6F3FC-BF42-8C10-1322-C482DAE77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201" y="1976438"/>
              <a:ext cx="65088" cy="111125"/>
            </a:xfrm>
            <a:custGeom>
              <a:avLst/>
              <a:gdLst>
                <a:gd name="T0" fmla="*/ 315 w 354"/>
                <a:gd name="T1" fmla="*/ 610 h 610"/>
                <a:gd name="T2" fmla="*/ 0 w 354"/>
                <a:gd name="T3" fmla="*/ 43 h 610"/>
                <a:gd name="T4" fmla="*/ 52 w 354"/>
                <a:gd name="T5" fmla="*/ 39 h 610"/>
                <a:gd name="T6" fmla="*/ 114 w 354"/>
                <a:gd name="T7" fmla="*/ 0 h 610"/>
                <a:gd name="T8" fmla="*/ 354 w 354"/>
                <a:gd name="T9" fmla="*/ 591 h 610"/>
                <a:gd name="T10" fmla="*/ 315 w 354"/>
                <a:gd name="T11" fmla="*/ 610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4" h="610">
                  <a:moveTo>
                    <a:pt x="315" y="610"/>
                  </a:moveTo>
                  <a:lnTo>
                    <a:pt x="0" y="43"/>
                  </a:lnTo>
                  <a:cubicBezTo>
                    <a:pt x="32" y="40"/>
                    <a:pt x="52" y="39"/>
                    <a:pt x="52" y="39"/>
                  </a:cubicBezTo>
                  <a:cubicBezTo>
                    <a:pt x="52" y="39"/>
                    <a:pt x="76" y="23"/>
                    <a:pt x="114" y="0"/>
                  </a:cubicBezTo>
                  <a:lnTo>
                    <a:pt x="354" y="591"/>
                  </a:lnTo>
                  <a:cubicBezTo>
                    <a:pt x="341" y="597"/>
                    <a:pt x="328" y="604"/>
                    <a:pt x="315" y="610"/>
                  </a:cubicBez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0" name="Freeform 718">
              <a:extLst>
                <a:ext uri="{FF2B5EF4-FFF2-40B4-BE49-F238E27FC236}">
                  <a16:creationId xmlns:a16="http://schemas.microsoft.com/office/drawing/2014/main" id="{8DB5146B-1D32-0E1D-B551-BDB87CFB8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2743200"/>
              <a:ext cx="171450" cy="293688"/>
            </a:xfrm>
            <a:custGeom>
              <a:avLst/>
              <a:gdLst>
                <a:gd name="T0" fmla="*/ 248 w 938"/>
                <a:gd name="T1" fmla="*/ 1609 h 1609"/>
                <a:gd name="T2" fmla="*/ 0 w 938"/>
                <a:gd name="T3" fmla="*/ 561 h 1609"/>
                <a:gd name="T4" fmla="*/ 224 w 938"/>
                <a:gd name="T5" fmla="*/ 0 h 1609"/>
                <a:gd name="T6" fmla="*/ 722 w 938"/>
                <a:gd name="T7" fmla="*/ 370 h 1609"/>
                <a:gd name="T8" fmla="*/ 301 w 938"/>
                <a:gd name="T9" fmla="*/ 1400 h 1609"/>
                <a:gd name="T10" fmla="*/ 783 w 938"/>
                <a:gd name="T11" fmla="*/ 463 h 1609"/>
                <a:gd name="T12" fmla="*/ 938 w 938"/>
                <a:gd name="T13" fmla="*/ 1049 h 1609"/>
                <a:gd name="T14" fmla="*/ 910 w 938"/>
                <a:gd name="T15" fmla="*/ 1306 h 1609"/>
                <a:gd name="T16" fmla="*/ 910 w 938"/>
                <a:gd name="T17" fmla="*/ 1306 h 1609"/>
                <a:gd name="T18" fmla="*/ 645 w 938"/>
                <a:gd name="T19" fmla="*/ 1451 h 1609"/>
                <a:gd name="T20" fmla="*/ 454 w 938"/>
                <a:gd name="T21" fmla="*/ 1535 h 1609"/>
                <a:gd name="T22" fmla="*/ 248 w 938"/>
                <a:gd name="T23" fmla="*/ 1609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8" h="1609">
                  <a:moveTo>
                    <a:pt x="248" y="1609"/>
                  </a:moveTo>
                  <a:cubicBezTo>
                    <a:pt x="248" y="1609"/>
                    <a:pt x="0" y="1043"/>
                    <a:pt x="0" y="561"/>
                  </a:cubicBezTo>
                  <a:cubicBezTo>
                    <a:pt x="0" y="331"/>
                    <a:pt x="57" y="121"/>
                    <a:pt x="224" y="0"/>
                  </a:cubicBezTo>
                  <a:cubicBezTo>
                    <a:pt x="423" y="65"/>
                    <a:pt x="597" y="196"/>
                    <a:pt x="722" y="370"/>
                  </a:cubicBezTo>
                  <a:lnTo>
                    <a:pt x="301" y="1400"/>
                  </a:lnTo>
                  <a:lnTo>
                    <a:pt x="783" y="463"/>
                  </a:lnTo>
                  <a:cubicBezTo>
                    <a:pt x="881" y="633"/>
                    <a:pt x="938" y="834"/>
                    <a:pt x="938" y="1049"/>
                  </a:cubicBezTo>
                  <a:cubicBezTo>
                    <a:pt x="938" y="1137"/>
                    <a:pt x="928" y="1224"/>
                    <a:pt x="910" y="1306"/>
                  </a:cubicBezTo>
                  <a:lnTo>
                    <a:pt x="910" y="1306"/>
                  </a:lnTo>
                  <a:cubicBezTo>
                    <a:pt x="821" y="1362"/>
                    <a:pt x="730" y="1411"/>
                    <a:pt x="645" y="1451"/>
                  </a:cubicBezTo>
                  <a:cubicBezTo>
                    <a:pt x="576" y="1485"/>
                    <a:pt x="511" y="1512"/>
                    <a:pt x="454" y="1535"/>
                  </a:cubicBezTo>
                  <a:cubicBezTo>
                    <a:pt x="331" y="1584"/>
                    <a:pt x="248" y="1609"/>
                    <a:pt x="248" y="1609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1" name="Freeform 719">
              <a:extLst>
                <a:ext uri="{FF2B5EF4-FFF2-40B4-BE49-F238E27FC236}">
                  <a16:creationId xmlns:a16="http://schemas.microsoft.com/office/drawing/2014/main" id="{C0EB331C-4222-177D-89FC-C6B18AE41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738" y="2809875"/>
              <a:ext cx="87313" cy="188913"/>
            </a:xfrm>
            <a:custGeom>
              <a:avLst/>
              <a:gdLst>
                <a:gd name="T0" fmla="*/ 0 w 482"/>
                <a:gd name="T1" fmla="*/ 1030 h 1030"/>
                <a:gd name="T2" fmla="*/ 421 w 482"/>
                <a:gd name="T3" fmla="*/ 0 h 1030"/>
                <a:gd name="T4" fmla="*/ 482 w 482"/>
                <a:gd name="T5" fmla="*/ 93 h 1030"/>
                <a:gd name="T6" fmla="*/ 0 w 482"/>
                <a:gd name="T7" fmla="*/ 103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2" h="1030">
                  <a:moveTo>
                    <a:pt x="0" y="1030"/>
                  </a:moveTo>
                  <a:lnTo>
                    <a:pt x="421" y="0"/>
                  </a:lnTo>
                  <a:cubicBezTo>
                    <a:pt x="443" y="30"/>
                    <a:pt x="463" y="61"/>
                    <a:pt x="482" y="93"/>
                  </a:cubicBezTo>
                  <a:lnTo>
                    <a:pt x="0" y="1030"/>
                  </a:ln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2" name="Freeform 720">
              <a:extLst>
                <a:ext uri="{FF2B5EF4-FFF2-40B4-BE49-F238E27FC236}">
                  <a16:creationId xmlns:a16="http://schemas.microsoft.com/office/drawing/2014/main" id="{4D83CB33-6AD2-4D2B-59B4-1C2824383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801" y="2057400"/>
              <a:ext cx="295275" cy="238125"/>
            </a:xfrm>
            <a:custGeom>
              <a:avLst/>
              <a:gdLst>
                <a:gd name="T0" fmla="*/ 214 w 1615"/>
                <a:gd name="T1" fmla="*/ 1299 h 1299"/>
                <a:gd name="T2" fmla="*/ 78 w 1615"/>
                <a:gd name="T3" fmla="*/ 767 h 1299"/>
                <a:gd name="T4" fmla="*/ 136 w 1615"/>
                <a:gd name="T5" fmla="*/ 95 h 1299"/>
                <a:gd name="T6" fmla="*/ 689 w 1615"/>
                <a:gd name="T7" fmla="*/ 432 h 1299"/>
                <a:gd name="T8" fmla="*/ 1504 w 1615"/>
                <a:gd name="T9" fmla="*/ 566 h 1299"/>
                <a:gd name="T10" fmla="*/ 1525 w 1615"/>
                <a:gd name="T11" fmla="*/ 602 h 1299"/>
                <a:gd name="T12" fmla="*/ 214 w 1615"/>
                <a:gd name="T13" fmla="*/ 1299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5" h="1299">
                  <a:moveTo>
                    <a:pt x="214" y="1299"/>
                  </a:moveTo>
                  <a:cubicBezTo>
                    <a:pt x="214" y="1299"/>
                    <a:pt x="132" y="1044"/>
                    <a:pt x="78" y="767"/>
                  </a:cubicBezTo>
                  <a:cubicBezTo>
                    <a:pt x="23" y="479"/>
                    <a:pt x="0" y="167"/>
                    <a:pt x="136" y="95"/>
                  </a:cubicBezTo>
                  <a:cubicBezTo>
                    <a:pt x="318" y="0"/>
                    <a:pt x="689" y="432"/>
                    <a:pt x="689" y="432"/>
                  </a:cubicBezTo>
                  <a:cubicBezTo>
                    <a:pt x="689" y="432"/>
                    <a:pt x="1370" y="424"/>
                    <a:pt x="1504" y="566"/>
                  </a:cubicBezTo>
                  <a:cubicBezTo>
                    <a:pt x="1515" y="577"/>
                    <a:pt x="1522" y="589"/>
                    <a:pt x="1525" y="602"/>
                  </a:cubicBezTo>
                  <a:cubicBezTo>
                    <a:pt x="1615" y="963"/>
                    <a:pt x="214" y="1299"/>
                    <a:pt x="214" y="1299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3" name="Freeform 721">
              <a:extLst>
                <a:ext uri="{FF2B5EF4-FFF2-40B4-BE49-F238E27FC236}">
                  <a16:creationId xmlns:a16="http://schemas.microsoft.com/office/drawing/2014/main" id="{907B8489-18D0-1F19-E6C6-CA6E50E88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151" y="2073275"/>
              <a:ext cx="268288" cy="134938"/>
            </a:xfrm>
            <a:custGeom>
              <a:avLst/>
              <a:gdLst>
                <a:gd name="T0" fmla="*/ 513 w 1469"/>
                <a:gd name="T1" fmla="*/ 738 h 738"/>
                <a:gd name="T2" fmla="*/ 43 w 1469"/>
                <a:gd name="T3" fmla="*/ 685 h 738"/>
                <a:gd name="T4" fmla="*/ 43 w 1469"/>
                <a:gd name="T5" fmla="*/ 685 h 738"/>
                <a:gd name="T6" fmla="*/ 0 w 1469"/>
                <a:gd name="T7" fmla="*/ 303 h 738"/>
                <a:gd name="T8" fmla="*/ 101 w 1469"/>
                <a:gd name="T9" fmla="*/ 13 h 738"/>
                <a:gd name="T10" fmla="*/ 160 w 1469"/>
                <a:gd name="T11" fmla="*/ 0 h 738"/>
                <a:gd name="T12" fmla="*/ 654 w 1469"/>
                <a:gd name="T13" fmla="*/ 350 h 738"/>
                <a:gd name="T14" fmla="*/ 676 w 1469"/>
                <a:gd name="T15" fmla="*/ 350 h 738"/>
                <a:gd name="T16" fmla="*/ 1469 w 1469"/>
                <a:gd name="T17" fmla="*/ 484 h 738"/>
                <a:gd name="T18" fmla="*/ 513 w 1469"/>
                <a:gd name="T19" fmla="*/ 738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9" h="738">
                  <a:moveTo>
                    <a:pt x="513" y="738"/>
                  </a:moveTo>
                  <a:cubicBezTo>
                    <a:pt x="347" y="738"/>
                    <a:pt x="189" y="719"/>
                    <a:pt x="43" y="685"/>
                  </a:cubicBezTo>
                  <a:lnTo>
                    <a:pt x="43" y="685"/>
                  </a:lnTo>
                  <a:cubicBezTo>
                    <a:pt x="18" y="555"/>
                    <a:pt x="0" y="419"/>
                    <a:pt x="0" y="303"/>
                  </a:cubicBezTo>
                  <a:cubicBezTo>
                    <a:pt x="0" y="164"/>
                    <a:pt x="26" y="53"/>
                    <a:pt x="101" y="13"/>
                  </a:cubicBezTo>
                  <a:cubicBezTo>
                    <a:pt x="119" y="4"/>
                    <a:pt x="139" y="0"/>
                    <a:pt x="160" y="0"/>
                  </a:cubicBezTo>
                  <a:cubicBezTo>
                    <a:pt x="353" y="0"/>
                    <a:pt x="654" y="350"/>
                    <a:pt x="654" y="350"/>
                  </a:cubicBezTo>
                  <a:cubicBezTo>
                    <a:pt x="654" y="350"/>
                    <a:pt x="662" y="350"/>
                    <a:pt x="676" y="350"/>
                  </a:cubicBezTo>
                  <a:cubicBezTo>
                    <a:pt x="794" y="350"/>
                    <a:pt x="1349" y="357"/>
                    <a:pt x="1469" y="484"/>
                  </a:cubicBezTo>
                  <a:cubicBezTo>
                    <a:pt x="1232" y="640"/>
                    <a:pt x="891" y="738"/>
                    <a:pt x="513" y="738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4" name="Freeform 722">
              <a:extLst>
                <a:ext uri="{FF2B5EF4-FFF2-40B4-BE49-F238E27FC236}">
                  <a16:creationId xmlns:a16="http://schemas.microsoft.com/office/drawing/2014/main" id="{DD03D3B1-FD4A-F816-5AB4-AAC4C550A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538" y="3259138"/>
              <a:ext cx="111125" cy="141288"/>
            </a:xfrm>
            <a:custGeom>
              <a:avLst/>
              <a:gdLst>
                <a:gd name="T0" fmla="*/ 214 w 605"/>
                <a:gd name="T1" fmla="*/ 770 h 770"/>
                <a:gd name="T2" fmla="*/ 214 w 605"/>
                <a:gd name="T3" fmla="*/ 770 h 770"/>
                <a:gd name="T4" fmla="*/ 1 w 605"/>
                <a:gd name="T5" fmla="*/ 748 h 770"/>
                <a:gd name="T6" fmla="*/ 0 w 605"/>
                <a:gd name="T7" fmla="*/ 670 h 770"/>
                <a:gd name="T8" fmla="*/ 83 w 605"/>
                <a:gd name="T9" fmla="*/ 161 h 770"/>
                <a:gd name="T10" fmla="*/ 588 w 605"/>
                <a:gd name="T11" fmla="*/ 0 h 770"/>
                <a:gd name="T12" fmla="*/ 605 w 605"/>
                <a:gd name="T13" fmla="*/ 141 h 770"/>
                <a:gd name="T14" fmla="*/ 214 w 605"/>
                <a:gd name="T15" fmla="*/ 77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5" h="770">
                  <a:moveTo>
                    <a:pt x="214" y="770"/>
                  </a:moveTo>
                  <a:lnTo>
                    <a:pt x="214" y="770"/>
                  </a:lnTo>
                  <a:cubicBezTo>
                    <a:pt x="107" y="766"/>
                    <a:pt x="1" y="748"/>
                    <a:pt x="1" y="748"/>
                  </a:cubicBezTo>
                  <a:cubicBezTo>
                    <a:pt x="1" y="748"/>
                    <a:pt x="0" y="717"/>
                    <a:pt x="0" y="670"/>
                  </a:cubicBezTo>
                  <a:cubicBezTo>
                    <a:pt x="0" y="530"/>
                    <a:pt x="9" y="243"/>
                    <a:pt x="83" y="161"/>
                  </a:cubicBezTo>
                  <a:cubicBezTo>
                    <a:pt x="158" y="77"/>
                    <a:pt x="401" y="27"/>
                    <a:pt x="588" y="0"/>
                  </a:cubicBezTo>
                  <a:cubicBezTo>
                    <a:pt x="599" y="46"/>
                    <a:pt x="605" y="93"/>
                    <a:pt x="605" y="141"/>
                  </a:cubicBezTo>
                  <a:cubicBezTo>
                    <a:pt x="605" y="388"/>
                    <a:pt x="455" y="611"/>
                    <a:pt x="214" y="770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5" name="Freeform 723">
              <a:extLst>
                <a:ext uri="{FF2B5EF4-FFF2-40B4-BE49-F238E27FC236}">
                  <a16:creationId xmlns:a16="http://schemas.microsoft.com/office/drawing/2014/main" id="{4765A730-3A0E-1258-46D0-207E5A23F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8" y="1127125"/>
              <a:ext cx="488950" cy="739775"/>
            </a:xfrm>
            <a:custGeom>
              <a:avLst/>
              <a:gdLst>
                <a:gd name="T0" fmla="*/ 2681 w 2681"/>
                <a:gd name="T1" fmla="*/ 2242 h 4052"/>
                <a:gd name="T2" fmla="*/ 2573 w 2681"/>
                <a:gd name="T3" fmla="*/ 2443 h 4052"/>
                <a:gd name="T4" fmla="*/ 1726 w 2681"/>
                <a:gd name="T5" fmla="*/ 455 h 4052"/>
                <a:gd name="T6" fmla="*/ 205 w 2681"/>
                <a:gd name="T7" fmla="*/ 4026 h 4052"/>
                <a:gd name="T8" fmla="*/ 0 w 2681"/>
                <a:gd name="T9" fmla="*/ 4052 h 4052"/>
                <a:gd name="T10" fmla="*/ 1726 w 2681"/>
                <a:gd name="T11" fmla="*/ 0 h 4052"/>
                <a:gd name="T12" fmla="*/ 2681 w 2681"/>
                <a:gd name="T13" fmla="*/ 2242 h 4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81" h="4052">
                  <a:moveTo>
                    <a:pt x="2681" y="2242"/>
                  </a:moveTo>
                  <a:cubicBezTo>
                    <a:pt x="2648" y="2310"/>
                    <a:pt x="2612" y="2377"/>
                    <a:pt x="2573" y="2443"/>
                  </a:cubicBezTo>
                  <a:lnTo>
                    <a:pt x="1726" y="455"/>
                  </a:lnTo>
                  <a:lnTo>
                    <a:pt x="205" y="4026"/>
                  </a:lnTo>
                  <a:cubicBezTo>
                    <a:pt x="137" y="4036"/>
                    <a:pt x="69" y="4045"/>
                    <a:pt x="0" y="4052"/>
                  </a:cubicBezTo>
                  <a:lnTo>
                    <a:pt x="1726" y="0"/>
                  </a:lnTo>
                  <a:lnTo>
                    <a:pt x="2681" y="2242"/>
                  </a:lnTo>
                </a:path>
              </a:pathLst>
            </a:custGeom>
            <a:solidFill>
              <a:srgbClr val="5B52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6" name="Rectangle 724">
              <a:extLst>
                <a:ext uri="{FF2B5EF4-FFF2-40B4-BE49-F238E27FC236}">
                  <a16:creationId xmlns:a16="http://schemas.microsoft.com/office/drawing/2014/main" id="{63F0F9A4-73EF-A3E0-AC87-32CE7D3EC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0013" y="730250"/>
              <a:ext cx="30163" cy="444500"/>
            </a:xfrm>
            <a:prstGeom prst="rect">
              <a:avLst/>
            </a:prstGeom>
            <a:solidFill>
              <a:srgbClr val="5B52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7" name="Freeform 725">
              <a:extLst>
                <a:ext uri="{FF2B5EF4-FFF2-40B4-BE49-F238E27FC236}">
                  <a16:creationId xmlns:a16="http://schemas.microsoft.com/office/drawing/2014/main" id="{726C4957-6DCB-D940-FB1B-E3E78E31F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088" y="1119188"/>
              <a:ext cx="101600" cy="127000"/>
            </a:xfrm>
            <a:custGeom>
              <a:avLst/>
              <a:gdLst>
                <a:gd name="T0" fmla="*/ 556 w 556"/>
                <a:gd name="T1" fmla="*/ 349 h 699"/>
                <a:gd name="T2" fmla="*/ 278 w 556"/>
                <a:gd name="T3" fmla="*/ 699 h 699"/>
                <a:gd name="T4" fmla="*/ 49 w 556"/>
                <a:gd name="T5" fmla="*/ 548 h 699"/>
                <a:gd name="T6" fmla="*/ 0 w 556"/>
                <a:gd name="T7" fmla="*/ 349 h 699"/>
                <a:gd name="T8" fmla="*/ 278 w 556"/>
                <a:gd name="T9" fmla="*/ 0 h 699"/>
                <a:gd name="T10" fmla="*/ 380 w 556"/>
                <a:gd name="T11" fmla="*/ 24 h 699"/>
                <a:gd name="T12" fmla="*/ 556 w 556"/>
                <a:gd name="T13" fmla="*/ 34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6" h="699">
                  <a:moveTo>
                    <a:pt x="556" y="349"/>
                  </a:moveTo>
                  <a:cubicBezTo>
                    <a:pt x="556" y="543"/>
                    <a:pt x="432" y="699"/>
                    <a:pt x="278" y="699"/>
                  </a:cubicBezTo>
                  <a:cubicBezTo>
                    <a:pt x="183" y="699"/>
                    <a:pt x="99" y="639"/>
                    <a:pt x="49" y="548"/>
                  </a:cubicBezTo>
                  <a:cubicBezTo>
                    <a:pt x="18" y="491"/>
                    <a:pt x="0" y="423"/>
                    <a:pt x="0" y="349"/>
                  </a:cubicBezTo>
                  <a:cubicBezTo>
                    <a:pt x="0" y="156"/>
                    <a:pt x="124" y="0"/>
                    <a:pt x="278" y="0"/>
                  </a:cubicBezTo>
                  <a:cubicBezTo>
                    <a:pt x="314" y="0"/>
                    <a:pt x="349" y="8"/>
                    <a:pt x="380" y="24"/>
                  </a:cubicBezTo>
                  <a:cubicBezTo>
                    <a:pt x="483" y="75"/>
                    <a:pt x="556" y="202"/>
                    <a:pt x="556" y="349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8" name="Freeform 726">
              <a:extLst>
                <a:ext uri="{FF2B5EF4-FFF2-40B4-BE49-F238E27FC236}">
                  <a16:creationId xmlns:a16="http://schemas.microsoft.com/office/drawing/2014/main" id="{2D18475D-A01B-8581-555C-5B98709CF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088" y="1119188"/>
              <a:ext cx="79375" cy="104775"/>
            </a:xfrm>
            <a:custGeom>
              <a:avLst/>
              <a:gdLst>
                <a:gd name="T0" fmla="*/ 429 w 429"/>
                <a:gd name="T1" fmla="*/ 223 h 573"/>
                <a:gd name="T2" fmla="*/ 151 w 429"/>
                <a:gd name="T3" fmla="*/ 573 h 573"/>
                <a:gd name="T4" fmla="*/ 49 w 429"/>
                <a:gd name="T5" fmla="*/ 548 h 573"/>
                <a:gd name="T6" fmla="*/ 0 w 429"/>
                <a:gd name="T7" fmla="*/ 349 h 573"/>
                <a:gd name="T8" fmla="*/ 278 w 429"/>
                <a:gd name="T9" fmla="*/ 0 h 573"/>
                <a:gd name="T10" fmla="*/ 380 w 429"/>
                <a:gd name="T11" fmla="*/ 24 h 573"/>
                <a:gd name="T12" fmla="*/ 429 w 429"/>
                <a:gd name="T13" fmla="*/ 223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9" h="573">
                  <a:moveTo>
                    <a:pt x="429" y="223"/>
                  </a:moveTo>
                  <a:cubicBezTo>
                    <a:pt x="429" y="416"/>
                    <a:pt x="305" y="573"/>
                    <a:pt x="151" y="573"/>
                  </a:cubicBezTo>
                  <a:cubicBezTo>
                    <a:pt x="115" y="573"/>
                    <a:pt x="81" y="564"/>
                    <a:pt x="49" y="548"/>
                  </a:cubicBezTo>
                  <a:cubicBezTo>
                    <a:pt x="18" y="491"/>
                    <a:pt x="0" y="423"/>
                    <a:pt x="0" y="349"/>
                  </a:cubicBezTo>
                  <a:cubicBezTo>
                    <a:pt x="0" y="156"/>
                    <a:pt x="124" y="0"/>
                    <a:pt x="278" y="0"/>
                  </a:cubicBezTo>
                  <a:cubicBezTo>
                    <a:pt x="314" y="0"/>
                    <a:pt x="349" y="8"/>
                    <a:pt x="380" y="24"/>
                  </a:cubicBezTo>
                  <a:cubicBezTo>
                    <a:pt x="411" y="81"/>
                    <a:pt x="429" y="149"/>
                    <a:pt x="429" y="223"/>
                  </a:cubicBez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9" name="Oval 727">
              <a:extLst>
                <a:ext uri="{FF2B5EF4-FFF2-40B4-BE49-F238E27FC236}">
                  <a16:creationId xmlns:a16="http://schemas.microsoft.com/office/drawing/2014/main" id="{EEABF97C-DCFB-CC66-0EB1-A40451D87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726" y="1141413"/>
              <a:ext cx="30163" cy="33338"/>
            </a:xfrm>
            <a:prstGeom prst="ellipse">
              <a:avLst/>
            </a:pr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2E92511-7981-51C2-7390-1E1B66B27DD4}"/>
              </a:ext>
            </a:extLst>
          </p:cNvPr>
          <p:cNvGrpSpPr/>
          <p:nvPr/>
        </p:nvGrpSpPr>
        <p:grpSpPr>
          <a:xfrm>
            <a:off x="0" y="-329865"/>
            <a:ext cx="1193690" cy="2010076"/>
            <a:chOff x="842963" y="730250"/>
            <a:chExt cx="1490663" cy="2714625"/>
          </a:xfrm>
        </p:grpSpPr>
        <p:sp>
          <p:nvSpPr>
            <p:cNvPr id="61" name="Freeform 688">
              <a:extLst>
                <a:ext uri="{FF2B5EF4-FFF2-40B4-BE49-F238E27FC236}">
                  <a16:creationId xmlns:a16="http://schemas.microsoft.com/office/drawing/2014/main" id="{E9FC5F53-F097-2552-BA3E-52A591BC3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3" y="2236788"/>
              <a:ext cx="966788" cy="439738"/>
            </a:xfrm>
            <a:custGeom>
              <a:avLst/>
              <a:gdLst>
                <a:gd name="T0" fmla="*/ 5286 w 5286"/>
                <a:gd name="T1" fmla="*/ 60 h 2403"/>
                <a:gd name="T2" fmla="*/ 2643 w 5286"/>
                <a:gd name="T3" fmla="*/ 2403 h 2403"/>
                <a:gd name="T4" fmla="*/ 2043 w 5286"/>
                <a:gd name="T5" fmla="*/ 2343 h 2403"/>
                <a:gd name="T6" fmla="*/ 0 w 5286"/>
                <a:gd name="T7" fmla="*/ 60 h 2403"/>
                <a:gd name="T8" fmla="*/ 1 w 5286"/>
                <a:gd name="T9" fmla="*/ 0 h 2403"/>
                <a:gd name="T10" fmla="*/ 5285 w 5286"/>
                <a:gd name="T11" fmla="*/ 0 h 2403"/>
                <a:gd name="T12" fmla="*/ 5286 w 5286"/>
                <a:gd name="T13" fmla="*/ 60 h 2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86" h="2403">
                  <a:moveTo>
                    <a:pt x="5286" y="60"/>
                  </a:moveTo>
                  <a:cubicBezTo>
                    <a:pt x="5286" y="1354"/>
                    <a:pt x="4103" y="2403"/>
                    <a:pt x="2643" y="2403"/>
                  </a:cubicBezTo>
                  <a:cubicBezTo>
                    <a:pt x="2436" y="2403"/>
                    <a:pt x="2236" y="2382"/>
                    <a:pt x="2043" y="2343"/>
                  </a:cubicBezTo>
                  <a:cubicBezTo>
                    <a:pt x="873" y="2102"/>
                    <a:pt x="0" y="1171"/>
                    <a:pt x="0" y="60"/>
                  </a:cubicBezTo>
                  <a:cubicBezTo>
                    <a:pt x="0" y="40"/>
                    <a:pt x="1" y="20"/>
                    <a:pt x="1" y="0"/>
                  </a:cubicBezTo>
                  <a:lnTo>
                    <a:pt x="5285" y="0"/>
                  </a:lnTo>
                  <a:cubicBezTo>
                    <a:pt x="5285" y="20"/>
                    <a:pt x="5286" y="40"/>
                    <a:pt x="5286" y="60"/>
                  </a:cubicBezTo>
                  <a:close/>
                </a:path>
              </a:pathLst>
            </a:custGeom>
            <a:solidFill>
              <a:srgbClr val="777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2" name="Freeform 689">
              <a:extLst>
                <a:ext uri="{FF2B5EF4-FFF2-40B4-BE49-F238E27FC236}">
                  <a16:creationId xmlns:a16="http://schemas.microsoft.com/office/drawing/2014/main" id="{F51EB9BA-FED4-3687-FBD2-F1FFCBD96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3" y="2236788"/>
              <a:ext cx="746125" cy="428625"/>
            </a:xfrm>
            <a:custGeom>
              <a:avLst/>
              <a:gdLst>
                <a:gd name="T0" fmla="*/ 4079 w 4079"/>
                <a:gd name="T1" fmla="*/ 254 h 2343"/>
                <a:gd name="T2" fmla="*/ 2043 w 4079"/>
                <a:gd name="T3" fmla="*/ 2343 h 2343"/>
                <a:gd name="T4" fmla="*/ 0 w 4079"/>
                <a:gd name="T5" fmla="*/ 60 h 2343"/>
                <a:gd name="T6" fmla="*/ 1 w 4079"/>
                <a:gd name="T7" fmla="*/ 0 h 2343"/>
                <a:gd name="T8" fmla="*/ 4060 w 4079"/>
                <a:gd name="T9" fmla="*/ 0 h 2343"/>
                <a:gd name="T10" fmla="*/ 4079 w 4079"/>
                <a:gd name="T11" fmla="*/ 254 h 2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9" h="2343">
                  <a:moveTo>
                    <a:pt x="4079" y="254"/>
                  </a:moveTo>
                  <a:cubicBezTo>
                    <a:pt x="4079" y="1266"/>
                    <a:pt x="3211" y="2114"/>
                    <a:pt x="2043" y="2343"/>
                  </a:cubicBezTo>
                  <a:cubicBezTo>
                    <a:pt x="873" y="2102"/>
                    <a:pt x="0" y="1171"/>
                    <a:pt x="0" y="60"/>
                  </a:cubicBezTo>
                  <a:cubicBezTo>
                    <a:pt x="0" y="40"/>
                    <a:pt x="1" y="20"/>
                    <a:pt x="1" y="0"/>
                  </a:cubicBezTo>
                  <a:lnTo>
                    <a:pt x="4060" y="0"/>
                  </a:lnTo>
                  <a:cubicBezTo>
                    <a:pt x="4072" y="83"/>
                    <a:pt x="4079" y="168"/>
                    <a:pt x="4079" y="254"/>
                  </a:cubicBezTo>
                </a:path>
              </a:pathLst>
            </a:custGeom>
            <a:solidFill>
              <a:srgbClr val="A097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3" name="Oval 690">
              <a:extLst>
                <a:ext uri="{FF2B5EF4-FFF2-40B4-BE49-F238E27FC236}">
                  <a16:creationId xmlns:a16="http://schemas.microsoft.com/office/drawing/2014/main" id="{69A38B3D-A6D2-310F-94CD-61982A340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3" y="2103438"/>
              <a:ext cx="966788" cy="271463"/>
            </a:xfrm>
            <a:prstGeom prst="ellipse">
              <a:avLst/>
            </a:prstGeom>
            <a:solidFill>
              <a:srgbClr val="D1C6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4" name="Freeform 691">
              <a:extLst>
                <a:ext uri="{FF2B5EF4-FFF2-40B4-BE49-F238E27FC236}">
                  <a16:creationId xmlns:a16="http://schemas.microsoft.com/office/drawing/2014/main" id="{737C3911-EA14-2EEA-5B2D-0118E93B7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288" y="1127125"/>
              <a:ext cx="960438" cy="1127125"/>
            </a:xfrm>
            <a:custGeom>
              <a:avLst/>
              <a:gdLst>
                <a:gd name="T0" fmla="*/ 605 w 605"/>
                <a:gd name="T1" fmla="*/ 710 h 710"/>
                <a:gd name="T2" fmla="*/ 583 w 605"/>
                <a:gd name="T3" fmla="*/ 710 h 710"/>
                <a:gd name="T4" fmla="*/ 400 w 605"/>
                <a:gd name="T5" fmla="*/ 281 h 710"/>
                <a:gd name="T6" fmla="*/ 302 w 605"/>
                <a:gd name="T7" fmla="*/ 52 h 710"/>
                <a:gd name="T8" fmla="*/ 127 w 605"/>
                <a:gd name="T9" fmla="*/ 463 h 710"/>
                <a:gd name="T10" fmla="*/ 22 w 605"/>
                <a:gd name="T11" fmla="*/ 710 h 710"/>
                <a:gd name="T12" fmla="*/ 0 w 605"/>
                <a:gd name="T13" fmla="*/ 710 h 710"/>
                <a:gd name="T14" fmla="*/ 104 w 605"/>
                <a:gd name="T15" fmla="*/ 466 h 710"/>
                <a:gd name="T16" fmla="*/ 302 w 605"/>
                <a:gd name="T17" fmla="*/ 0 h 710"/>
                <a:gd name="T18" fmla="*/ 412 w 605"/>
                <a:gd name="T19" fmla="*/ 258 h 710"/>
                <a:gd name="T20" fmla="*/ 605 w 605"/>
                <a:gd name="T21" fmla="*/ 71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5" h="710">
                  <a:moveTo>
                    <a:pt x="605" y="710"/>
                  </a:moveTo>
                  <a:lnTo>
                    <a:pt x="583" y="710"/>
                  </a:lnTo>
                  <a:lnTo>
                    <a:pt x="400" y="281"/>
                  </a:lnTo>
                  <a:lnTo>
                    <a:pt x="302" y="52"/>
                  </a:lnTo>
                  <a:lnTo>
                    <a:pt x="127" y="463"/>
                  </a:lnTo>
                  <a:lnTo>
                    <a:pt x="22" y="710"/>
                  </a:lnTo>
                  <a:lnTo>
                    <a:pt x="0" y="710"/>
                  </a:lnTo>
                  <a:lnTo>
                    <a:pt x="104" y="466"/>
                  </a:lnTo>
                  <a:lnTo>
                    <a:pt x="302" y="0"/>
                  </a:lnTo>
                  <a:lnTo>
                    <a:pt x="412" y="258"/>
                  </a:lnTo>
                  <a:lnTo>
                    <a:pt x="605" y="710"/>
                  </a:lnTo>
                  <a:close/>
                </a:path>
              </a:pathLst>
            </a:custGeom>
            <a:solidFill>
              <a:srgbClr val="443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5" name="Freeform 692">
              <a:extLst>
                <a:ext uri="{FF2B5EF4-FFF2-40B4-BE49-F238E27FC236}">
                  <a16:creationId xmlns:a16="http://schemas.microsoft.com/office/drawing/2014/main" id="{913CB505-7AD3-7CE4-7150-97DC1D4FF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963" y="1831975"/>
              <a:ext cx="1025525" cy="639763"/>
            </a:xfrm>
            <a:custGeom>
              <a:avLst/>
              <a:gdLst>
                <a:gd name="T0" fmla="*/ 5308 w 5611"/>
                <a:gd name="T1" fmla="*/ 1318 h 3506"/>
                <a:gd name="T2" fmla="*/ 5475 w 5611"/>
                <a:gd name="T3" fmla="*/ 1927 h 3506"/>
                <a:gd name="T4" fmla="*/ 5322 w 5611"/>
                <a:gd name="T5" fmla="*/ 1968 h 3506"/>
                <a:gd name="T6" fmla="*/ 4484 w 5611"/>
                <a:gd name="T7" fmla="*/ 2192 h 3506"/>
                <a:gd name="T8" fmla="*/ 4829 w 5611"/>
                <a:gd name="T9" fmla="*/ 2680 h 3506"/>
                <a:gd name="T10" fmla="*/ 4484 w 5611"/>
                <a:gd name="T11" fmla="*/ 3329 h 3506"/>
                <a:gd name="T12" fmla="*/ 2966 w 5611"/>
                <a:gd name="T13" fmla="*/ 3329 h 3506"/>
                <a:gd name="T14" fmla="*/ 2662 w 5611"/>
                <a:gd name="T15" fmla="*/ 2883 h 3506"/>
                <a:gd name="T16" fmla="*/ 1934 w 5611"/>
                <a:gd name="T17" fmla="*/ 2810 h 3506"/>
                <a:gd name="T18" fmla="*/ 1831 w 5611"/>
                <a:gd name="T19" fmla="*/ 2674 h 3506"/>
                <a:gd name="T20" fmla="*/ 1365 w 5611"/>
                <a:gd name="T21" fmla="*/ 2057 h 3506"/>
                <a:gd name="T22" fmla="*/ 876 w 5611"/>
                <a:gd name="T23" fmla="*/ 2428 h 3506"/>
                <a:gd name="T24" fmla="*/ 0 w 5611"/>
                <a:gd name="T25" fmla="*/ 2344 h 3506"/>
                <a:gd name="T26" fmla="*/ 0 w 5611"/>
                <a:gd name="T27" fmla="*/ 2343 h 3506"/>
                <a:gd name="T28" fmla="*/ 370 w 5611"/>
                <a:gd name="T29" fmla="*/ 1318 h 3506"/>
                <a:gd name="T30" fmla="*/ 1032 w 5611"/>
                <a:gd name="T31" fmla="*/ 1311 h 3506"/>
                <a:gd name="T32" fmla="*/ 1078 w 5611"/>
                <a:gd name="T33" fmla="*/ 1318 h 3506"/>
                <a:gd name="T34" fmla="*/ 522 w 5611"/>
                <a:gd name="T35" fmla="*/ 793 h 3506"/>
                <a:gd name="T36" fmla="*/ 1186 w 5611"/>
                <a:gd name="T37" fmla="*/ 439 h 3506"/>
                <a:gd name="T38" fmla="*/ 2005 w 5611"/>
                <a:gd name="T39" fmla="*/ 675 h 3506"/>
                <a:gd name="T40" fmla="*/ 2494 w 5611"/>
                <a:gd name="T41" fmla="*/ 153 h 3506"/>
                <a:gd name="T42" fmla="*/ 3926 w 5611"/>
                <a:gd name="T43" fmla="*/ 372 h 3506"/>
                <a:gd name="T44" fmla="*/ 4728 w 5611"/>
                <a:gd name="T45" fmla="*/ 51 h 3506"/>
                <a:gd name="T46" fmla="*/ 5611 w 5611"/>
                <a:gd name="T47" fmla="*/ 1080 h 3506"/>
                <a:gd name="T48" fmla="*/ 4907 w 5611"/>
                <a:gd name="T49" fmla="*/ 1046 h 3506"/>
                <a:gd name="T50" fmla="*/ 5308 w 5611"/>
                <a:gd name="T51" fmla="*/ 1318 h 3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11" h="3506">
                  <a:moveTo>
                    <a:pt x="5308" y="1318"/>
                  </a:moveTo>
                  <a:cubicBezTo>
                    <a:pt x="5380" y="1459"/>
                    <a:pt x="5475" y="1927"/>
                    <a:pt x="5475" y="1927"/>
                  </a:cubicBezTo>
                  <a:lnTo>
                    <a:pt x="5322" y="1968"/>
                  </a:lnTo>
                  <a:lnTo>
                    <a:pt x="4484" y="2192"/>
                  </a:lnTo>
                  <a:cubicBezTo>
                    <a:pt x="4484" y="2192"/>
                    <a:pt x="4819" y="2531"/>
                    <a:pt x="4829" y="2680"/>
                  </a:cubicBezTo>
                  <a:cubicBezTo>
                    <a:pt x="4840" y="2864"/>
                    <a:pt x="4484" y="3329"/>
                    <a:pt x="4484" y="3329"/>
                  </a:cubicBezTo>
                  <a:cubicBezTo>
                    <a:pt x="4484" y="3329"/>
                    <a:pt x="3301" y="3506"/>
                    <a:pt x="2966" y="3329"/>
                  </a:cubicBezTo>
                  <a:cubicBezTo>
                    <a:pt x="2846" y="3265"/>
                    <a:pt x="2662" y="2883"/>
                    <a:pt x="2662" y="2883"/>
                  </a:cubicBezTo>
                  <a:lnTo>
                    <a:pt x="1934" y="2810"/>
                  </a:lnTo>
                  <a:lnTo>
                    <a:pt x="1831" y="2674"/>
                  </a:lnTo>
                  <a:lnTo>
                    <a:pt x="1365" y="2057"/>
                  </a:lnTo>
                  <a:cubicBezTo>
                    <a:pt x="1365" y="2057"/>
                    <a:pt x="1024" y="2386"/>
                    <a:pt x="876" y="2428"/>
                  </a:cubicBezTo>
                  <a:cubicBezTo>
                    <a:pt x="664" y="2488"/>
                    <a:pt x="0" y="2344"/>
                    <a:pt x="0" y="2344"/>
                  </a:cubicBezTo>
                  <a:lnTo>
                    <a:pt x="0" y="2343"/>
                  </a:lnTo>
                  <a:cubicBezTo>
                    <a:pt x="2" y="2330"/>
                    <a:pt x="149" y="1474"/>
                    <a:pt x="370" y="1318"/>
                  </a:cubicBezTo>
                  <a:cubicBezTo>
                    <a:pt x="490" y="1235"/>
                    <a:pt x="894" y="1289"/>
                    <a:pt x="1032" y="1311"/>
                  </a:cubicBezTo>
                  <a:cubicBezTo>
                    <a:pt x="1061" y="1315"/>
                    <a:pt x="1078" y="1318"/>
                    <a:pt x="1078" y="1318"/>
                  </a:cubicBezTo>
                  <a:lnTo>
                    <a:pt x="522" y="793"/>
                  </a:lnTo>
                  <a:cubicBezTo>
                    <a:pt x="522" y="793"/>
                    <a:pt x="999" y="459"/>
                    <a:pt x="1186" y="439"/>
                  </a:cubicBezTo>
                  <a:cubicBezTo>
                    <a:pt x="1398" y="417"/>
                    <a:pt x="2005" y="675"/>
                    <a:pt x="2005" y="675"/>
                  </a:cubicBezTo>
                  <a:cubicBezTo>
                    <a:pt x="2005" y="675"/>
                    <a:pt x="2325" y="211"/>
                    <a:pt x="2494" y="153"/>
                  </a:cubicBezTo>
                  <a:cubicBezTo>
                    <a:pt x="2836" y="34"/>
                    <a:pt x="3926" y="372"/>
                    <a:pt x="3926" y="372"/>
                  </a:cubicBezTo>
                  <a:cubicBezTo>
                    <a:pt x="3926" y="372"/>
                    <a:pt x="4518" y="0"/>
                    <a:pt x="4728" y="51"/>
                  </a:cubicBezTo>
                  <a:cubicBezTo>
                    <a:pt x="5057" y="132"/>
                    <a:pt x="5611" y="1080"/>
                    <a:pt x="5611" y="1080"/>
                  </a:cubicBezTo>
                  <a:lnTo>
                    <a:pt x="4907" y="1046"/>
                  </a:lnTo>
                  <a:cubicBezTo>
                    <a:pt x="4937" y="1048"/>
                    <a:pt x="5185" y="1075"/>
                    <a:pt x="5308" y="1318"/>
                  </a:cubicBezTo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6" name="Freeform 693">
              <a:extLst>
                <a:ext uri="{FF2B5EF4-FFF2-40B4-BE49-F238E27FC236}">
                  <a16:creationId xmlns:a16="http://schemas.microsoft.com/office/drawing/2014/main" id="{27876A4F-47AB-0AAC-AA85-BBD88C86A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963" y="1965325"/>
              <a:ext cx="984250" cy="355600"/>
            </a:xfrm>
            <a:custGeom>
              <a:avLst/>
              <a:gdLst>
                <a:gd name="T0" fmla="*/ 5382 w 5382"/>
                <a:gd name="T1" fmla="*/ 937 h 1942"/>
                <a:gd name="T2" fmla="*/ 5322 w 5382"/>
                <a:gd name="T3" fmla="*/ 1236 h 1942"/>
                <a:gd name="T4" fmla="*/ 5226 w 5382"/>
                <a:gd name="T5" fmla="*/ 1716 h 1942"/>
                <a:gd name="T6" fmla="*/ 4484 w 5382"/>
                <a:gd name="T7" fmla="*/ 1460 h 1942"/>
                <a:gd name="T8" fmla="*/ 3742 w 5382"/>
                <a:gd name="T9" fmla="*/ 1325 h 1942"/>
                <a:gd name="T10" fmla="*/ 3117 w 5382"/>
                <a:gd name="T11" fmla="*/ 1898 h 1942"/>
                <a:gd name="T12" fmla="*/ 2534 w 5382"/>
                <a:gd name="T13" fmla="*/ 1477 h 1942"/>
                <a:gd name="T14" fmla="*/ 1831 w 5382"/>
                <a:gd name="T15" fmla="*/ 1942 h 1942"/>
                <a:gd name="T16" fmla="*/ 1365 w 5382"/>
                <a:gd name="T17" fmla="*/ 1325 h 1942"/>
                <a:gd name="T18" fmla="*/ 876 w 5382"/>
                <a:gd name="T19" fmla="*/ 1696 h 1942"/>
                <a:gd name="T20" fmla="*/ 0 w 5382"/>
                <a:gd name="T21" fmla="*/ 1612 h 1942"/>
                <a:gd name="T22" fmla="*/ 0 w 5382"/>
                <a:gd name="T23" fmla="*/ 1611 h 1942"/>
                <a:gd name="T24" fmla="*/ 674 w 5382"/>
                <a:gd name="T25" fmla="*/ 1125 h 1942"/>
                <a:gd name="T26" fmla="*/ 1601 w 5382"/>
                <a:gd name="T27" fmla="*/ 1157 h 1942"/>
                <a:gd name="T28" fmla="*/ 1032 w 5382"/>
                <a:gd name="T29" fmla="*/ 579 h 1942"/>
                <a:gd name="T30" fmla="*/ 522 w 5382"/>
                <a:gd name="T31" fmla="*/ 61 h 1942"/>
                <a:gd name="T32" fmla="*/ 1186 w 5382"/>
                <a:gd name="T33" fmla="*/ 61 h 1942"/>
                <a:gd name="T34" fmla="*/ 2241 w 5382"/>
                <a:gd name="T35" fmla="*/ 1060 h 1942"/>
                <a:gd name="T36" fmla="*/ 2534 w 5382"/>
                <a:gd name="T37" fmla="*/ 480 h 1942"/>
                <a:gd name="T38" fmla="*/ 3935 w 5382"/>
                <a:gd name="T39" fmla="*/ 836 h 1942"/>
                <a:gd name="T40" fmla="*/ 4484 w 5382"/>
                <a:gd name="T41" fmla="*/ 1195 h 1942"/>
                <a:gd name="T42" fmla="*/ 5382 w 5382"/>
                <a:gd name="T43" fmla="*/ 937 h 1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82" h="1942">
                  <a:moveTo>
                    <a:pt x="5382" y="937"/>
                  </a:moveTo>
                  <a:lnTo>
                    <a:pt x="5322" y="1236"/>
                  </a:lnTo>
                  <a:lnTo>
                    <a:pt x="5226" y="1716"/>
                  </a:lnTo>
                  <a:lnTo>
                    <a:pt x="4484" y="1460"/>
                  </a:lnTo>
                  <a:cubicBezTo>
                    <a:pt x="4484" y="1460"/>
                    <a:pt x="3924" y="1273"/>
                    <a:pt x="3742" y="1325"/>
                  </a:cubicBezTo>
                  <a:cubicBezTo>
                    <a:pt x="3539" y="1384"/>
                    <a:pt x="3117" y="1898"/>
                    <a:pt x="3117" y="1898"/>
                  </a:cubicBezTo>
                  <a:cubicBezTo>
                    <a:pt x="3117" y="1898"/>
                    <a:pt x="2713" y="1467"/>
                    <a:pt x="2534" y="1477"/>
                  </a:cubicBezTo>
                  <a:cubicBezTo>
                    <a:pt x="2345" y="1486"/>
                    <a:pt x="2078" y="1698"/>
                    <a:pt x="1831" y="1942"/>
                  </a:cubicBezTo>
                  <a:lnTo>
                    <a:pt x="1365" y="1325"/>
                  </a:lnTo>
                  <a:cubicBezTo>
                    <a:pt x="1365" y="1325"/>
                    <a:pt x="1024" y="1654"/>
                    <a:pt x="876" y="1696"/>
                  </a:cubicBezTo>
                  <a:cubicBezTo>
                    <a:pt x="664" y="1756"/>
                    <a:pt x="0" y="1612"/>
                    <a:pt x="0" y="1612"/>
                  </a:cubicBezTo>
                  <a:lnTo>
                    <a:pt x="0" y="1611"/>
                  </a:lnTo>
                  <a:cubicBezTo>
                    <a:pt x="14" y="1598"/>
                    <a:pt x="478" y="1183"/>
                    <a:pt x="674" y="1125"/>
                  </a:cubicBezTo>
                  <a:cubicBezTo>
                    <a:pt x="1050" y="1012"/>
                    <a:pt x="1601" y="1157"/>
                    <a:pt x="1601" y="1157"/>
                  </a:cubicBezTo>
                  <a:lnTo>
                    <a:pt x="1032" y="579"/>
                  </a:lnTo>
                  <a:lnTo>
                    <a:pt x="522" y="61"/>
                  </a:lnTo>
                  <a:cubicBezTo>
                    <a:pt x="522" y="61"/>
                    <a:pt x="1032" y="0"/>
                    <a:pt x="1186" y="61"/>
                  </a:cubicBezTo>
                  <a:cubicBezTo>
                    <a:pt x="1523" y="195"/>
                    <a:pt x="2241" y="1060"/>
                    <a:pt x="2241" y="1060"/>
                  </a:cubicBezTo>
                  <a:cubicBezTo>
                    <a:pt x="2241" y="1060"/>
                    <a:pt x="2386" y="548"/>
                    <a:pt x="2534" y="480"/>
                  </a:cubicBezTo>
                  <a:cubicBezTo>
                    <a:pt x="2862" y="330"/>
                    <a:pt x="3604" y="691"/>
                    <a:pt x="3935" y="836"/>
                  </a:cubicBezTo>
                  <a:cubicBezTo>
                    <a:pt x="4085" y="902"/>
                    <a:pt x="4322" y="1171"/>
                    <a:pt x="4484" y="1195"/>
                  </a:cubicBezTo>
                  <a:cubicBezTo>
                    <a:pt x="4715" y="1230"/>
                    <a:pt x="5382" y="937"/>
                    <a:pt x="5382" y="937"/>
                  </a:cubicBezTo>
                </a:path>
              </a:pathLst>
            </a:custGeom>
            <a:solidFill>
              <a:srgbClr val="274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7" name="Freeform 694">
              <a:extLst>
                <a:ext uri="{FF2B5EF4-FFF2-40B4-BE49-F238E27FC236}">
                  <a16:creationId xmlns:a16="http://schemas.microsoft.com/office/drawing/2014/main" id="{BFF503FE-FA48-CA12-3D75-A5D901AC5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651" y="2524125"/>
              <a:ext cx="815975" cy="920750"/>
            </a:xfrm>
            <a:custGeom>
              <a:avLst/>
              <a:gdLst>
                <a:gd name="T0" fmla="*/ 0 w 4464"/>
                <a:gd name="T1" fmla="*/ 25 h 5038"/>
                <a:gd name="T2" fmla="*/ 386 w 4464"/>
                <a:gd name="T3" fmla="*/ 987 h 5038"/>
                <a:gd name="T4" fmla="*/ 875 w 4464"/>
                <a:gd name="T5" fmla="*/ 1567 h 5038"/>
                <a:gd name="T6" fmla="*/ 463 w 4464"/>
                <a:gd name="T7" fmla="*/ 3067 h 5038"/>
                <a:gd name="T8" fmla="*/ 1920 w 4464"/>
                <a:gd name="T9" fmla="*/ 4870 h 5038"/>
                <a:gd name="T10" fmla="*/ 4464 w 4464"/>
                <a:gd name="T11" fmla="*/ 3792 h 5038"/>
                <a:gd name="T12" fmla="*/ 1920 w 4464"/>
                <a:gd name="T13" fmla="*/ 4702 h 5038"/>
                <a:gd name="T14" fmla="*/ 639 w 4464"/>
                <a:gd name="T15" fmla="*/ 3050 h 5038"/>
                <a:gd name="T16" fmla="*/ 1036 w 4464"/>
                <a:gd name="T17" fmla="*/ 1484 h 5038"/>
                <a:gd name="T18" fmla="*/ 536 w 4464"/>
                <a:gd name="T19" fmla="*/ 927 h 5038"/>
                <a:gd name="T20" fmla="*/ 143 w 4464"/>
                <a:gd name="T21" fmla="*/ 0 h 5038"/>
                <a:gd name="T22" fmla="*/ 0 w 4464"/>
                <a:gd name="T23" fmla="*/ 25 h 5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64" h="5038">
                  <a:moveTo>
                    <a:pt x="0" y="25"/>
                  </a:moveTo>
                  <a:cubicBezTo>
                    <a:pt x="0" y="25"/>
                    <a:pt x="253" y="765"/>
                    <a:pt x="386" y="987"/>
                  </a:cubicBezTo>
                  <a:cubicBezTo>
                    <a:pt x="484" y="1149"/>
                    <a:pt x="834" y="1382"/>
                    <a:pt x="875" y="1567"/>
                  </a:cubicBezTo>
                  <a:cubicBezTo>
                    <a:pt x="958" y="1947"/>
                    <a:pt x="383" y="2686"/>
                    <a:pt x="463" y="3067"/>
                  </a:cubicBezTo>
                  <a:cubicBezTo>
                    <a:pt x="581" y="3634"/>
                    <a:pt x="1357" y="4730"/>
                    <a:pt x="1920" y="4870"/>
                  </a:cubicBezTo>
                  <a:cubicBezTo>
                    <a:pt x="2590" y="5038"/>
                    <a:pt x="4464" y="3792"/>
                    <a:pt x="4464" y="3792"/>
                  </a:cubicBezTo>
                  <a:cubicBezTo>
                    <a:pt x="4464" y="3792"/>
                    <a:pt x="2568" y="4891"/>
                    <a:pt x="1920" y="4702"/>
                  </a:cubicBezTo>
                  <a:cubicBezTo>
                    <a:pt x="1418" y="4555"/>
                    <a:pt x="746" y="3562"/>
                    <a:pt x="639" y="3050"/>
                  </a:cubicBezTo>
                  <a:cubicBezTo>
                    <a:pt x="556" y="2655"/>
                    <a:pt x="1132" y="1876"/>
                    <a:pt x="1036" y="1484"/>
                  </a:cubicBezTo>
                  <a:cubicBezTo>
                    <a:pt x="991" y="1302"/>
                    <a:pt x="636" y="1085"/>
                    <a:pt x="536" y="927"/>
                  </a:cubicBezTo>
                  <a:cubicBezTo>
                    <a:pt x="401" y="714"/>
                    <a:pt x="143" y="0"/>
                    <a:pt x="143" y="0"/>
                  </a:cubicBezTo>
                  <a:lnTo>
                    <a:pt x="0" y="25"/>
                  </a:lnTo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8" name="Freeform 695">
              <a:extLst>
                <a:ext uri="{FF2B5EF4-FFF2-40B4-BE49-F238E27FC236}">
                  <a16:creationId xmlns:a16="http://schemas.microsoft.com/office/drawing/2014/main" id="{4FF4DC84-CFC7-C74A-1745-7B7BAB62B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626" y="2324100"/>
              <a:ext cx="423863" cy="420688"/>
            </a:xfrm>
            <a:custGeom>
              <a:avLst/>
              <a:gdLst>
                <a:gd name="T0" fmla="*/ 1865 w 2320"/>
                <a:gd name="T1" fmla="*/ 1541 h 2303"/>
                <a:gd name="T2" fmla="*/ 991 w 2320"/>
                <a:gd name="T3" fmla="*/ 2303 h 2303"/>
                <a:gd name="T4" fmla="*/ 313 w 2320"/>
                <a:gd name="T5" fmla="*/ 360 h 2303"/>
                <a:gd name="T6" fmla="*/ 460 w 2320"/>
                <a:gd name="T7" fmla="*/ 154 h 2303"/>
                <a:gd name="T8" fmla="*/ 1345 w 2320"/>
                <a:gd name="T9" fmla="*/ 356 h 2303"/>
                <a:gd name="T10" fmla="*/ 2204 w 2320"/>
                <a:gd name="T11" fmla="*/ 407 h 2303"/>
                <a:gd name="T12" fmla="*/ 1865 w 2320"/>
                <a:gd name="T13" fmla="*/ 1541 h 2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0" h="2303">
                  <a:moveTo>
                    <a:pt x="1865" y="1541"/>
                  </a:moveTo>
                  <a:cubicBezTo>
                    <a:pt x="1497" y="1994"/>
                    <a:pt x="991" y="2303"/>
                    <a:pt x="991" y="2303"/>
                  </a:cubicBezTo>
                  <a:cubicBezTo>
                    <a:pt x="991" y="2303"/>
                    <a:pt x="0" y="1065"/>
                    <a:pt x="313" y="360"/>
                  </a:cubicBezTo>
                  <a:cubicBezTo>
                    <a:pt x="346" y="284"/>
                    <a:pt x="394" y="215"/>
                    <a:pt x="460" y="154"/>
                  </a:cubicBezTo>
                  <a:cubicBezTo>
                    <a:pt x="627" y="0"/>
                    <a:pt x="1345" y="356"/>
                    <a:pt x="1345" y="356"/>
                  </a:cubicBezTo>
                  <a:cubicBezTo>
                    <a:pt x="1345" y="356"/>
                    <a:pt x="2146" y="200"/>
                    <a:pt x="2204" y="407"/>
                  </a:cubicBezTo>
                  <a:cubicBezTo>
                    <a:pt x="2320" y="818"/>
                    <a:pt x="2128" y="1217"/>
                    <a:pt x="1865" y="1541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9" name="Freeform 696">
              <a:extLst>
                <a:ext uri="{FF2B5EF4-FFF2-40B4-BE49-F238E27FC236}">
                  <a16:creationId xmlns:a16="http://schemas.microsoft.com/office/drawing/2014/main" id="{A9DA0A81-02B7-F59C-BC2F-A141B5247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9376" y="1925638"/>
              <a:ext cx="284163" cy="242888"/>
            </a:xfrm>
            <a:custGeom>
              <a:avLst/>
              <a:gdLst>
                <a:gd name="T0" fmla="*/ 1216 w 1549"/>
                <a:gd name="T1" fmla="*/ 1324 h 1324"/>
                <a:gd name="T2" fmla="*/ 303 w 1549"/>
                <a:gd name="T3" fmla="*/ 958 h 1324"/>
                <a:gd name="T4" fmla="*/ 108 w 1549"/>
                <a:gd name="T5" fmla="*/ 482 h 1324"/>
                <a:gd name="T6" fmla="*/ 728 w 1549"/>
                <a:gd name="T7" fmla="*/ 317 h 1324"/>
                <a:gd name="T8" fmla="*/ 1297 w 1549"/>
                <a:gd name="T9" fmla="*/ 84 h 1324"/>
                <a:gd name="T10" fmla="*/ 1432 w 1549"/>
                <a:gd name="T11" fmla="*/ 319 h 1324"/>
                <a:gd name="T12" fmla="*/ 1216 w 1549"/>
                <a:gd name="T13" fmla="*/ 1324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9" h="1324">
                  <a:moveTo>
                    <a:pt x="1216" y="1324"/>
                  </a:moveTo>
                  <a:cubicBezTo>
                    <a:pt x="1216" y="1324"/>
                    <a:pt x="639" y="1190"/>
                    <a:pt x="303" y="958"/>
                  </a:cubicBezTo>
                  <a:cubicBezTo>
                    <a:pt x="114" y="828"/>
                    <a:pt x="0" y="667"/>
                    <a:pt x="108" y="482"/>
                  </a:cubicBezTo>
                  <a:cubicBezTo>
                    <a:pt x="181" y="357"/>
                    <a:pt x="728" y="317"/>
                    <a:pt x="728" y="317"/>
                  </a:cubicBezTo>
                  <a:cubicBezTo>
                    <a:pt x="728" y="317"/>
                    <a:pt x="1212" y="0"/>
                    <a:pt x="1297" y="84"/>
                  </a:cubicBezTo>
                  <a:cubicBezTo>
                    <a:pt x="1365" y="152"/>
                    <a:pt x="1408" y="232"/>
                    <a:pt x="1432" y="319"/>
                  </a:cubicBezTo>
                  <a:cubicBezTo>
                    <a:pt x="1549" y="745"/>
                    <a:pt x="1216" y="1324"/>
                    <a:pt x="1216" y="1324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0" name="Freeform 697">
              <a:extLst>
                <a:ext uri="{FF2B5EF4-FFF2-40B4-BE49-F238E27FC236}">
                  <a16:creationId xmlns:a16="http://schemas.microsoft.com/office/drawing/2014/main" id="{AD95D535-2B49-026B-E14A-FBFAB0421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851" y="2439988"/>
              <a:ext cx="282575" cy="265113"/>
            </a:xfrm>
            <a:custGeom>
              <a:avLst/>
              <a:gdLst>
                <a:gd name="T0" fmla="*/ 1244 w 1543"/>
                <a:gd name="T1" fmla="*/ 1453 h 1453"/>
                <a:gd name="T2" fmla="*/ 1012 w 1543"/>
                <a:gd name="T3" fmla="*/ 1407 h 1453"/>
                <a:gd name="T4" fmla="*/ 29 w 1543"/>
                <a:gd name="T5" fmla="*/ 672 h 1453"/>
                <a:gd name="T6" fmla="*/ 539 w 1543"/>
                <a:gd name="T7" fmla="*/ 371 h 1453"/>
                <a:gd name="T8" fmla="*/ 922 w 1543"/>
                <a:gd name="T9" fmla="*/ 3 h 1453"/>
                <a:gd name="T10" fmla="*/ 969 w 1543"/>
                <a:gd name="T11" fmla="*/ 10 h 1453"/>
                <a:gd name="T12" fmla="*/ 1244 w 1543"/>
                <a:gd name="T13" fmla="*/ 1453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3" h="1453">
                  <a:moveTo>
                    <a:pt x="1244" y="1453"/>
                  </a:moveTo>
                  <a:cubicBezTo>
                    <a:pt x="1244" y="1453"/>
                    <a:pt x="1149" y="1440"/>
                    <a:pt x="1012" y="1407"/>
                  </a:cubicBezTo>
                  <a:cubicBezTo>
                    <a:pt x="651" y="1324"/>
                    <a:pt x="0" y="1111"/>
                    <a:pt x="29" y="672"/>
                  </a:cubicBezTo>
                  <a:cubicBezTo>
                    <a:pt x="38" y="524"/>
                    <a:pt x="539" y="371"/>
                    <a:pt x="539" y="371"/>
                  </a:cubicBezTo>
                  <a:cubicBezTo>
                    <a:pt x="539" y="371"/>
                    <a:pt x="783" y="29"/>
                    <a:pt x="922" y="3"/>
                  </a:cubicBezTo>
                  <a:cubicBezTo>
                    <a:pt x="940" y="0"/>
                    <a:pt x="956" y="2"/>
                    <a:pt x="969" y="10"/>
                  </a:cubicBezTo>
                  <a:cubicBezTo>
                    <a:pt x="1543" y="352"/>
                    <a:pt x="1244" y="1453"/>
                    <a:pt x="1244" y="1453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1" name="Freeform 698">
              <a:extLst>
                <a:ext uri="{FF2B5EF4-FFF2-40B4-BE49-F238E27FC236}">
                  <a16:creationId xmlns:a16="http://schemas.microsoft.com/office/drawing/2014/main" id="{6A42EF69-ED67-4267-578D-F037B844B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988" y="2833688"/>
              <a:ext cx="223838" cy="314325"/>
            </a:xfrm>
            <a:custGeom>
              <a:avLst/>
              <a:gdLst>
                <a:gd name="T0" fmla="*/ 370 w 1231"/>
                <a:gd name="T1" fmla="*/ 1721 h 1721"/>
                <a:gd name="T2" fmla="*/ 176 w 1231"/>
                <a:gd name="T3" fmla="*/ 1190 h 1721"/>
                <a:gd name="T4" fmla="*/ 226 w 1231"/>
                <a:gd name="T5" fmla="*/ 106 h 1721"/>
                <a:gd name="T6" fmla="*/ 688 w 1231"/>
                <a:gd name="T7" fmla="*/ 298 h 1721"/>
                <a:gd name="T8" fmla="*/ 1112 w 1231"/>
                <a:gd name="T9" fmla="*/ 320 h 1721"/>
                <a:gd name="T10" fmla="*/ 1147 w 1231"/>
                <a:gd name="T11" fmla="*/ 376 h 1721"/>
                <a:gd name="T12" fmla="*/ 370 w 1231"/>
                <a:gd name="T13" fmla="*/ 1721 h 1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1721">
                  <a:moveTo>
                    <a:pt x="370" y="1721"/>
                  </a:moveTo>
                  <a:cubicBezTo>
                    <a:pt x="370" y="1721"/>
                    <a:pt x="261" y="1488"/>
                    <a:pt x="176" y="1190"/>
                  </a:cubicBezTo>
                  <a:cubicBezTo>
                    <a:pt x="69" y="819"/>
                    <a:pt x="0" y="347"/>
                    <a:pt x="226" y="106"/>
                  </a:cubicBezTo>
                  <a:cubicBezTo>
                    <a:pt x="326" y="0"/>
                    <a:pt x="688" y="298"/>
                    <a:pt x="688" y="298"/>
                  </a:cubicBezTo>
                  <a:cubicBezTo>
                    <a:pt x="688" y="298"/>
                    <a:pt x="1004" y="242"/>
                    <a:pt x="1112" y="320"/>
                  </a:cubicBezTo>
                  <a:cubicBezTo>
                    <a:pt x="1131" y="334"/>
                    <a:pt x="1144" y="352"/>
                    <a:pt x="1147" y="376"/>
                  </a:cubicBezTo>
                  <a:cubicBezTo>
                    <a:pt x="1231" y="1119"/>
                    <a:pt x="370" y="1721"/>
                    <a:pt x="370" y="1721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2" name="Freeform 699">
              <a:extLst>
                <a:ext uri="{FF2B5EF4-FFF2-40B4-BE49-F238E27FC236}">
                  <a16:creationId xmlns:a16="http://schemas.microsoft.com/office/drawing/2014/main" id="{8EC6B02E-3EEF-B225-3D7E-93BA75048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0676" y="3170238"/>
              <a:ext cx="233363" cy="227013"/>
            </a:xfrm>
            <a:custGeom>
              <a:avLst/>
              <a:gdLst>
                <a:gd name="T0" fmla="*/ 875 w 1272"/>
                <a:gd name="T1" fmla="*/ 1241 h 1241"/>
                <a:gd name="T2" fmla="*/ 129 w 1272"/>
                <a:gd name="T3" fmla="*/ 341 h 1241"/>
                <a:gd name="T4" fmla="*/ 546 w 1272"/>
                <a:gd name="T5" fmla="*/ 246 h 1241"/>
                <a:gd name="T6" fmla="*/ 915 w 1272"/>
                <a:gd name="T7" fmla="*/ 85 h 1241"/>
                <a:gd name="T8" fmla="*/ 875 w 1272"/>
                <a:gd name="T9" fmla="*/ 12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2" h="1241">
                  <a:moveTo>
                    <a:pt x="875" y="1241"/>
                  </a:moveTo>
                  <a:cubicBezTo>
                    <a:pt x="875" y="1241"/>
                    <a:pt x="0" y="787"/>
                    <a:pt x="129" y="341"/>
                  </a:cubicBezTo>
                  <a:cubicBezTo>
                    <a:pt x="160" y="233"/>
                    <a:pt x="546" y="246"/>
                    <a:pt x="546" y="246"/>
                  </a:cubicBezTo>
                  <a:cubicBezTo>
                    <a:pt x="546" y="246"/>
                    <a:pt x="840" y="0"/>
                    <a:pt x="915" y="85"/>
                  </a:cubicBezTo>
                  <a:cubicBezTo>
                    <a:pt x="1272" y="490"/>
                    <a:pt x="875" y="1241"/>
                    <a:pt x="875" y="1241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3" name="Freeform 700">
              <a:extLst>
                <a:ext uri="{FF2B5EF4-FFF2-40B4-BE49-F238E27FC236}">
                  <a16:creationId xmlns:a16="http://schemas.microsoft.com/office/drawing/2014/main" id="{BD2016F5-444C-6A7F-7454-2F2DB5037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01" y="2208213"/>
              <a:ext cx="282575" cy="400050"/>
            </a:xfrm>
            <a:custGeom>
              <a:avLst/>
              <a:gdLst>
                <a:gd name="T0" fmla="*/ 378 w 1553"/>
                <a:gd name="T1" fmla="*/ 2187 h 2187"/>
                <a:gd name="T2" fmla="*/ 183 w 1553"/>
                <a:gd name="T3" fmla="*/ 1422 h 2187"/>
                <a:gd name="T4" fmla="*/ 260 w 1553"/>
                <a:gd name="T5" fmla="*/ 80 h 2187"/>
                <a:gd name="T6" fmla="*/ 800 w 1553"/>
                <a:gd name="T7" fmla="*/ 459 h 2187"/>
                <a:gd name="T8" fmla="*/ 1177 w 1553"/>
                <a:gd name="T9" fmla="*/ 523 h 2187"/>
                <a:gd name="T10" fmla="*/ 1402 w 1553"/>
                <a:gd name="T11" fmla="*/ 653 h 2187"/>
                <a:gd name="T12" fmla="*/ 378 w 1553"/>
                <a:gd name="T13" fmla="*/ 2187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3" h="2187">
                  <a:moveTo>
                    <a:pt x="378" y="2187"/>
                  </a:moveTo>
                  <a:cubicBezTo>
                    <a:pt x="378" y="2187"/>
                    <a:pt x="269" y="1838"/>
                    <a:pt x="183" y="1422"/>
                  </a:cubicBezTo>
                  <a:cubicBezTo>
                    <a:pt x="72" y="880"/>
                    <a:pt x="0" y="225"/>
                    <a:pt x="260" y="80"/>
                  </a:cubicBezTo>
                  <a:cubicBezTo>
                    <a:pt x="404" y="0"/>
                    <a:pt x="800" y="459"/>
                    <a:pt x="800" y="459"/>
                  </a:cubicBezTo>
                  <a:cubicBezTo>
                    <a:pt x="800" y="459"/>
                    <a:pt x="1005" y="476"/>
                    <a:pt x="1177" y="523"/>
                  </a:cubicBezTo>
                  <a:cubicBezTo>
                    <a:pt x="1286" y="553"/>
                    <a:pt x="1381" y="595"/>
                    <a:pt x="1402" y="653"/>
                  </a:cubicBezTo>
                  <a:cubicBezTo>
                    <a:pt x="1553" y="1088"/>
                    <a:pt x="378" y="2187"/>
                    <a:pt x="378" y="2187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4" name="Freeform 701">
              <a:extLst>
                <a:ext uri="{FF2B5EF4-FFF2-40B4-BE49-F238E27FC236}">
                  <a16:creationId xmlns:a16="http://schemas.microsoft.com/office/drawing/2014/main" id="{6D762A48-2976-1D9B-74FC-1A65B3516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6" y="2012950"/>
              <a:ext cx="284163" cy="309563"/>
            </a:xfrm>
            <a:custGeom>
              <a:avLst/>
              <a:gdLst>
                <a:gd name="T0" fmla="*/ 1449 w 1555"/>
                <a:gd name="T1" fmla="*/ 725 h 1695"/>
                <a:gd name="T2" fmla="*/ 1449 w 1555"/>
                <a:gd name="T3" fmla="*/ 217 h 1695"/>
                <a:gd name="T4" fmla="*/ 0 w 1555"/>
                <a:gd name="T5" fmla="*/ 845 h 1695"/>
                <a:gd name="T6" fmla="*/ 1348 w 1555"/>
                <a:gd name="T7" fmla="*/ 1517 h 1695"/>
                <a:gd name="T8" fmla="*/ 1449 w 1555"/>
                <a:gd name="T9" fmla="*/ 725 h 1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5" h="1695">
                  <a:moveTo>
                    <a:pt x="1449" y="725"/>
                  </a:moveTo>
                  <a:cubicBezTo>
                    <a:pt x="1449" y="725"/>
                    <a:pt x="1555" y="287"/>
                    <a:pt x="1449" y="217"/>
                  </a:cubicBezTo>
                  <a:cubicBezTo>
                    <a:pt x="1119" y="0"/>
                    <a:pt x="0" y="845"/>
                    <a:pt x="0" y="845"/>
                  </a:cubicBezTo>
                  <a:cubicBezTo>
                    <a:pt x="0" y="845"/>
                    <a:pt x="1016" y="1695"/>
                    <a:pt x="1348" y="1517"/>
                  </a:cubicBezTo>
                  <a:cubicBezTo>
                    <a:pt x="1524" y="1423"/>
                    <a:pt x="1449" y="725"/>
                    <a:pt x="1449" y="725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5" name="Freeform 702">
              <a:extLst>
                <a:ext uri="{FF2B5EF4-FFF2-40B4-BE49-F238E27FC236}">
                  <a16:creationId xmlns:a16="http://schemas.microsoft.com/office/drawing/2014/main" id="{811A4F48-D0BE-DFBA-FA64-6741E0073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254375"/>
              <a:ext cx="153988" cy="147638"/>
            </a:xfrm>
            <a:custGeom>
              <a:avLst/>
              <a:gdLst>
                <a:gd name="T0" fmla="*/ 840 w 840"/>
                <a:gd name="T1" fmla="*/ 0 h 801"/>
                <a:gd name="T2" fmla="*/ 429 w 840"/>
                <a:gd name="T3" fmla="*/ 775 h 801"/>
                <a:gd name="T4" fmla="*/ 230 w 840"/>
                <a:gd name="T5" fmla="*/ 797 h 801"/>
                <a:gd name="T6" fmla="*/ 17 w 840"/>
                <a:gd name="T7" fmla="*/ 775 h 801"/>
                <a:gd name="T8" fmla="*/ 99 w 840"/>
                <a:gd name="T9" fmla="*/ 188 h 801"/>
                <a:gd name="T10" fmla="*/ 604 w 840"/>
                <a:gd name="T11" fmla="*/ 27 h 801"/>
                <a:gd name="T12" fmla="*/ 840 w 840"/>
                <a:gd name="T13" fmla="*/ 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0" h="801">
                  <a:moveTo>
                    <a:pt x="840" y="0"/>
                  </a:moveTo>
                  <a:cubicBezTo>
                    <a:pt x="840" y="0"/>
                    <a:pt x="617" y="662"/>
                    <a:pt x="429" y="775"/>
                  </a:cubicBezTo>
                  <a:cubicBezTo>
                    <a:pt x="391" y="798"/>
                    <a:pt x="310" y="801"/>
                    <a:pt x="230" y="797"/>
                  </a:cubicBezTo>
                  <a:cubicBezTo>
                    <a:pt x="123" y="793"/>
                    <a:pt x="17" y="775"/>
                    <a:pt x="17" y="775"/>
                  </a:cubicBezTo>
                  <a:cubicBezTo>
                    <a:pt x="17" y="775"/>
                    <a:pt x="0" y="298"/>
                    <a:pt x="99" y="188"/>
                  </a:cubicBezTo>
                  <a:cubicBezTo>
                    <a:pt x="174" y="104"/>
                    <a:pt x="417" y="54"/>
                    <a:pt x="604" y="27"/>
                  </a:cubicBezTo>
                  <a:cubicBezTo>
                    <a:pt x="736" y="8"/>
                    <a:pt x="840" y="0"/>
                    <a:pt x="840" y="0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6" name="Freeform 703">
              <a:extLst>
                <a:ext uri="{FF2B5EF4-FFF2-40B4-BE49-F238E27FC236}">
                  <a16:creationId xmlns:a16="http://schemas.microsoft.com/office/drawing/2014/main" id="{EB207A2F-2F6D-7433-25A5-5F30E431C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4676" y="2439988"/>
              <a:ext cx="117475" cy="265113"/>
            </a:xfrm>
            <a:custGeom>
              <a:avLst/>
              <a:gdLst>
                <a:gd name="T0" fmla="*/ 569 w 647"/>
                <a:gd name="T1" fmla="*/ 1451 h 1451"/>
                <a:gd name="T2" fmla="*/ 337 w 647"/>
                <a:gd name="T3" fmla="*/ 1405 h 1451"/>
                <a:gd name="T4" fmla="*/ 337 w 647"/>
                <a:gd name="T5" fmla="*/ 1405 h 1451"/>
                <a:gd name="T6" fmla="*/ 0 w 647"/>
                <a:gd name="T7" fmla="*/ 655 h 1451"/>
                <a:gd name="T8" fmla="*/ 247 w 647"/>
                <a:gd name="T9" fmla="*/ 1 h 1451"/>
                <a:gd name="T10" fmla="*/ 263 w 647"/>
                <a:gd name="T11" fmla="*/ 0 h 1451"/>
                <a:gd name="T12" fmla="*/ 294 w 647"/>
                <a:gd name="T13" fmla="*/ 8 h 1451"/>
                <a:gd name="T14" fmla="*/ 647 w 647"/>
                <a:gd name="T15" fmla="*/ 839 h 1451"/>
                <a:gd name="T16" fmla="*/ 569 w 647"/>
                <a:gd name="T17" fmla="*/ 1451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1451">
                  <a:moveTo>
                    <a:pt x="569" y="1451"/>
                  </a:moveTo>
                  <a:cubicBezTo>
                    <a:pt x="569" y="1451"/>
                    <a:pt x="474" y="1438"/>
                    <a:pt x="337" y="1405"/>
                  </a:cubicBezTo>
                  <a:lnTo>
                    <a:pt x="337" y="1405"/>
                  </a:lnTo>
                  <a:cubicBezTo>
                    <a:pt x="126" y="1202"/>
                    <a:pt x="0" y="941"/>
                    <a:pt x="0" y="655"/>
                  </a:cubicBezTo>
                  <a:cubicBezTo>
                    <a:pt x="0" y="413"/>
                    <a:pt x="91" y="188"/>
                    <a:pt x="247" y="1"/>
                  </a:cubicBezTo>
                  <a:cubicBezTo>
                    <a:pt x="252" y="0"/>
                    <a:pt x="258" y="0"/>
                    <a:pt x="263" y="0"/>
                  </a:cubicBezTo>
                  <a:cubicBezTo>
                    <a:pt x="274" y="0"/>
                    <a:pt x="285" y="2"/>
                    <a:pt x="294" y="8"/>
                  </a:cubicBezTo>
                  <a:cubicBezTo>
                    <a:pt x="575" y="176"/>
                    <a:pt x="647" y="526"/>
                    <a:pt x="647" y="839"/>
                  </a:cubicBezTo>
                  <a:cubicBezTo>
                    <a:pt x="647" y="1165"/>
                    <a:pt x="569" y="1451"/>
                    <a:pt x="569" y="1451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7" name="Freeform 704">
              <a:extLst>
                <a:ext uri="{FF2B5EF4-FFF2-40B4-BE49-F238E27FC236}">
                  <a16:creationId xmlns:a16="http://schemas.microsoft.com/office/drawing/2014/main" id="{F5FE9D03-FB1E-538E-95C3-5CFE90D88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788" y="2147888"/>
              <a:ext cx="239713" cy="23813"/>
            </a:xfrm>
            <a:custGeom>
              <a:avLst/>
              <a:gdLst>
                <a:gd name="T0" fmla="*/ 0 w 1312"/>
                <a:gd name="T1" fmla="*/ 130 h 130"/>
                <a:gd name="T2" fmla="*/ 1312 w 1312"/>
                <a:gd name="T3" fmla="*/ 0 h 130"/>
                <a:gd name="T4" fmla="*/ 1312 w 1312"/>
                <a:gd name="T5" fmla="*/ 130 h 130"/>
                <a:gd name="T6" fmla="*/ 0 w 1312"/>
                <a:gd name="T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2" h="130">
                  <a:moveTo>
                    <a:pt x="0" y="130"/>
                  </a:moveTo>
                  <a:lnTo>
                    <a:pt x="1312" y="0"/>
                  </a:lnTo>
                  <a:lnTo>
                    <a:pt x="1312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274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8" name="Freeform 705">
              <a:extLst>
                <a:ext uri="{FF2B5EF4-FFF2-40B4-BE49-F238E27FC236}">
                  <a16:creationId xmlns:a16="http://schemas.microsoft.com/office/drawing/2014/main" id="{85D1B516-1557-1DE5-B7A9-8F77DC9F8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988" y="2254250"/>
              <a:ext cx="82550" cy="304800"/>
            </a:xfrm>
            <a:custGeom>
              <a:avLst/>
              <a:gdLst>
                <a:gd name="T0" fmla="*/ 37 w 52"/>
                <a:gd name="T1" fmla="*/ 0 h 192"/>
                <a:gd name="T2" fmla="*/ 0 w 52"/>
                <a:gd name="T3" fmla="*/ 192 h 192"/>
                <a:gd name="T4" fmla="*/ 52 w 52"/>
                <a:gd name="T5" fmla="*/ 9 h 192"/>
                <a:gd name="T6" fmla="*/ 37 w 52"/>
                <a:gd name="T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192">
                  <a:moveTo>
                    <a:pt x="37" y="0"/>
                  </a:moveTo>
                  <a:lnTo>
                    <a:pt x="0" y="192"/>
                  </a:lnTo>
                  <a:lnTo>
                    <a:pt x="52" y="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79" name="Freeform 706">
              <a:extLst>
                <a:ext uri="{FF2B5EF4-FFF2-40B4-BE49-F238E27FC236}">
                  <a16:creationId xmlns:a16="http://schemas.microsoft.com/office/drawing/2014/main" id="{6FDAA850-996F-82CA-852F-2FE2A2E6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363" y="2344738"/>
              <a:ext cx="79375" cy="360363"/>
            </a:xfrm>
            <a:custGeom>
              <a:avLst/>
              <a:gdLst>
                <a:gd name="T0" fmla="*/ 36 w 50"/>
                <a:gd name="T1" fmla="*/ 0 h 227"/>
                <a:gd name="T2" fmla="*/ 0 w 50"/>
                <a:gd name="T3" fmla="*/ 227 h 227"/>
                <a:gd name="T4" fmla="*/ 50 w 50"/>
                <a:gd name="T5" fmla="*/ 0 h 227"/>
                <a:gd name="T6" fmla="*/ 36 w 50"/>
                <a:gd name="T7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227">
                  <a:moveTo>
                    <a:pt x="36" y="0"/>
                  </a:moveTo>
                  <a:lnTo>
                    <a:pt x="0" y="227"/>
                  </a:lnTo>
                  <a:lnTo>
                    <a:pt x="5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0" name="Freeform 707">
              <a:extLst>
                <a:ext uri="{FF2B5EF4-FFF2-40B4-BE49-F238E27FC236}">
                  <a16:creationId xmlns:a16="http://schemas.microsoft.com/office/drawing/2014/main" id="{0DCFBF06-0389-CD0F-D2C9-2A461E56F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5263" y="1957388"/>
              <a:ext cx="96838" cy="187325"/>
            </a:xfrm>
            <a:custGeom>
              <a:avLst/>
              <a:gdLst>
                <a:gd name="T0" fmla="*/ 0 w 61"/>
                <a:gd name="T1" fmla="*/ 8 h 118"/>
                <a:gd name="T2" fmla="*/ 61 w 61"/>
                <a:gd name="T3" fmla="*/ 118 h 118"/>
                <a:gd name="T4" fmla="*/ 14 w 61"/>
                <a:gd name="T5" fmla="*/ 0 h 118"/>
                <a:gd name="T6" fmla="*/ 0 w 61"/>
                <a:gd name="T7" fmla="*/ 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118">
                  <a:moveTo>
                    <a:pt x="0" y="8"/>
                  </a:moveTo>
                  <a:lnTo>
                    <a:pt x="61" y="118"/>
                  </a:lnTo>
                  <a:lnTo>
                    <a:pt x="1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1" name="Freeform 708">
              <a:extLst>
                <a:ext uri="{FF2B5EF4-FFF2-40B4-BE49-F238E27FC236}">
                  <a16:creationId xmlns:a16="http://schemas.microsoft.com/office/drawing/2014/main" id="{4247D94E-20BE-52F9-7168-594FA886A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988" y="2833688"/>
              <a:ext cx="203200" cy="217488"/>
            </a:xfrm>
            <a:custGeom>
              <a:avLst/>
              <a:gdLst>
                <a:gd name="T0" fmla="*/ 1112 w 1112"/>
                <a:gd name="T1" fmla="*/ 320 h 1190"/>
                <a:gd name="T2" fmla="*/ 176 w 1112"/>
                <a:gd name="T3" fmla="*/ 1190 h 1190"/>
                <a:gd name="T4" fmla="*/ 226 w 1112"/>
                <a:gd name="T5" fmla="*/ 106 h 1190"/>
                <a:gd name="T6" fmla="*/ 688 w 1112"/>
                <a:gd name="T7" fmla="*/ 298 h 1190"/>
                <a:gd name="T8" fmla="*/ 1112 w 1112"/>
                <a:gd name="T9" fmla="*/ 320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2" h="1190">
                  <a:moveTo>
                    <a:pt x="1112" y="320"/>
                  </a:moveTo>
                  <a:cubicBezTo>
                    <a:pt x="996" y="701"/>
                    <a:pt x="646" y="1019"/>
                    <a:pt x="176" y="1190"/>
                  </a:cubicBezTo>
                  <a:cubicBezTo>
                    <a:pt x="69" y="819"/>
                    <a:pt x="0" y="347"/>
                    <a:pt x="226" y="106"/>
                  </a:cubicBezTo>
                  <a:cubicBezTo>
                    <a:pt x="326" y="0"/>
                    <a:pt x="688" y="298"/>
                    <a:pt x="688" y="298"/>
                  </a:cubicBezTo>
                  <a:cubicBezTo>
                    <a:pt x="688" y="298"/>
                    <a:pt x="1004" y="242"/>
                    <a:pt x="1112" y="320"/>
                  </a:cubicBez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2" name="Freeform 709">
              <a:extLst>
                <a:ext uri="{FF2B5EF4-FFF2-40B4-BE49-F238E27FC236}">
                  <a16:creationId xmlns:a16="http://schemas.microsoft.com/office/drawing/2014/main" id="{6ACCBBF9-BE48-AFE2-9D40-75C94F0BF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201" y="2722563"/>
              <a:ext cx="327025" cy="314325"/>
            </a:xfrm>
            <a:custGeom>
              <a:avLst/>
              <a:gdLst>
                <a:gd name="T0" fmla="*/ 1777 w 1782"/>
                <a:gd name="T1" fmla="*/ 597 h 1723"/>
                <a:gd name="T2" fmla="*/ 1203 w 1782"/>
                <a:gd name="T3" fmla="*/ 1420 h 1723"/>
                <a:gd name="T4" fmla="*/ 541 w 1782"/>
                <a:gd name="T5" fmla="*/ 1723 h 1723"/>
                <a:gd name="T6" fmla="*/ 517 w 1782"/>
                <a:gd name="T7" fmla="*/ 114 h 1723"/>
                <a:gd name="T8" fmla="*/ 574 w 1782"/>
                <a:gd name="T9" fmla="*/ 79 h 1723"/>
                <a:gd name="T10" fmla="*/ 1170 w 1782"/>
                <a:gd name="T11" fmla="*/ 395 h 1723"/>
                <a:gd name="T12" fmla="*/ 1777 w 1782"/>
                <a:gd name="T13" fmla="*/ 597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82" h="1723">
                  <a:moveTo>
                    <a:pt x="1777" y="597"/>
                  </a:moveTo>
                  <a:cubicBezTo>
                    <a:pt x="1782" y="960"/>
                    <a:pt x="1499" y="1234"/>
                    <a:pt x="1203" y="1420"/>
                  </a:cubicBezTo>
                  <a:cubicBezTo>
                    <a:pt x="880" y="1623"/>
                    <a:pt x="541" y="1723"/>
                    <a:pt x="541" y="1723"/>
                  </a:cubicBezTo>
                  <a:cubicBezTo>
                    <a:pt x="541" y="1723"/>
                    <a:pt x="0" y="487"/>
                    <a:pt x="517" y="114"/>
                  </a:cubicBezTo>
                  <a:cubicBezTo>
                    <a:pt x="535" y="101"/>
                    <a:pt x="554" y="89"/>
                    <a:pt x="574" y="79"/>
                  </a:cubicBezTo>
                  <a:cubicBezTo>
                    <a:pt x="723" y="0"/>
                    <a:pt x="1170" y="395"/>
                    <a:pt x="1170" y="395"/>
                  </a:cubicBezTo>
                  <a:cubicBezTo>
                    <a:pt x="1170" y="395"/>
                    <a:pt x="1775" y="437"/>
                    <a:pt x="1777" y="597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3" name="Freeform 710">
              <a:extLst>
                <a:ext uri="{FF2B5EF4-FFF2-40B4-BE49-F238E27FC236}">
                  <a16:creationId xmlns:a16="http://schemas.microsoft.com/office/drawing/2014/main" id="{EA6A1532-8FE4-0FD4-B4FA-77A3CCFC1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738" y="2767013"/>
              <a:ext cx="104775" cy="231775"/>
            </a:xfrm>
            <a:custGeom>
              <a:avLst/>
              <a:gdLst>
                <a:gd name="T0" fmla="*/ 59 w 66"/>
                <a:gd name="T1" fmla="*/ 0 h 146"/>
                <a:gd name="T2" fmla="*/ 0 w 66"/>
                <a:gd name="T3" fmla="*/ 146 h 146"/>
                <a:gd name="T4" fmla="*/ 66 w 66"/>
                <a:gd name="T5" fmla="*/ 17 h 146"/>
                <a:gd name="T6" fmla="*/ 59 w 66"/>
                <a:gd name="T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146">
                  <a:moveTo>
                    <a:pt x="59" y="0"/>
                  </a:moveTo>
                  <a:lnTo>
                    <a:pt x="0" y="146"/>
                  </a:lnTo>
                  <a:lnTo>
                    <a:pt x="66" y="1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4" name="Freeform 711">
              <a:extLst>
                <a:ext uri="{FF2B5EF4-FFF2-40B4-BE49-F238E27FC236}">
                  <a16:creationId xmlns:a16="http://schemas.microsoft.com/office/drawing/2014/main" id="{ACFA0B3F-41D5-8816-5392-B47F586A8E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6488" y="2244725"/>
              <a:ext cx="200025" cy="223838"/>
            </a:xfrm>
            <a:custGeom>
              <a:avLst/>
              <a:gdLst>
                <a:gd name="T0" fmla="*/ 101 w 1095"/>
                <a:gd name="T1" fmla="*/ 1225 h 1225"/>
                <a:gd name="T2" fmla="*/ 101 w 1095"/>
                <a:gd name="T3" fmla="*/ 1225 h 1225"/>
                <a:gd name="T4" fmla="*/ 0 w 1095"/>
                <a:gd name="T5" fmla="*/ 411 h 1225"/>
                <a:gd name="T6" fmla="*/ 10 w 1095"/>
                <a:gd name="T7" fmla="*/ 229 h 1225"/>
                <a:gd name="T8" fmla="*/ 236 w 1095"/>
                <a:gd name="T9" fmla="*/ 278 h 1225"/>
                <a:gd name="T10" fmla="*/ 347 w 1095"/>
                <a:gd name="T11" fmla="*/ 254 h 1225"/>
                <a:gd name="T12" fmla="*/ 452 w 1095"/>
                <a:gd name="T13" fmla="*/ 0 h 1225"/>
                <a:gd name="T14" fmla="*/ 642 w 1095"/>
                <a:gd name="T15" fmla="*/ 180 h 1225"/>
                <a:gd name="T16" fmla="*/ 466 w 1095"/>
                <a:gd name="T17" fmla="*/ 1097 h 1225"/>
                <a:gd name="T18" fmla="*/ 101 w 1095"/>
                <a:gd name="T19" fmla="*/ 1225 h 1225"/>
                <a:gd name="T20" fmla="*/ 538 w 1095"/>
                <a:gd name="T21" fmla="*/ 1056 h 1225"/>
                <a:gd name="T22" fmla="*/ 764 w 1095"/>
                <a:gd name="T23" fmla="*/ 267 h 1225"/>
                <a:gd name="T24" fmla="*/ 1095 w 1095"/>
                <a:gd name="T25" fmla="*/ 326 h 1225"/>
                <a:gd name="T26" fmla="*/ 538 w 1095"/>
                <a:gd name="T27" fmla="*/ 1056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5" h="1225">
                  <a:moveTo>
                    <a:pt x="101" y="1225"/>
                  </a:moveTo>
                  <a:lnTo>
                    <a:pt x="101" y="1225"/>
                  </a:lnTo>
                  <a:cubicBezTo>
                    <a:pt x="46" y="956"/>
                    <a:pt x="0" y="659"/>
                    <a:pt x="0" y="411"/>
                  </a:cubicBezTo>
                  <a:cubicBezTo>
                    <a:pt x="0" y="347"/>
                    <a:pt x="3" y="286"/>
                    <a:pt x="10" y="229"/>
                  </a:cubicBezTo>
                  <a:cubicBezTo>
                    <a:pt x="93" y="260"/>
                    <a:pt x="170" y="278"/>
                    <a:pt x="236" y="278"/>
                  </a:cubicBezTo>
                  <a:cubicBezTo>
                    <a:pt x="278" y="278"/>
                    <a:pt x="316" y="271"/>
                    <a:pt x="347" y="254"/>
                  </a:cubicBezTo>
                  <a:cubicBezTo>
                    <a:pt x="407" y="222"/>
                    <a:pt x="438" y="120"/>
                    <a:pt x="452" y="0"/>
                  </a:cubicBezTo>
                  <a:cubicBezTo>
                    <a:pt x="524" y="59"/>
                    <a:pt x="592" y="127"/>
                    <a:pt x="642" y="180"/>
                  </a:cubicBezTo>
                  <a:lnTo>
                    <a:pt x="466" y="1097"/>
                  </a:lnTo>
                  <a:cubicBezTo>
                    <a:pt x="354" y="1156"/>
                    <a:pt x="231" y="1200"/>
                    <a:pt x="101" y="1225"/>
                  </a:cubicBezTo>
                  <a:close/>
                  <a:moveTo>
                    <a:pt x="538" y="1056"/>
                  </a:moveTo>
                  <a:lnTo>
                    <a:pt x="764" y="267"/>
                  </a:lnTo>
                  <a:cubicBezTo>
                    <a:pt x="835" y="275"/>
                    <a:pt x="973" y="293"/>
                    <a:pt x="1095" y="326"/>
                  </a:cubicBezTo>
                  <a:cubicBezTo>
                    <a:pt x="1010" y="632"/>
                    <a:pt x="808" y="891"/>
                    <a:pt x="538" y="1056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5" name="Freeform 712">
              <a:extLst>
                <a:ext uri="{FF2B5EF4-FFF2-40B4-BE49-F238E27FC236}">
                  <a16:creationId xmlns:a16="http://schemas.microsoft.com/office/drawing/2014/main" id="{1EB6AB7D-59EF-2AC5-94DD-9921A2E09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076" y="2220913"/>
              <a:ext cx="80963" cy="74613"/>
            </a:xfrm>
            <a:custGeom>
              <a:avLst/>
              <a:gdLst>
                <a:gd name="T0" fmla="*/ 226 w 442"/>
                <a:gd name="T1" fmla="*/ 404 h 404"/>
                <a:gd name="T2" fmla="*/ 0 w 442"/>
                <a:gd name="T3" fmla="*/ 355 h 404"/>
                <a:gd name="T4" fmla="*/ 168 w 442"/>
                <a:gd name="T5" fmla="*/ 9 h 404"/>
                <a:gd name="T6" fmla="*/ 208 w 442"/>
                <a:gd name="T7" fmla="*/ 0 h 404"/>
                <a:gd name="T8" fmla="*/ 442 w 442"/>
                <a:gd name="T9" fmla="*/ 126 h 404"/>
                <a:gd name="T10" fmla="*/ 337 w 442"/>
                <a:gd name="T11" fmla="*/ 380 h 404"/>
                <a:gd name="T12" fmla="*/ 226 w 442"/>
                <a:gd name="T13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2" h="404">
                  <a:moveTo>
                    <a:pt x="226" y="404"/>
                  </a:moveTo>
                  <a:cubicBezTo>
                    <a:pt x="160" y="404"/>
                    <a:pt x="83" y="386"/>
                    <a:pt x="0" y="355"/>
                  </a:cubicBezTo>
                  <a:cubicBezTo>
                    <a:pt x="19" y="190"/>
                    <a:pt x="70" y="64"/>
                    <a:pt x="168" y="9"/>
                  </a:cubicBezTo>
                  <a:cubicBezTo>
                    <a:pt x="180" y="3"/>
                    <a:pt x="193" y="0"/>
                    <a:pt x="208" y="0"/>
                  </a:cubicBezTo>
                  <a:cubicBezTo>
                    <a:pt x="271" y="0"/>
                    <a:pt x="358" y="56"/>
                    <a:pt x="442" y="126"/>
                  </a:cubicBezTo>
                  <a:cubicBezTo>
                    <a:pt x="428" y="246"/>
                    <a:pt x="397" y="348"/>
                    <a:pt x="337" y="380"/>
                  </a:cubicBezTo>
                  <a:cubicBezTo>
                    <a:pt x="306" y="397"/>
                    <a:pt x="268" y="404"/>
                    <a:pt x="226" y="404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6" name="Freeform 713">
              <a:extLst>
                <a:ext uri="{FF2B5EF4-FFF2-40B4-BE49-F238E27FC236}">
                  <a16:creationId xmlns:a16="http://schemas.microsoft.com/office/drawing/2014/main" id="{9E02C243-ECC3-F1FF-37F9-6EF6563A0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213" y="2276475"/>
              <a:ext cx="53975" cy="168275"/>
            </a:xfrm>
            <a:custGeom>
              <a:avLst/>
              <a:gdLst>
                <a:gd name="T0" fmla="*/ 0 w 298"/>
                <a:gd name="T1" fmla="*/ 917 h 917"/>
                <a:gd name="T2" fmla="*/ 176 w 298"/>
                <a:gd name="T3" fmla="*/ 0 h 917"/>
                <a:gd name="T4" fmla="*/ 252 w 298"/>
                <a:gd name="T5" fmla="*/ 82 h 917"/>
                <a:gd name="T6" fmla="*/ 298 w 298"/>
                <a:gd name="T7" fmla="*/ 87 h 917"/>
                <a:gd name="T8" fmla="*/ 72 w 298"/>
                <a:gd name="T9" fmla="*/ 876 h 917"/>
                <a:gd name="T10" fmla="*/ 0 w 298"/>
                <a:gd name="T11" fmla="*/ 917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917">
                  <a:moveTo>
                    <a:pt x="0" y="917"/>
                  </a:moveTo>
                  <a:lnTo>
                    <a:pt x="176" y="0"/>
                  </a:lnTo>
                  <a:cubicBezTo>
                    <a:pt x="222" y="48"/>
                    <a:pt x="252" y="82"/>
                    <a:pt x="252" y="82"/>
                  </a:cubicBezTo>
                  <a:cubicBezTo>
                    <a:pt x="252" y="82"/>
                    <a:pt x="269" y="84"/>
                    <a:pt x="298" y="87"/>
                  </a:cubicBezTo>
                  <a:lnTo>
                    <a:pt x="72" y="876"/>
                  </a:lnTo>
                  <a:cubicBezTo>
                    <a:pt x="48" y="890"/>
                    <a:pt x="25" y="904"/>
                    <a:pt x="0" y="917"/>
                  </a:cubicBez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7" name="Freeform 714">
              <a:extLst>
                <a:ext uri="{FF2B5EF4-FFF2-40B4-BE49-F238E27FC236}">
                  <a16:creationId xmlns:a16="http://schemas.microsoft.com/office/drawing/2014/main" id="{C8440403-EF63-F50A-AE7E-E2E98F79BE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4776" y="2344738"/>
              <a:ext cx="350838" cy="260350"/>
            </a:xfrm>
            <a:custGeom>
              <a:avLst/>
              <a:gdLst>
                <a:gd name="T0" fmla="*/ 1552 w 1926"/>
                <a:gd name="T1" fmla="*/ 1426 h 1426"/>
                <a:gd name="T2" fmla="*/ 870 w 1926"/>
                <a:gd name="T3" fmla="*/ 1221 h 1426"/>
                <a:gd name="T4" fmla="*/ 1088 w 1926"/>
                <a:gd name="T5" fmla="*/ 231 h 1426"/>
                <a:gd name="T6" fmla="*/ 1566 w 1926"/>
                <a:gd name="T7" fmla="*/ 185 h 1426"/>
                <a:gd name="T8" fmla="*/ 1891 w 1926"/>
                <a:gd name="T9" fmla="*/ 292 h 1426"/>
                <a:gd name="T10" fmla="*/ 1926 w 1926"/>
                <a:gd name="T11" fmla="*/ 543 h 1426"/>
                <a:gd name="T12" fmla="*/ 1552 w 1926"/>
                <a:gd name="T13" fmla="*/ 1426 h 1426"/>
                <a:gd name="T14" fmla="*/ 1552 w 1926"/>
                <a:gd name="T15" fmla="*/ 1426 h 1426"/>
                <a:gd name="T16" fmla="*/ 827 w 1926"/>
                <a:gd name="T17" fmla="*/ 1198 h 1426"/>
                <a:gd name="T18" fmla="*/ 0 w 1926"/>
                <a:gd name="T19" fmla="*/ 245 h 1426"/>
                <a:gd name="T20" fmla="*/ 147 w 1926"/>
                <a:gd name="T21" fmla="*/ 39 h 1426"/>
                <a:gd name="T22" fmla="*/ 281 w 1926"/>
                <a:gd name="T23" fmla="*/ 0 h 1426"/>
                <a:gd name="T24" fmla="*/ 982 w 1926"/>
                <a:gd name="T25" fmla="*/ 218 h 1426"/>
                <a:gd name="T26" fmla="*/ 827 w 1926"/>
                <a:gd name="T27" fmla="*/ 119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6" h="1426">
                  <a:moveTo>
                    <a:pt x="1552" y="1426"/>
                  </a:moveTo>
                  <a:cubicBezTo>
                    <a:pt x="1307" y="1399"/>
                    <a:pt x="1077" y="1328"/>
                    <a:pt x="870" y="1221"/>
                  </a:cubicBezTo>
                  <a:lnTo>
                    <a:pt x="1088" y="231"/>
                  </a:lnTo>
                  <a:cubicBezTo>
                    <a:pt x="1184" y="215"/>
                    <a:pt x="1387" y="185"/>
                    <a:pt x="1566" y="185"/>
                  </a:cubicBezTo>
                  <a:cubicBezTo>
                    <a:pt x="1727" y="185"/>
                    <a:pt x="1868" y="209"/>
                    <a:pt x="1891" y="292"/>
                  </a:cubicBezTo>
                  <a:cubicBezTo>
                    <a:pt x="1915" y="376"/>
                    <a:pt x="1926" y="460"/>
                    <a:pt x="1926" y="543"/>
                  </a:cubicBezTo>
                  <a:cubicBezTo>
                    <a:pt x="1925" y="864"/>
                    <a:pt x="1761" y="1168"/>
                    <a:pt x="1552" y="1426"/>
                  </a:cubicBezTo>
                  <a:lnTo>
                    <a:pt x="1552" y="1426"/>
                  </a:lnTo>
                  <a:moveTo>
                    <a:pt x="827" y="1198"/>
                  </a:moveTo>
                  <a:cubicBezTo>
                    <a:pt x="442" y="987"/>
                    <a:pt x="144" y="648"/>
                    <a:pt x="0" y="245"/>
                  </a:cubicBezTo>
                  <a:cubicBezTo>
                    <a:pt x="33" y="169"/>
                    <a:pt x="81" y="100"/>
                    <a:pt x="147" y="39"/>
                  </a:cubicBezTo>
                  <a:cubicBezTo>
                    <a:pt x="177" y="12"/>
                    <a:pt x="224" y="0"/>
                    <a:pt x="281" y="0"/>
                  </a:cubicBezTo>
                  <a:cubicBezTo>
                    <a:pt x="495" y="0"/>
                    <a:pt x="852" y="157"/>
                    <a:pt x="982" y="218"/>
                  </a:cubicBezTo>
                  <a:lnTo>
                    <a:pt x="827" y="1198"/>
                  </a:ln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8" name="Freeform 715">
              <a:extLst>
                <a:ext uri="{FF2B5EF4-FFF2-40B4-BE49-F238E27FC236}">
                  <a16:creationId xmlns:a16="http://schemas.microsoft.com/office/drawing/2014/main" id="{A3F8E2D1-C16D-9574-C8DD-5E6E18600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5588" y="2384425"/>
              <a:ext cx="47625" cy="184150"/>
            </a:xfrm>
            <a:custGeom>
              <a:avLst/>
              <a:gdLst>
                <a:gd name="T0" fmla="*/ 43 w 261"/>
                <a:gd name="T1" fmla="*/ 1003 h 1003"/>
                <a:gd name="T2" fmla="*/ 0 w 261"/>
                <a:gd name="T3" fmla="*/ 980 h 1003"/>
                <a:gd name="T4" fmla="*/ 155 w 261"/>
                <a:gd name="T5" fmla="*/ 0 h 1003"/>
                <a:gd name="T6" fmla="*/ 205 w 261"/>
                <a:gd name="T7" fmla="*/ 23 h 1003"/>
                <a:gd name="T8" fmla="*/ 261 w 261"/>
                <a:gd name="T9" fmla="*/ 13 h 1003"/>
                <a:gd name="T10" fmla="*/ 43 w 261"/>
                <a:gd name="T11" fmla="*/ 1003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1003">
                  <a:moveTo>
                    <a:pt x="43" y="1003"/>
                  </a:moveTo>
                  <a:cubicBezTo>
                    <a:pt x="29" y="996"/>
                    <a:pt x="14" y="988"/>
                    <a:pt x="0" y="980"/>
                  </a:cubicBezTo>
                  <a:lnTo>
                    <a:pt x="155" y="0"/>
                  </a:lnTo>
                  <a:cubicBezTo>
                    <a:pt x="186" y="14"/>
                    <a:pt x="205" y="23"/>
                    <a:pt x="205" y="23"/>
                  </a:cubicBezTo>
                  <a:cubicBezTo>
                    <a:pt x="205" y="23"/>
                    <a:pt x="226" y="19"/>
                    <a:pt x="261" y="13"/>
                  </a:cubicBezTo>
                  <a:lnTo>
                    <a:pt x="43" y="1003"/>
                  </a:ln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89" name="Freeform 716">
              <a:extLst>
                <a:ext uri="{FF2B5EF4-FFF2-40B4-BE49-F238E27FC236}">
                  <a16:creationId xmlns:a16="http://schemas.microsoft.com/office/drawing/2014/main" id="{88BE21F8-37E0-5895-59E4-AC969EDD5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2076" y="1938338"/>
              <a:ext cx="249238" cy="168275"/>
            </a:xfrm>
            <a:custGeom>
              <a:avLst/>
              <a:gdLst>
                <a:gd name="T0" fmla="*/ 479 w 1366"/>
                <a:gd name="T1" fmla="*/ 916 h 916"/>
                <a:gd name="T2" fmla="*/ 237 w 1366"/>
                <a:gd name="T3" fmla="*/ 888 h 916"/>
                <a:gd name="T4" fmla="*/ 237 w 1366"/>
                <a:gd name="T5" fmla="*/ 888 h 916"/>
                <a:gd name="T6" fmla="*/ 0 w 1366"/>
                <a:gd name="T7" fmla="*/ 555 h 916"/>
                <a:gd name="T8" fmla="*/ 42 w 1366"/>
                <a:gd name="T9" fmla="*/ 412 h 916"/>
                <a:gd name="T10" fmla="*/ 610 w 1366"/>
                <a:gd name="T11" fmla="*/ 251 h 916"/>
                <a:gd name="T12" fmla="*/ 925 w 1366"/>
                <a:gd name="T13" fmla="*/ 818 h 916"/>
                <a:gd name="T14" fmla="*/ 479 w 1366"/>
                <a:gd name="T15" fmla="*/ 916 h 916"/>
                <a:gd name="T16" fmla="*/ 964 w 1366"/>
                <a:gd name="T17" fmla="*/ 799 h 916"/>
                <a:gd name="T18" fmla="*/ 724 w 1366"/>
                <a:gd name="T19" fmla="*/ 208 h 916"/>
                <a:gd name="T20" fmla="*/ 1186 w 1366"/>
                <a:gd name="T21" fmla="*/ 0 h 916"/>
                <a:gd name="T22" fmla="*/ 1231 w 1366"/>
                <a:gd name="T23" fmla="*/ 14 h 916"/>
                <a:gd name="T24" fmla="*/ 1366 w 1366"/>
                <a:gd name="T25" fmla="*/ 249 h 916"/>
                <a:gd name="T26" fmla="*/ 964 w 1366"/>
                <a:gd name="T27" fmla="*/ 799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66" h="916">
                  <a:moveTo>
                    <a:pt x="479" y="916"/>
                  </a:moveTo>
                  <a:cubicBezTo>
                    <a:pt x="395" y="916"/>
                    <a:pt x="314" y="906"/>
                    <a:pt x="237" y="888"/>
                  </a:cubicBezTo>
                  <a:lnTo>
                    <a:pt x="237" y="888"/>
                  </a:lnTo>
                  <a:cubicBezTo>
                    <a:pt x="98" y="793"/>
                    <a:pt x="0" y="681"/>
                    <a:pt x="0" y="555"/>
                  </a:cubicBezTo>
                  <a:cubicBezTo>
                    <a:pt x="0" y="509"/>
                    <a:pt x="13" y="462"/>
                    <a:pt x="42" y="412"/>
                  </a:cubicBezTo>
                  <a:cubicBezTo>
                    <a:pt x="101" y="311"/>
                    <a:pt x="471" y="265"/>
                    <a:pt x="610" y="251"/>
                  </a:cubicBezTo>
                  <a:lnTo>
                    <a:pt x="925" y="818"/>
                  </a:lnTo>
                  <a:cubicBezTo>
                    <a:pt x="794" y="880"/>
                    <a:pt x="642" y="916"/>
                    <a:pt x="479" y="916"/>
                  </a:cubicBezTo>
                  <a:moveTo>
                    <a:pt x="964" y="799"/>
                  </a:moveTo>
                  <a:lnTo>
                    <a:pt x="724" y="208"/>
                  </a:lnTo>
                  <a:cubicBezTo>
                    <a:pt x="837" y="138"/>
                    <a:pt x="1076" y="0"/>
                    <a:pt x="1186" y="0"/>
                  </a:cubicBezTo>
                  <a:cubicBezTo>
                    <a:pt x="1205" y="0"/>
                    <a:pt x="1221" y="4"/>
                    <a:pt x="1231" y="14"/>
                  </a:cubicBezTo>
                  <a:cubicBezTo>
                    <a:pt x="1299" y="82"/>
                    <a:pt x="1342" y="162"/>
                    <a:pt x="1366" y="249"/>
                  </a:cubicBezTo>
                  <a:cubicBezTo>
                    <a:pt x="1342" y="479"/>
                    <a:pt x="1188" y="679"/>
                    <a:pt x="964" y="799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0" name="Freeform 717">
              <a:extLst>
                <a:ext uri="{FF2B5EF4-FFF2-40B4-BE49-F238E27FC236}">
                  <a16:creationId xmlns:a16="http://schemas.microsoft.com/office/drawing/2014/main" id="{5FC91D18-4652-1539-D489-968118E79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201" y="1976438"/>
              <a:ext cx="65088" cy="111125"/>
            </a:xfrm>
            <a:custGeom>
              <a:avLst/>
              <a:gdLst>
                <a:gd name="T0" fmla="*/ 315 w 354"/>
                <a:gd name="T1" fmla="*/ 610 h 610"/>
                <a:gd name="T2" fmla="*/ 0 w 354"/>
                <a:gd name="T3" fmla="*/ 43 h 610"/>
                <a:gd name="T4" fmla="*/ 52 w 354"/>
                <a:gd name="T5" fmla="*/ 39 h 610"/>
                <a:gd name="T6" fmla="*/ 114 w 354"/>
                <a:gd name="T7" fmla="*/ 0 h 610"/>
                <a:gd name="T8" fmla="*/ 354 w 354"/>
                <a:gd name="T9" fmla="*/ 591 h 610"/>
                <a:gd name="T10" fmla="*/ 315 w 354"/>
                <a:gd name="T11" fmla="*/ 610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4" h="610">
                  <a:moveTo>
                    <a:pt x="315" y="610"/>
                  </a:moveTo>
                  <a:lnTo>
                    <a:pt x="0" y="43"/>
                  </a:lnTo>
                  <a:cubicBezTo>
                    <a:pt x="32" y="40"/>
                    <a:pt x="52" y="39"/>
                    <a:pt x="52" y="39"/>
                  </a:cubicBezTo>
                  <a:cubicBezTo>
                    <a:pt x="52" y="39"/>
                    <a:pt x="76" y="23"/>
                    <a:pt x="114" y="0"/>
                  </a:cubicBezTo>
                  <a:lnTo>
                    <a:pt x="354" y="591"/>
                  </a:lnTo>
                  <a:cubicBezTo>
                    <a:pt x="341" y="597"/>
                    <a:pt x="328" y="604"/>
                    <a:pt x="315" y="610"/>
                  </a:cubicBez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1" name="Freeform 718">
              <a:extLst>
                <a:ext uri="{FF2B5EF4-FFF2-40B4-BE49-F238E27FC236}">
                  <a16:creationId xmlns:a16="http://schemas.microsoft.com/office/drawing/2014/main" id="{0C414FE0-8C14-A746-B112-E64B89A12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2743200"/>
              <a:ext cx="171450" cy="293688"/>
            </a:xfrm>
            <a:custGeom>
              <a:avLst/>
              <a:gdLst>
                <a:gd name="T0" fmla="*/ 248 w 938"/>
                <a:gd name="T1" fmla="*/ 1609 h 1609"/>
                <a:gd name="T2" fmla="*/ 0 w 938"/>
                <a:gd name="T3" fmla="*/ 561 h 1609"/>
                <a:gd name="T4" fmla="*/ 224 w 938"/>
                <a:gd name="T5" fmla="*/ 0 h 1609"/>
                <a:gd name="T6" fmla="*/ 722 w 938"/>
                <a:gd name="T7" fmla="*/ 370 h 1609"/>
                <a:gd name="T8" fmla="*/ 301 w 938"/>
                <a:gd name="T9" fmla="*/ 1400 h 1609"/>
                <a:gd name="T10" fmla="*/ 783 w 938"/>
                <a:gd name="T11" fmla="*/ 463 h 1609"/>
                <a:gd name="T12" fmla="*/ 938 w 938"/>
                <a:gd name="T13" fmla="*/ 1049 h 1609"/>
                <a:gd name="T14" fmla="*/ 910 w 938"/>
                <a:gd name="T15" fmla="*/ 1306 h 1609"/>
                <a:gd name="T16" fmla="*/ 910 w 938"/>
                <a:gd name="T17" fmla="*/ 1306 h 1609"/>
                <a:gd name="T18" fmla="*/ 645 w 938"/>
                <a:gd name="T19" fmla="*/ 1451 h 1609"/>
                <a:gd name="T20" fmla="*/ 454 w 938"/>
                <a:gd name="T21" fmla="*/ 1535 h 1609"/>
                <a:gd name="T22" fmla="*/ 248 w 938"/>
                <a:gd name="T23" fmla="*/ 1609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8" h="1609">
                  <a:moveTo>
                    <a:pt x="248" y="1609"/>
                  </a:moveTo>
                  <a:cubicBezTo>
                    <a:pt x="248" y="1609"/>
                    <a:pt x="0" y="1043"/>
                    <a:pt x="0" y="561"/>
                  </a:cubicBezTo>
                  <a:cubicBezTo>
                    <a:pt x="0" y="331"/>
                    <a:pt x="57" y="121"/>
                    <a:pt x="224" y="0"/>
                  </a:cubicBezTo>
                  <a:cubicBezTo>
                    <a:pt x="423" y="65"/>
                    <a:pt x="597" y="196"/>
                    <a:pt x="722" y="370"/>
                  </a:cubicBezTo>
                  <a:lnTo>
                    <a:pt x="301" y="1400"/>
                  </a:lnTo>
                  <a:lnTo>
                    <a:pt x="783" y="463"/>
                  </a:lnTo>
                  <a:cubicBezTo>
                    <a:pt x="881" y="633"/>
                    <a:pt x="938" y="834"/>
                    <a:pt x="938" y="1049"/>
                  </a:cubicBezTo>
                  <a:cubicBezTo>
                    <a:pt x="938" y="1137"/>
                    <a:pt x="928" y="1224"/>
                    <a:pt x="910" y="1306"/>
                  </a:cubicBezTo>
                  <a:lnTo>
                    <a:pt x="910" y="1306"/>
                  </a:lnTo>
                  <a:cubicBezTo>
                    <a:pt x="821" y="1362"/>
                    <a:pt x="730" y="1411"/>
                    <a:pt x="645" y="1451"/>
                  </a:cubicBezTo>
                  <a:cubicBezTo>
                    <a:pt x="576" y="1485"/>
                    <a:pt x="511" y="1512"/>
                    <a:pt x="454" y="1535"/>
                  </a:cubicBezTo>
                  <a:cubicBezTo>
                    <a:pt x="331" y="1584"/>
                    <a:pt x="248" y="1609"/>
                    <a:pt x="248" y="1609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2" name="Freeform 719">
              <a:extLst>
                <a:ext uri="{FF2B5EF4-FFF2-40B4-BE49-F238E27FC236}">
                  <a16:creationId xmlns:a16="http://schemas.microsoft.com/office/drawing/2014/main" id="{26548358-2DD9-0522-A0C0-2F5402E53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738" y="2809875"/>
              <a:ext cx="87313" cy="188913"/>
            </a:xfrm>
            <a:custGeom>
              <a:avLst/>
              <a:gdLst>
                <a:gd name="T0" fmla="*/ 0 w 482"/>
                <a:gd name="T1" fmla="*/ 1030 h 1030"/>
                <a:gd name="T2" fmla="*/ 421 w 482"/>
                <a:gd name="T3" fmla="*/ 0 h 1030"/>
                <a:gd name="T4" fmla="*/ 482 w 482"/>
                <a:gd name="T5" fmla="*/ 93 h 1030"/>
                <a:gd name="T6" fmla="*/ 0 w 482"/>
                <a:gd name="T7" fmla="*/ 103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2" h="1030">
                  <a:moveTo>
                    <a:pt x="0" y="1030"/>
                  </a:moveTo>
                  <a:lnTo>
                    <a:pt x="421" y="0"/>
                  </a:lnTo>
                  <a:cubicBezTo>
                    <a:pt x="443" y="30"/>
                    <a:pt x="463" y="61"/>
                    <a:pt x="482" y="93"/>
                  </a:cubicBezTo>
                  <a:lnTo>
                    <a:pt x="0" y="1030"/>
                  </a:ln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3" name="Freeform 720">
              <a:extLst>
                <a:ext uri="{FF2B5EF4-FFF2-40B4-BE49-F238E27FC236}">
                  <a16:creationId xmlns:a16="http://schemas.microsoft.com/office/drawing/2014/main" id="{B1A90368-A4B3-FA9E-9AE6-F11FC872D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801" y="2057400"/>
              <a:ext cx="295275" cy="238125"/>
            </a:xfrm>
            <a:custGeom>
              <a:avLst/>
              <a:gdLst>
                <a:gd name="T0" fmla="*/ 214 w 1615"/>
                <a:gd name="T1" fmla="*/ 1299 h 1299"/>
                <a:gd name="T2" fmla="*/ 78 w 1615"/>
                <a:gd name="T3" fmla="*/ 767 h 1299"/>
                <a:gd name="T4" fmla="*/ 136 w 1615"/>
                <a:gd name="T5" fmla="*/ 95 h 1299"/>
                <a:gd name="T6" fmla="*/ 689 w 1615"/>
                <a:gd name="T7" fmla="*/ 432 h 1299"/>
                <a:gd name="T8" fmla="*/ 1504 w 1615"/>
                <a:gd name="T9" fmla="*/ 566 h 1299"/>
                <a:gd name="T10" fmla="*/ 1525 w 1615"/>
                <a:gd name="T11" fmla="*/ 602 h 1299"/>
                <a:gd name="T12" fmla="*/ 214 w 1615"/>
                <a:gd name="T13" fmla="*/ 1299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5" h="1299">
                  <a:moveTo>
                    <a:pt x="214" y="1299"/>
                  </a:moveTo>
                  <a:cubicBezTo>
                    <a:pt x="214" y="1299"/>
                    <a:pt x="132" y="1044"/>
                    <a:pt x="78" y="767"/>
                  </a:cubicBezTo>
                  <a:cubicBezTo>
                    <a:pt x="23" y="479"/>
                    <a:pt x="0" y="167"/>
                    <a:pt x="136" y="95"/>
                  </a:cubicBezTo>
                  <a:cubicBezTo>
                    <a:pt x="318" y="0"/>
                    <a:pt x="689" y="432"/>
                    <a:pt x="689" y="432"/>
                  </a:cubicBezTo>
                  <a:cubicBezTo>
                    <a:pt x="689" y="432"/>
                    <a:pt x="1370" y="424"/>
                    <a:pt x="1504" y="566"/>
                  </a:cubicBezTo>
                  <a:cubicBezTo>
                    <a:pt x="1515" y="577"/>
                    <a:pt x="1522" y="589"/>
                    <a:pt x="1525" y="602"/>
                  </a:cubicBezTo>
                  <a:cubicBezTo>
                    <a:pt x="1615" y="963"/>
                    <a:pt x="214" y="1299"/>
                    <a:pt x="214" y="1299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4" name="Freeform 721">
              <a:extLst>
                <a:ext uri="{FF2B5EF4-FFF2-40B4-BE49-F238E27FC236}">
                  <a16:creationId xmlns:a16="http://schemas.microsoft.com/office/drawing/2014/main" id="{C52727EE-87C9-344B-E2F3-71AFB8CC6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151" y="2073275"/>
              <a:ext cx="268288" cy="134938"/>
            </a:xfrm>
            <a:custGeom>
              <a:avLst/>
              <a:gdLst>
                <a:gd name="T0" fmla="*/ 513 w 1469"/>
                <a:gd name="T1" fmla="*/ 738 h 738"/>
                <a:gd name="T2" fmla="*/ 43 w 1469"/>
                <a:gd name="T3" fmla="*/ 685 h 738"/>
                <a:gd name="T4" fmla="*/ 43 w 1469"/>
                <a:gd name="T5" fmla="*/ 685 h 738"/>
                <a:gd name="T6" fmla="*/ 0 w 1469"/>
                <a:gd name="T7" fmla="*/ 303 h 738"/>
                <a:gd name="T8" fmla="*/ 101 w 1469"/>
                <a:gd name="T9" fmla="*/ 13 h 738"/>
                <a:gd name="T10" fmla="*/ 160 w 1469"/>
                <a:gd name="T11" fmla="*/ 0 h 738"/>
                <a:gd name="T12" fmla="*/ 654 w 1469"/>
                <a:gd name="T13" fmla="*/ 350 h 738"/>
                <a:gd name="T14" fmla="*/ 676 w 1469"/>
                <a:gd name="T15" fmla="*/ 350 h 738"/>
                <a:gd name="T16" fmla="*/ 1469 w 1469"/>
                <a:gd name="T17" fmla="*/ 484 h 738"/>
                <a:gd name="T18" fmla="*/ 513 w 1469"/>
                <a:gd name="T19" fmla="*/ 738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9" h="738">
                  <a:moveTo>
                    <a:pt x="513" y="738"/>
                  </a:moveTo>
                  <a:cubicBezTo>
                    <a:pt x="347" y="738"/>
                    <a:pt x="189" y="719"/>
                    <a:pt x="43" y="685"/>
                  </a:cubicBezTo>
                  <a:lnTo>
                    <a:pt x="43" y="685"/>
                  </a:lnTo>
                  <a:cubicBezTo>
                    <a:pt x="18" y="555"/>
                    <a:pt x="0" y="419"/>
                    <a:pt x="0" y="303"/>
                  </a:cubicBezTo>
                  <a:cubicBezTo>
                    <a:pt x="0" y="164"/>
                    <a:pt x="26" y="53"/>
                    <a:pt x="101" y="13"/>
                  </a:cubicBezTo>
                  <a:cubicBezTo>
                    <a:pt x="119" y="4"/>
                    <a:pt x="139" y="0"/>
                    <a:pt x="160" y="0"/>
                  </a:cubicBezTo>
                  <a:cubicBezTo>
                    <a:pt x="353" y="0"/>
                    <a:pt x="654" y="350"/>
                    <a:pt x="654" y="350"/>
                  </a:cubicBezTo>
                  <a:cubicBezTo>
                    <a:pt x="654" y="350"/>
                    <a:pt x="662" y="350"/>
                    <a:pt x="676" y="350"/>
                  </a:cubicBezTo>
                  <a:cubicBezTo>
                    <a:pt x="794" y="350"/>
                    <a:pt x="1349" y="357"/>
                    <a:pt x="1469" y="484"/>
                  </a:cubicBezTo>
                  <a:cubicBezTo>
                    <a:pt x="1232" y="640"/>
                    <a:pt x="891" y="738"/>
                    <a:pt x="513" y="738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5" name="Freeform 722">
              <a:extLst>
                <a:ext uri="{FF2B5EF4-FFF2-40B4-BE49-F238E27FC236}">
                  <a16:creationId xmlns:a16="http://schemas.microsoft.com/office/drawing/2014/main" id="{9695724A-174A-8E6D-DB01-406050520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538" y="3259138"/>
              <a:ext cx="111125" cy="141288"/>
            </a:xfrm>
            <a:custGeom>
              <a:avLst/>
              <a:gdLst>
                <a:gd name="T0" fmla="*/ 214 w 605"/>
                <a:gd name="T1" fmla="*/ 770 h 770"/>
                <a:gd name="T2" fmla="*/ 214 w 605"/>
                <a:gd name="T3" fmla="*/ 770 h 770"/>
                <a:gd name="T4" fmla="*/ 1 w 605"/>
                <a:gd name="T5" fmla="*/ 748 h 770"/>
                <a:gd name="T6" fmla="*/ 0 w 605"/>
                <a:gd name="T7" fmla="*/ 670 h 770"/>
                <a:gd name="T8" fmla="*/ 83 w 605"/>
                <a:gd name="T9" fmla="*/ 161 h 770"/>
                <a:gd name="T10" fmla="*/ 588 w 605"/>
                <a:gd name="T11" fmla="*/ 0 h 770"/>
                <a:gd name="T12" fmla="*/ 605 w 605"/>
                <a:gd name="T13" fmla="*/ 141 h 770"/>
                <a:gd name="T14" fmla="*/ 214 w 605"/>
                <a:gd name="T15" fmla="*/ 77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5" h="770">
                  <a:moveTo>
                    <a:pt x="214" y="770"/>
                  </a:moveTo>
                  <a:lnTo>
                    <a:pt x="214" y="770"/>
                  </a:lnTo>
                  <a:cubicBezTo>
                    <a:pt x="107" y="766"/>
                    <a:pt x="1" y="748"/>
                    <a:pt x="1" y="748"/>
                  </a:cubicBezTo>
                  <a:cubicBezTo>
                    <a:pt x="1" y="748"/>
                    <a:pt x="0" y="717"/>
                    <a:pt x="0" y="670"/>
                  </a:cubicBezTo>
                  <a:cubicBezTo>
                    <a:pt x="0" y="530"/>
                    <a:pt x="9" y="243"/>
                    <a:pt x="83" y="161"/>
                  </a:cubicBezTo>
                  <a:cubicBezTo>
                    <a:pt x="158" y="77"/>
                    <a:pt x="401" y="27"/>
                    <a:pt x="588" y="0"/>
                  </a:cubicBezTo>
                  <a:cubicBezTo>
                    <a:pt x="599" y="46"/>
                    <a:pt x="605" y="93"/>
                    <a:pt x="605" y="141"/>
                  </a:cubicBezTo>
                  <a:cubicBezTo>
                    <a:pt x="605" y="388"/>
                    <a:pt x="455" y="611"/>
                    <a:pt x="214" y="770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6" name="Freeform 723">
              <a:extLst>
                <a:ext uri="{FF2B5EF4-FFF2-40B4-BE49-F238E27FC236}">
                  <a16:creationId xmlns:a16="http://schemas.microsoft.com/office/drawing/2014/main" id="{EE562D36-6385-765E-1081-92A5C22EA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8" y="1127125"/>
              <a:ext cx="488950" cy="739775"/>
            </a:xfrm>
            <a:custGeom>
              <a:avLst/>
              <a:gdLst>
                <a:gd name="T0" fmla="*/ 2681 w 2681"/>
                <a:gd name="T1" fmla="*/ 2242 h 4052"/>
                <a:gd name="T2" fmla="*/ 2573 w 2681"/>
                <a:gd name="T3" fmla="*/ 2443 h 4052"/>
                <a:gd name="T4" fmla="*/ 1726 w 2681"/>
                <a:gd name="T5" fmla="*/ 455 h 4052"/>
                <a:gd name="T6" fmla="*/ 205 w 2681"/>
                <a:gd name="T7" fmla="*/ 4026 h 4052"/>
                <a:gd name="T8" fmla="*/ 0 w 2681"/>
                <a:gd name="T9" fmla="*/ 4052 h 4052"/>
                <a:gd name="T10" fmla="*/ 1726 w 2681"/>
                <a:gd name="T11" fmla="*/ 0 h 4052"/>
                <a:gd name="T12" fmla="*/ 2681 w 2681"/>
                <a:gd name="T13" fmla="*/ 2242 h 4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81" h="4052">
                  <a:moveTo>
                    <a:pt x="2681" y="2242"/>
                  </a:moveTo>
                  <a:cubicBezTo>
                    <a:pt x="2648" y="2310"/>
                    <a:pt x="2612" y="2377"/>
                    <a:pt x="2573" y="2443"/>
                  </a:cubicBezTo>
                  <a:lnTo>
                    <a:pt x="1726" y="455"/>
                  </a:lnTo>
                  <a:lnTo>
                    <a:pt x="205" y="4026"/>
                  </a:lnTo>
                  <a:cubicBezTo>
                    <a:pt x="137" y="4036"/>
                    <a:pt x="69" y="4045"/>
                    <a:pt x="0" y="4052"/>
                  </a:cubicBezTo>
                  <a:lnTo>
                    <a:pt x="1726" y="0"/>
                  </a:lnTo>
                  <a:lnTo>
                    <a:pt x="2681" y="2242"/>
                  </a:lnTo>
                </a:path>
              </a:pathLst>
            </a:custGeom>
            <a:solidFill>
              <a:srgbClr val="5B52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7" name="Rectangle 724">
              <a:extLst>
                <a:ext uri="{FF2B5EF4-FFF2-40B4-BE49-F238E27FC236}">
                  <a16:creationId xmlns:a16="http://schemas.microsoft.com/office/drawing/2014/main" id="{0D91B38E-1801-1CEE-6F9E-E2263DF18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0013" y="730250"/>
              <a:ext cx="30163" cy="444500"/>
            </a:xfrm>
            <a:prstGeom prst="rect">
              <a:avLst/>
            </a:prstGeom>
            <a:solidFill>
              <a:srgbClr val="5B52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8" name="Freeform 725">
              <a:extLst>
                <a:ext uri="{FF2B5EF4-FFF2-40B4-BE49-F238E27FC236}">
                  <a16:creationId xmlns:a16="http://schemas.microsoft.com/office/drawing/2014/main" id="{2D809179-D4A7-9C24-ED8F-F4D8EDC45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088" y="1119188"/>
              <a:ext cx="101600" cy="127000"/>
            </a:xfrm>
            <a:custGeom>
              <a:avLst/>
              <a:gdLst>
                <a:gd name="T0" fmla="*/ 556 w 556"/>
                <a:gd name="T1" fmla="*/ 349 h 699"/>
                <a:gd name="T2" fmla="*/ 278 w 556"/>
                <a:gd name="T3" fmla="*/ 699 h 699"/>
                <a:gd name="T4" fmla="*/ 49 w 556"/>
                <a:gd name="T5" fmla="*/ 548 h 699"/>
                <a:gd name="T6" fmla="*/ 0 w 556"/>
                <a:gd name="T7" fmla="*/ 349 h 699"/>
                <a:gd name="T8" fmla="*/ 278 w 556"/>
                <a:gd name="T9" fmla="*/ 0 h 699"/>
                <a:gd name="T10" fmla="*/ 380 w 556"/>
                <a:gd name="T11" fmla="*/ 24 h 699"/>
                <a:gd name="T12" fmla="*/ 556 w 556"/>
                <a:gd name="T13" fmla="*/ 34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6" h="699">
                  <a:moveTo>
                    <a:pt x="556" y="349"/>
                  </a:moveTo>
                  <a:cubicBezTo>
                    <a:pt x="556" y="543"/>
                    <a:pt x="432" y="699"/>
                    <a:pt x="278" y="699"/>
                  </a:cubicBezTo>
                  <a:cubicBezTo>
                    <a:pt x="183" y="699"/>
                    <a:pt x="99" y="639"/>
                    <a:pt x="49" y="548"/>
                  </a:cubicBezTo>
                  <a:cubicBezTo>
                    <a:pt x="18" y="491"/>
                    <a:pt x="0" y="423"/>
                    <a:pt x="0" y="349"/>
                  </a:cubicBezTo>
                  <a:cubicBezTo>
                    <a:pt x="0" y="156"/>
                    <a:pt x="124" y="0"/>
                    <a:pt x="278" y="0"/>
                  </a:cubicBezTo>
                  <a:cubicBezTo>
                    <a:pt x="314" y="0"/>
                    <a:pt x="349" y="8"/>
                    <a:pt x="380" y="24"/>
                  </a:cubicBezTo>
                  <a:cubicBezTo>
                    <a:pt x="483" y="75"/>
                    <a:pt x="556" y="202"/>
                    <a:pt x="556" y="349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99" name="Freeform 726">
              <a:extLst>
                <a:ext uri="{FF2B5EF4-FFF2-40B4-BE49-F238E27FC236}">
                  <a16:creationId xmlns:a16="http://schemas.microsoft.com/office/drawing/2014/main" id="{2587E767-06B6-CC49-E52E-3C1721E4C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088" y="1119188"/>
              <a:ext cx="79375" cy="104775"/>
            </a:xfrm>
            <a:custGeom>
              <a:avLst/>
              <a:gdLst>
                <a:gd name="T0" fmla="*/ 429 w 429"/>
                <a:gd name="T1" fmla="*/ 223 h 573"/>
                <a:gd name="T2" fmla="*/ 151 w 429"/>
                <a:gd name="T3" fmla="*/ 573 h 573"/>
                <a:gd name="T4" fmla="*/ 49 w 429"/>
                <a:gd name="T5" fmla="*/ 548 h 573"/>
                <a:gd name="T6" fmla="*/ 0 w 429"/>
                <a:gd name="T7" fmla="*/ 349 h 573"/>
                <a:gd name="T8" fmla="*/ 278 w 429"/>
                <a:gd name="T9" fmla="*/ 0 h 573"/>
                <a:gd name="T10" fmla="*/ 380 w 429"/>
                <a:gd name="T11" fmla="*/ 24 h 573"/>
                <a:gd name="T12" fmla="*/ 429 w 429"/>
                <a:gd name="T13" fmla="*/ 223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9" h="573">
                  <a:moveTo>
                    <a:pt x="429" y="223"/>
                  </a:moveTo>
                  <a:cubicBezTo>
                    <a:pt x="429" y="416"/>
                    <a:pt x="305" y="573"/>
                    <a:pt x="151" y="573"/>
                  </a:cubicBezTo>
                  <a:cubicBezTo>
                    <a:pt x="115" y="573"/>
                    <a:pt x="81" y="564"/>
                    <a:pt x="49" y="548"/>
                  </a:cubicBezTo>
                  <a:cubicBezTo>
                    <a:pt x="18" y="491"/>
                    <a:pt x="0" y="423"/>
                    <a:pt x="0" y="349"/>
                  </a:cubicBezTo>
                  <a:cubicBezTo>
                    <a:pt x="0" y="156"/>
                    <a:pt x="124" y="0"/>
                    <a:pt x="278" y="0"/>
                  </a:cubicBezTo>
                  <a:cubicBezTo>
                    <a:pt x="314" y="0"/>
                    <a:pt x="349" y="8"/>
                    <a:pt x="380" y="24"/>
                  </a:cubicBezTo>
                  <a:cubicBezTo>
                    <a:pt x="411" y="81"/>
                    <a:pt x="429" y="149"/>
                    <a:pt x="429" y="223"/>
                  </a:cubicBez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100" name="Oval 727">
              <a:extLst>
                <a:ext uri="{FF2B5EF4-FFF2-40B4-BE49-F238E27FC236}">
                  <a16:creationId xmlns:a16="http://schemas.microsoft.com/office/drawing/2014/main" id="{38D68FDC-31B0-E0A4-AF57-A652070EB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726" y="1141413"/>
              <a:ext cx="30163" cy="33338"/>
            </a:xfrm>
            <a:prstGeom prst="ellipse">
              <a:avLst/>
            </a:pr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</p:grpSp>
      <p:grpSp>
        <p:nvGrpSpPr>
          <p:cNvPr id="101" name="组合 18">
            <a:extLst>
              <a:ext uri="{FF2B5EF4-FFF2-40B4-BE49-F238E27FC236}">
                <a16:creationId xmlns:a16="http://schemas.microsoft.com/office/drawing/2014/main" id="{F43F0E22-17CC-BB5A-9D70-EE0E300B86F5}"/>
              </a:ext>
            </a:extLst>
          </p:cNvPr>
          <p:cNvGrpSpPr/>
          <p:nvPr/>
        </p:nvGrpSpPr>
        <p:grpSpPr>
          <a:xfrm>
            <a:off x="460110" y="-28798"/>
            <a:ext cx="3571254" cy="723635"/>
            <a:chOff x="209551" y="0"/>
            <a:chExt cx="12191999" cy="3429000"/>
          </a:xfrm>
        </p:grpSpPr>
        <p:pic>
          <p:nvPicPr>
            <p:cNvPr id="102" name="图片 19">
              <a:extLst>
                <a:ext uri="{FF2B5EF4-FFF2-40B4-BE49-F238E27FC236}">
                  <a16:creationId xmlns:a16="http://schemas.microsoft.com/office/drawing/2014/main" id="{9F0A7221-0789-ADFB-9CAB-2D1D9601E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209551" y="0"/>
              <a:ext cx="3124200" cy="3429000"/>
            </a:xfrm>
            <a:prstGeom prst="rect">
              <a:avLst/>
            </a:prstGeom>
          </p:spPr>
        </p:pic>
        <p:pic>
          <p:nvPicPr>
            <p:cNvPr id="103" name="图片 20">
              <a:extLst>
                <a:ext uri="{FF2B5EF4-FFF2-40B4-BE49-F238E27FC236}">
                  <a16:creationId xmlns:a16="http://schemas.microsoft.com/office/drawing/2014/main" id="{821C59E5-7BAA-BE49-B373-00855B09B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3232151" y="0"/>
              <a:ext cx="3124200" cy="3429000"/>
            </a:xfrm>
            <a:prstGeom prst="rect">
              <a:avLst/>
            </a:prstGeom>
          </p:spPr>
        </p:pic>
        <p:pic>
          <p:nvPicPr>
            <p:cNvPr id="104" name="图片 21">
              <a:extLst>
                <a:ext uri="{FF2B5EF4-FFF2-40B4-BE49-F238E27FC236}">
                  <a16:creationId xmlns:a16="http://schemas.microsoft.com/office/drawing/2014/main" id="{D11F5E8E-20E5-7FEE-2C00-3731F743B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6254751" y="0"/>
              <a:ext cx="3124200" cy="3429000"/>
            </a:xfrm>
            <a:prstGeom prst="rect">
              <a:avLst/>
            </a:prstGeom>
          </p:spPr>
        </p:pic>
        <p:pic>
          <p:nvPicPr>
            <p:cNvPr id="105" name="图片 22">
              <a:extLst>
                <a:ext uri="{FF2B5EF4-FFF2-40B4-BE49-F238E27FC236}">
                  <a16:creationId xmlns:a16="http://schemas.microsoft.com/office/drawing/2014/main" id="{A74DBA5D-7ECB-FC4B-0601-E660C2E0B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9277350" y="0"/>
              <a:ext cx="3124200" cy="3429000"/>
            </a:xfrm>
            <a:prstGeom prst="rect">
              <a:avLst/>
            </a:prstGeom>
          </p:spPr>
        </p:pic>
      </p:grpSp>
      <p:grpSp>
        <p:nvGrpSpPr>
          <p:cNvPr id="106" name="组合 18">
            <a:extLst>
              <a:ext uri="{FF2B5EF4-FFF2-40B4-BE49-F238E27FC236}">
                <a16:creationId xmlns:a16="http://schemas.microsoft.com/office/drawing/2014/main" id="{97D6D2D0-6544-52C8-2E52-3C55392049A4}"/>
              </a:ext>
            </a:extLst>
          </p:cNvPr>
          <p:cNvGrpSpPr/>
          <p:nvPr/>
        </p:nvGrpSpPr>
        <p:grpSpPr>
          <a:xfrm>
            <a:off x="8018715" y="-50083"/>
            <a:ext cx="3571254" cy="723635"/>
            <a:chOff x="209551" y="0"/>
            <a:chExt cx="12191999" cy="3429000"/>
          </a:xfrm>
        </p:grpSpPr>
        <p:pic>
          <p:nvPicPr>
            <p:cNvPr id="107" name="图片 19">
              <a:extLst>
                <a:ext uri="{FF2B5EF4-FFF2-40B4-BE49-F238E27FC236}">
                  <a16:creationId xmlns:a16="http://schemas.microsoft.com/office/drawing/2014/main" id="{2B2B58AE-92BE-102A-4C88-5E1F260A8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209551" y="0"/>
              <a:ext cx="3124200" cy="3429000"/>
            </a:xfrm>
            <a:prstGeom prst="rect">
              <a:avLst/>
            </a:prstGeom>
          </p:spPr>
        </p:pic>
        <p:pic>
          <p:nvPicPr>
            <p:cNvPr id="108" name="图片 20">
              <a:extLst>
                <a:ext uri="{FF2B5EF4-FFF2-40B4-BE49-F238E27FC236}">
                  <a16:creationId xmlns:a16="http://schemas.microsoft.com/office/drawing/2014/main" id="{69EF9CD9-8C08-931E-90FB-1E9D8EF3A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3232151" y="0"/>
              <a:ext cx="3124200" cy="3429000"/>
            </a:xfrm>
            <a:prstGeom prst="rect">
              <a:avLst/>
            </a:prstGeom>
          </p:spPr>
        </p:pic>
        <p:pic>
          <p:nvPicPr>
            <p:cNvPr id="109" name="图片 21">
              <a:extLst>
                <a:ext uri="{FF2B5EF4-FFF2-40B4-BE49-F238E27FC236}">
                  <a16:creationId xmlns:a16="http://schemas.microsoft.com/office/drawing/2014/main" id="{E92CE935-34D2-35BF-0344-89E236A33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6254751" y="0"/>
              <a:ext cx="3124200" cy="3429000"/>
            </a:xfrm>
            <a:prstGeom prst="rect">
              <a:avLst/>
            </a:prstGeom>
          </p:spPr>
        </p:pic>
        <p:pic>
          <p:nvPicPr>
            <p:cNvPr id="110" name="图片 22">
              <a:extLst>
                <a:ext uri="{FF2B5EF4-FFF2-40B4-BE49-F238E27FC236}">
                  <a16:creationId xmlns:a16="http://schemas.microsoft.com/office/drawing/2014/main" id="{2A8D2EF2-313D-C5BC-01D7-A53767DDB3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24" b="50000"/>
            <a:stretch/>
          </p:blipFill>
          <p:spPr>
            <a:xfrm>
              <a:off x="9277350" y="0"/>
              <a:ext cx="3124200" cy="3429000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B927626-A3F7-46D7-AF40-CBFE555E3EA5}"/>
              </a:ext>
            </a:extLst>
          </p:cNvPr>
          <p:cNvGrpSpPr/>
          <p:nvPr/>
        </p:nvGrpSpPr>
        <p:grpSpPr>
          <a:xfrm>
            <a:off x="1960065" y="500123"/>
            <a:ext cx="8271870" cy="5857754"/>
            <a:chOff x="1752663" y="0"/>
            <a:chExt cx="8881471" cy="6289444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57DBFAA7-8B05-40E4-8B79-88A34E83C0B5}"/>
                </a:ext>
              </a:extLst>
            </p:cNvPr>
            <p:cNvGrpSpPr/>
            <p:nvPr/>
          </p:nvGrpSpPr>
          <p:grpSpPr>
            <a:xfrm>
              <a:off x="1752663" y="0"/>
              <a:ext cx="8881471" cy="6289444"/>
              <a:chOff x="1752663" y="0"/>
              <a:chExt cx="8881471" cy="6289444"/>
            </a:xfrm>
          </p:grpSpPr>
          <p:pic>
            <p:nvPicPr>
              <p:cNvPr id="115" name="Graphic 114">
                <a:extLst>
                  <a:ext uri="{FF2B5EF4-FFF2-40B4-BE49-F238E27FC236}">
                    <a16:creationId xmlns:a16="http://schemas.microsoft.com/office/drawing/2014/main" id="{91368DF1-BD5C-481F-A4B7-50080A8A5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368334" flipH="1">
                <a:off x="2316866" y="143864"/>
                <a:ext cx="3556994" cy="4345263"/>
              </a:xfrm>
              <a:prstGeom prst="rect">
                <a:avLst/>
              </a:prstGeom>
            </p:spPr>
          </p:pic>
          <p:pic>
            <p:nvPicPr>
              <p:cNvPr id="117" name="Graphic 116">
                <a:extLst>
                  <a:ext uri="{FF2B5EF4-FFF2-40B4-BE49-F238E27FC236}">
                    <a16:creationId xmlns:a16="http://schemas.microsoft.com/office/drawing/2014/main" id="{0B32BEC0-9BBE-4E9A-90D8-BD0B8644E2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86559" y="0"/>
                <a:ext cx="5947575" cy="6255575"/>
              </a:xfrm>
              <a:prstGeom prst="rect">
                <a:avLst/>
              </a:prstGeom>
            </p:spPr>
          </p:pic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66352A15-E490-4EDE-A8F3-3DE24EF95604}"/>
                  </a:ext>
                </a:extLst>
              </p:cNvPr>
              <p:cNvSpPr/>
              <p:nvPr/>
            </p:nvSpPr>
            <p:spPr>
              <a:xfrm>
                <a:off x="1752663" y="4308244"/>
                <a:ext cx="8845101" cy="1981200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6D1E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3" name="Google Shape;586;p27">
              <a:extLst>
                <a:ext uri="{FF2B5EF4-FFF2-40B4-BE49-F238E27FC236}">
                  <a16:creationId xmlns:a16="http://schemas.microsoft.com/office/drawing/2014/main" id="{EB8F0547-1F7B-415F-9BC2-DCA16CFBF05C}"/>
                </a:ext>
              </a:extLst>
            </p:cNvPr>
            <p:cNvSpPr txBox="1">
              <a:spLocks/>
            </p:cNvSpPr>
            <p:nvPr/>
          </p:nvSpPr>
          <p:spPr>
            <a:xfrm rot="-182">
              <a:off x="1786572" y="4495968"/>
              <a:ext cx="8811190" cy="16000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Odibee Sans"/>
                <a:buNone/>
                <a:defRPr sz="6933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Odibee Sans"/>
                <a:buNone/>
                <a:defRPr sz="6933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Odibee Sans"/>
                <a:buNone/>
                <a:defRPr sz="6933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Odibee Sans"/>
                <a:buNone/>
                <a:defRPr sz="6933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Odibee Sans"/>
                <a:buNone/>
                <a:defRPr sz="6933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Odibee Sans"/>
                <a:buNone/>
                <a:defRPr sz="6933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Odibee Sans"/>
                <a:buNone/>
                <a:defRPr sz="6933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Odibee Sans"/>
                <a:buNone/>
                <a:defRPr sz="6933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Odibee Sans"/>
                <a:buNone/>
                <a:defRPr sz="6933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6000" b="0" i="0" u="none" strike="noStrike" kern="0" cap="none" spc="0" normalizeH="0" baseline="0" noProof="0" dirty="0">
                  <a:ln w="31750">
                    <a:solidFill>
                      <a:srgbClr val="6D1E16"/>
                    </a:solidFill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sym typeface="Odibee Sans"/>
                </a:rPr>
                <a:t>THẢO</a:t>
              </a:r>
              <a:r>
                <a:rPr kumimoji="0" lang="en-US" sz="6000" b="0" i="0" u="none" strike="noStrike" kern="0" cap="none" spc="0" normalizeH="0" noProof="0" dirty="0">
                  <a:ln w="31750">
                    <a:solidFill>
                      <a:srgbClr val="6D1E16"/>
                    </a:solidFill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sym typeface="Odibee Sans"/>
                </a:rPr>
                <a:t> LUẬN NHÓM</a:t>
              </a:r>
              <a:endParaRPr kumimoji="0" lang="en-US" sz="6000" b="0" i="0" u="none" strike="noStrike" kern="0" cap="none" spc="0" normalizeH="0" baseline="0" noProof="0" dirty="0">
                <a:ln w="31750">
                  <a:solidFill>
                    <a:srgbClr val="6D1E16"/>
                  </a:solidFill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sym typeface="Odibee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61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4AAB91B-47BD-26CF-1E22-CFCCCE9AD3C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E4E29744-B4FE-D960-A4F4-B26EA849CFF2}"/>
                </a:ext>
              </a:extLst>
            </p:cNvPr>
            <p:cNvSpPr txBox="1"/>
            <p:nvPr/>
          </p:nvSpPr>
          <p:spPr>
            <a:xfrm>
              <a:off x="5382209" y="3105835"/>
              <a:ext cx="142758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Lê </a:t>
              </a:r>
              <a:r>
                <a:rPr lang="en-US" b="0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Thị</a:t>
              </a:r>
              <a:r>
                <a:rPr lang="en-US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0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Xuân</a:t>
              </a:r>
              <a:r>
                <a:rPr lang="en-US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0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Thảo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71AF17-D2ED-B63E-4D56-2C0E148FB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115000"/>
                      </a14:imgEffect>
                    </a14:imgLayer>
                  </a14:imgProps>
                </a:ext>
              </a:extLst>
            </a:blip>
            <a:srcRect t="8768" b="-3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F47451-BA8A-4739-1B39-60488DB9A6A4}"/>
              </a:ext>
            </a:extLst>
          </p:cNvPr>
          <p:cNvSpPr/>
          <p:nvPr/>
        </p:nvSpPr>
        <p:spPr>
          <a:xfrm>
            <a:off x="584981" y="551794"/>
            <a:ext cx="10900198" cy="6177948"/>
          </a:xfrm>
          <a:prstGeom prst="roundRect">
            <a:avLst/>
          </a:prstGeom>
          <a:solidFill>
            <a:schemeClr val="bg1">
              <a:alpha val="96000"/>
            </a:schemeClr>
          </a:solidFill>
          <a:ln w="28575">
            <a:solidFill>
              <a:srgbClr val="0070C0">
                <a:alpha val="8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Bảng 6">
            <a:extLst>
              <a:ext uri="{FF2B5EF4-FFF2-40B4-BE49-F238E27FC236}">
                <a16:creationId xmlns:a16="http://schemas.microsoft.com/office/drawing/2014/main" id="{113293FF-D2A3-4CA9-5A2B-AD4EC8096E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118459"/>
              </p:ext>
            </p:extLst>
          </p:nvPr>
        </p:nvGraphicFramePr>
        <p:xfrm>
          <a:off x="1876097" y="3429000"/>
          <a:ext cx="9191297" cy="255750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97596">
                  <a:extLst>
                    <a:ext uri="{9D8B030D-6E8A-4147-A177-3AD203B41FA5}">
                      <a16:colId xmlns:a16="http://schemas.microsoft.com/office/drawing/2014/main" val="49639081"/>
                    </a:ext>
                  </a:extLst>
                </a:gridCol>
                <a:gridCol w="2997596">
                  <a:extLst>
                    <a:ext uri="{9D8B030D-6E8A-4147-A177-3AD203B41FA5}">
                      <a16:colId xmlns:a16="http://schemas.microsoft.com/office/drawing/2014/main" val="902048543"/>
                    </a:ext>
                  </a:extLst>
                </a:gridCol>
                <a:gridCol w="3196105">
                  <a:extLst>
                    <a:ext uri="{9D8B030D-6E8A-4147-A177-3AD203B41FA5}">
                      <a16:colId xmlns:a16="http://schemas.microsoft.com/office/drawing/2014/main" val="3949973460"/>
                    </a:ext>
                  </a:extLst>
                </a:gridCol>
              </a:tblGrid>
              <a:tr h="6393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SG" sz="32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mong </a:t>
                      </a:r>
                      <a:r>
                        <a:rPr lang="en-SG" sz="32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đợi</a:t>
                      </a:r>
                      <a:endParaRPr lang="en-SG" sz="32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SG" sz="32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SG" sz="32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endParaRPr lang="en-SG" sz="32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32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chăm sóc</a:t>
                      </a:r>
                      <a:endParaRPr lang="en-SG" sz="32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6525402"/>
                  </a:ext>
                </a:extLst>
              </a:tr>
              <a:tr h="6393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SG" sz="1600" kern="100" dirty="0">
                          <a:effectLst/>
                        </a:rPr>
                        <a:t> </a:t>
                      </a:r>
                      <a:endParaRPr lang="en-SG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SG" sz="1600" kern="100" dirty="0">
                          <a:effectLst/>
                        </a:rPr>
                        <a:t> </a:t>
                      </a:r>
                      <a:endParaRPr lang="en-SG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SG" sz="1600" kern="100" dirty="0">
                          <a:effectLst/>
                        </a:rPr>
                        <a:t> </a:t>
                      </a:r>
                      <a:r>
                        <a:rPr lang="vi-VN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 chút</a:t>
                      </a:r>
                      <a:endParaRPr lang="en-SG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5752349"/>
                  </a:ext>
                </a:extLst>
              </a:tr>
              <a:tr h="63486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SG" sz="1600" kern="100" dirty="0">
                          <a:effectLst/>
                        </a:rPr>
                        <a:t> </a:t>
                      </a:r>
                      <a:endParaRPr lang="en-SG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SG" sz="1600" kern="100" dirty="0">
                          <a:effectLst/>
                        </a:rPr>
                        <a:t> </a:t>
                      </a:r>
                      <a:endParaRPr lang="en-SG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SG" sz="1600" kern="100" dirty="0">
                          <a:effectLst/>
                        </a:rPr>
                        <a:t> </a:t>
                      </a:r>
                      <a:endParaRPr lang="en-SG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077415"/>
                  </a:ext>
                </a:extLst>
              </a:tr>
              <a:tr h="63486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SG" sz="1600" kern="100">
                          <a:effectLst/>
                        </a:rPr>
                        <a:t> </a:t>
                      </a:r>
                      <a:endParaRPr lang="en-S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SG" sz="1600" kern="100">
                          <a:effectLst/>
                        </a:rPr>
                        <a:t> </a:t>
                      </a:r>
                      <a:endParaRPr lang="en-S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SG" sz="1600" kern="100" dirty="0">
                          <a:effectLst/>
                        </a:rPr>
                        <a:t> </a:t>
                      </a:r>
                      <a:endParaRPr lang="en-SG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934071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F4B8D01A-D455-EE81-02D1-167613F90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310" y="880645"/>
            <a:ext cx="1002686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Xếp các từ ngữ vào 3 nhóm: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chăm chút, chăm nom, mong chờ, yêu thương, săn sóc, yêu quý, chờ đợi, thương mến, trông mong.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55868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祖国1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orld Bee Day by Slidesgo">
  <a:themeElements>
    <a:clrScheme name="Simple Light">
      <a:dk1>
        <a:srgbClr val="2B1A18"/>
      </a:dk1>
      <a:lt1>
        <a:srgbClr val="F4FEFF"/>
      </a:lt1>
      <a:dk2>
        <a:srgbClr val="FFF76A"/>
      </a:dk2>
      <a:lt2>
        <a:srgbClr val="F1B400"/>
      </a:lt2>
      <a:accent1>
        <a:srgbClr val="91F7FF"/>
      </a:accent1>
      <a:accent2>
        <a:srgbClr val="97D830"/>
      </a:accent2>
      <a:accent3>
        <a:srgbClr val="349319"/>
      </a:accent3>
      <a:accent4>
        <a:srgbClr val="FC518A"/>
      </a:accent4>
      <a:accent5>
        <a:srgbClr val="9B5C31"/>
      </a:accent5>
      <a:accent6>
        <a:srgbClr val="6B452B"/>
      </a:accent6>
      <a:hlink>
        <a:srgbClr val="2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737</TotalTime>
  <Words>851</Words>
  <Application>Microsoft Office PowerPoint</Application>
  <PresentationFormat>Widescreen</PresentationFormat>
  <Paragraphs>111</Paragraphs>
  <Slides>22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50" baseType="lpstr">
      <vt:lpstr>等线</vt:lpstr>
      <vt:lpstr>等线 Light</vt:lpstr>
      <vt:lpstr>#9Slide05 SVNClementine</vt:lpstr>
      <vt:lpstr>Arial</vt:lpstr>
      <vt:lpstr>Arial</vt:lpstr>
      <vt:lpstr>Calibri</vt:lpstr>
      <vt:lpstr>Calibri Light</vt:lpstr>
      <vt:lpstr>Fredoka One</vt:lpstr>
      <vt:lpstr>iCiel Alina</vt:lpstr>
      <vt:lpstr>iCiel Crocante</vt:lpstr>
      <vt:lpstr>Itim</vt:lpstr>
      <vt:lpstr>Lato</vt:lpstr>
      <vt:lpstr>Livvic</vt:lpstr>
      <vt:lpstr>Odibee Sans</vt:lpstr>
      <vt:lpstr>Patrick Hand</vt:lpstr>
      <vt:lpstr>Roboto</vt:lpstr>
      <vt:lpstr>Roboto Condensed Light</vt:lpstr>
      <vt:lpstr>SVN-Hole Hearted</vt:lpstr>
      <vt:lpstr>Times New Roman</vt:lpstr>
      <vt:lpstr>UTM Ambrose</vt:lpstr>
      <vt:lpstr>UTM Cookies</vt:lpstr>
      <vt:lpstr>UTM Showcard</vt:lpstr>
      <vt:lpstr>UVN Banh Mi</vt:lpstr>
      <vt:lpstr>Wingdings</vt:lpstr>
      <vt:lpstr>思源黑体 Medium</vt:lpstr>
      <vt:lpstr>Office 主题​​</vt:lpstr>
      <vt:lpstr>Custom Design</vt:lpstr>
      <vt:lpstr>World Bee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biệt! Hẹn gặp lại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Lan Hương; 0354473852</dc:creator>
  <cp:lastModifiedBy>admin</cp:lastModifiedBy>
  <cp:revision>8</cp:revision>
  <dcterms:created xsi:type="dcterms:W3CDTF">2019-09-28T12:31:42Z</dcterms:created>
  <dcterms:modified xsi:type="dcterms:W3CDTF">2026-01-25T16:59:27Z</dcterms:modified>
</cp:coreProperties>
</file>