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828" r:id="rId5"/>
    <p:sldMasterId id="2147483900" r:id="rId6"/>
    <p:sldMasterId id="2147484020" r:id="rId7"/>
    <p:sldMasterId id="2147484023" r:id="rId8"/>
    <p:sldMasterId id="2147484041" r:id="rId9"/>
    <p:sldMasterId id="2147484075" r:id="rId10"/>
    <p:sldMasterId id="2147484139" r:id="rId11"/>
    <p:sldMasterId id="2147484179" r:id="rId12"/>
    <p:sldMasterId id="2147484193" r:id="rId13"/>
    <p:sldMasterId id="2147484211" r:id="rId14"/>
    <p:sldMasterId id="2147484229" r:id="rId15"/>
    <p:sldMasterId id="2147484356" r:id="rId16"/>
    <p:sldMasterId id="2147484426" r:id="rId17"/>
  </p:sldMasterIdLst>
  <p:notesMasterIdLst>
    <p:notesMasterId r:id="rId47"/>
  </p:notesMasterIdLst>
  <p:handoutMasterIdLst>
    <p:handoutMasterId r:id="rId48"/>
  </p:handoutMasterIdLst>
  <p:sldIdLst>
    <p:sldId id="2696" r:id="rId18"/>
    <p:sldId id="257" r:id="rId19"/>
    <p:sldId id="2681" r:id="rId20"/>
    <p:sldId id="2628" r:id="rId21"/>
    <p:sldId id="2686" r:id="rId22"/>
    <p:sldId id="2629" r:id="rId23"/>
    <p:sldId id="737" r:id="rId24"/>
    <p:sldId id="256" r:id="rId25"/>
    <p:sldId id="2619" r:id="rId26"/>
    <p:sldId id="2682" r:id="rId27"/>
    <p:sldId id="2687" r:id="rId28"/>
    <p:sldId id="2688" r:id="rId29"/>
    <p:sldId id="451" r:id="rId30"/>
    <p:sldId id="2625" r:id="rId31"/>
    <p:sldId id="2569" r:id="rId32"/>
    <p:sldId id="2689" r:id="rId33"/>
    <p:sldId id="2655" r:id="rId34"/>
    <p:sldId id="2665" r:id="rId35"/>
    <p:sldId id="2654" r:id="rId36"/>
    <p:sldId id="2666" r:id="rId37"/>
    <p:sldId id="2667" r:id="rId38"/>
    <p:sldId id="2659" r:id="rId39"/>
    <p:sldId id="258" r:id="rId40"/>
    <p:sldId id="2636" r:id="rId41"/>
    <p:sldId id="2662" r:id="rId42"/>
    <p:sldId id="2690" r:id="rId43"/>
    <p:sldId id="2691" r:id="rId44"/>
    <p:sldId id="2664" r:id="rId45"/>
    <p:sldId id="296" r:id="rId46"/>
  </p:sldIdLst>
  <p:sldSz cx="9144000" cy="5143500" type="screen16x9"/>
  <p:notesSz cx="6858000" cy="9144000"/>
  <p:custDataLst>
    <p:tags r:id="rId49"/>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68E5F2"/>
    <a:srgbClr val="2B857A"/>
    <a:srgbClr val="41DEEF"/>
    <a:srgbClr val="D22229"/>
    <a:srgbClr val="EA1ECD"/>
    <a:srgbClr val="FFFF99"/>
    <a:srgbClr val="FFEFCF"/>
    <a:srgbClr val="F9BDB5"/>
    <a:srgbClr val="F7A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21" autoAdjust="0"/>
    <p:restoredTop sz="94107" autoAdjust="0"/>
  </p:normalViewPr>
  <p:slideViewPr>
    <p:cSldViewPr snapToGrid="0" showGuides="1">
      <p:cViewPr varScale="1">
        <p:scale>
          <a:sx n="97" d="100"/>
          <a:sy n="97" d="100"/>
        </p:scale>
        <p:origin x="802" y="96"/>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25/01/2026</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25/01/2026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091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1D305F-C0AA-4415-9875-62D4724BCC40}" type="slidenum">
              <a:rPr lang="en-US" smtClean="0"/>
              <a:t>21</a:t>
            </a:fld>
            <a:endParaRPr lang="en-US"/>
          </a:p>
        </p:txBody>
      </p:sp>
    </p:spTree>
    <p:extLst>
      <p:ext uri="{BB962C8B-B14F-4D97-AF65-F5344CB8AC3E}">
        <p14:creationId xmlns:p14="http://schemas.microsoft.com/office/powerpoint/2010/main" val="39654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52D2F-9E26-43F3-8CBD-64314C5100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485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593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52D2F-9E26-43F3-8CBD-64314C5100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72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3205735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1D305F-C0AA-4415-9875-62D4724BCC40}" type="slidenum">
              <a:rPr lang="en-US" smtClean="0"/>
              <a:t>17</a:t>
            </a:fld>
            <a:endParaRPr lang="en-US"/>
          </a:p>
        </p:txBody>
      </p:sp>
    </p:spTree>
    <p:extLst>
      <p:ext uri="{BB962C8B-B14F-4D97-AF65-F5344CB8AC3E}">
        <p14:creationId xmlns:p14="http://schemas.microsoft.com/office/powerpoint/2010/main" val="229203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1D305F-C0AA-4415-9875-62D4724BCC40}" type="slidenum">
              <a:rPr lang="en-US" smtClean="0"/>
              <a:t>18</a:t>
            </a:fld>
            <a:endParaRPr lang="en-US"/>
          </a:p>
        </p:txBody>
      </p:sp>
    </p:spTree>
    <p:extLst>
      <p:ext uri="{BB962C8B-B14F-4D97-AF65-F5344CB8AC3E}">
        <p14:creationId xmlns:p14="http://schemas.microsoft.com/office/powerpoint/2010/main" val="31840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3.xml"/><Relationship Id="rId4" Type="http://schemas.openxmlformats.org/officeDocument/2006/relationships/image" Target="../media/image28.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4.xml"/><Relationship Id="rId4" Type="http://schemas.openxmlformats.org/officeDocument/2006/relationships/image" Target="../media/image28.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1.xml"/><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5DA250-FDFB-4409-97F9-042955C1A0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82" b="79960"/>
          <a:stretch/>
        </p:blipFill>
        <p:spPr>
          <a:xfrm>
            <a:off x="7235" y="0"/>
            <a:ext cx="9144000" cy="3602621"/>
          </a:xfrm>
          <a:prstGeom prst="rect">
            <a:avLst/>
          </a:prstGeom>
        </p:spPr>
      </p:pic>
      <p:pic>
        <p:nvPicPr>
          <p:cNvPr id="7" name="图片 6">
            <a:extLst>
              <a:ext uri="{FF2B5EF4-FFF2-40B4-BE49-F238E27FC236}">
                <a16:creationId xmlns:a16="http://schemas.microsoft.com/office/drawing/2014/main" id="{EA92EFED-4DE4-4465-81AC-FB44D462A8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76711"/>
          <a:stretch/>
        </p:blipFill>
        <p:spPr>
          <a:xfrm>
            <a:off x="0" y="242"/>
            <a:ext cx="9144000" cy="1197738"/>
          </a:xfrm>
          <a:prstGeom prst="rect">
            <a:avLst/>
          </a:prstGeom>
        </p:spPr>
      </p:pic>
      <p:pic>
        <p:nvPicPr>
          <p:cNvPr id="6" name="图片 5">
            <a:extLst>
              <a:ext uri="{FF2B5EF4-FFF2-40B4-BE49-F238E27FC236}">
                <a16:creationId xmlns:a16="http://schemas.microsoft.com/office/drawing/2014/main" id="{33300E27-DFEF-485A-A169-52B09084CE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5182" b="50000"/>
          <a:stretch/>
        </p:blipFill>
        <p:spPr>
          <a:xfrm>
            <a:off x="0" y="3352800"/>
            <a:ext cx="9144000" cy="1790700"/>
          </a:xfrm>
          <a:prstGeom prst="rect">
            <a:avLst/>
          </a:prstGeom>
        </p:spPr>
      </p:pic>
      <p:sp>
        <p:nvSpPr>
          <p:cNvPr id="4" name="矩形 3">
            <a:extLst>
              <a:ext uri="{FF2B5EF4-FFF2-40B4-BE49-F238E27FC236}">
                <a16:creationId xmlns:a16="http://schemas.microsoft.com/office/drawing/2014/main" id="{869B1F2A-B8DB-4BED-A430-3032C0F10962}"/>
              </a:ext>
            </a:extLst>
          </p:cNvPr>
          <p:cNvSpPr/>
          <p:nvPr userDrawn="1"/>
        </p:nvSpPr>
        <p:spPr>
          <a:xfrm>
            <a:off x="265928" y="262890"/>
            <a:ext cx="8626613" cy="4569975"/>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59号-创粗黑" panose="020F0502020204030204"/>
              <a:cs typeface="+mn-cs"/>
            </a:endParaRPr>
          </a:p>
        </p:txBody>
      </p:sp>
    </p:spTree>
    <p:extLst>
      <p:ext uri="{BB962C8B-B14F-4D97-AF65-F5344CB8AC3E}">
        <p14:creationId xmlns:p14="http://schemas.microsoft.com/office/powerpoint/2010/main" val="546006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41890"/>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210827" y="1801519"/>
            <a:ext cx="3203288" cy="2025529"/>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70216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833230" y="1386942"/>
            <a:ext cx="4541249" cy="2910161"/>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75943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6032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265114" y="257096"/>
            <a:ext cx="1138781" cy="269309"/>
          </a:xfrm>
          <a:prstGeom prst="rect">
            <a:avLst/>
          </a:prstGeom>
          <a:noFill/>
        </p:spPr>
        <p:txBody>
          <a:bodyPr wrap="none" lIns="68584" tIns="34292" rIns="68584" bIns="34292">
            <a:spAutoFit/>
          </a:bodyPr>
          <a:lstStyle/>
          <a:p>
            <a:pPr marL="0" marR="0" lvl="0" indent="0" algn="l" defTabSz="685778" rtl="0" eaLnBrk="1" fontAlgn="auto" latinLnBrk="0" hangingPunct="1">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265114" y="464995"/>
            <a:ext cx="1279846" cy="207753"/>
          </a:xfrm>
          <a:prstGeom prst="rect">
            <a:avLst/>
          </a:prstGeom>
          <a:noFill/>
        </p:spPr>
        <p:txBody>
          <a:bodyPr wrap="none" lIns="68584" tIns="34292" rIns="68584" bIns="34292">
            <a:spAutoFit/>
          </a:bodyPr>
          <a:lstStyle/>
          <a:p>
            <a:pPr marL="0" marR="0" lvl="0" indent="0" algn="l" defTabSz="685778"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rPr>
              <a:t>Annual work summary</a:t>
            </a:r>
            <a:endParaRPr kumimoji="0" lang="zh-CN" altLang="en-US" sz="9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endParaRPr>
          </a:p>
        </p:txBody>
      </p:sp>
      <p:sp>
        <p:nvSpPr>
          <p:cNvPr id="5" name="矩形 4"/>
          <p:cNvSpPr/>
          <p:nvPr userDrawn="1"/>
        </p:nvSpPr>
        <p:spPr>
          <a:xfrm>
            <a:off x="0" y="257096"/>
            <a:ext cx="160338" cy="417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marL="0" marR="0" lvl="0" indent="0" algn="ctr" defTabSz="68577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E7E6E6">
                  <a:lumMod val="50000"/>
                </a:srgbClr>
              </a:solidFill>
              <a:effectLst/>
              <a:uLnTx/>
              <a:uFillTx/>
              <a:latin typeface="字魂59号-创粗黑" panose="020F0502020204030204"/>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smtClean="0">
                <a:solidFill>
                  <a:prstClr val="black">
                    <a:tint val="75000"/>
                  </a:prstClr>
                </a:solidFill>
              </a:rPr>
              <a:pPr>
                <a:defRPr/>
              </a:pPr>
              <a:t>2026/1/25</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754433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58554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47180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67000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5399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7651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57161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84333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32108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13821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35354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61611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5DA250-FDFB-4409-97F9-042955C1A0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82" b="79960"/>
          <a:stretch/>
        </p:blipFill>
        <p:spPr>
          <a:xfrm>
            <a:off x="7235" y="0"/>
            <a:ext cx="9144000" cy="3602621"/>
          </a:xfrm>
          <a:prstGeom prst="rect">
            <a:avLst/>
          </a:prstGeom>
        </p:spPr>
      </p:pic>
      <p:pic>
        <p:nvPicPr>
          <p:cNvPr id="7" name="图片 6">
            <a:extLst>
              <a:ext uri="{FF2B5EF4-FFF2-40B4-BE49-F238E27FC236}">
                <a16:creationId xmlns:a16="http://schemas.microsoft.com/office/drawing/2014/main" id="{EA92EFED-4DE4-4465-81AC-FB44D462A8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76711"/>
          <a:stretch/>
        </p:blipFill>
        <p:spPr>
          <a:xfrm>
            <a:off x="0" y="242"/>
            <a:ext cx="9144000" cy="1197738"/>
          </a:xfrm>
          <a:prstGeom prst="rect">
            <a:avLst/>
          </a:prstGeom>
        </p:spPr>
      </p:pic>
      <p:pic>
        <p:nvPicPr>
          <p:cNvPr id="6" name="图片 5">
            <a:extLst>
              <a:ext uri="{FF2B5EF4-FFF2-40B4-BE49-F238E27FC236}">
                <a16:creationId xmlns:a16="http://schemas.microsoft.com/office/drawing/2014/main" id="{33300E27-DFEF-485A-A169-52B09084CE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5182" b="50000"/>
          <a:stretch/>
        </p:blipFill>
        <p:spPr>
          <a:xfrm>
            <a:off x="0" y="3352800"/>
            <a:ext cx="9144000" cy="1790700"/>
          </a:xfrm>
          <a:prstGeom prst="rect">
            <a:avLst/>
          </a:prstGeom>
        </p:spPr>
      </p:pic>
      <p:sp>
        <p:nvSpPr>
          <p:cNvPr id="4" name="矩形 3">
            <a:extLst>
              <a:ext uri="{FF2B5EF4-FFF2-40B4-BE49-F238E27FC236}">
                <a16:creationId xmlns:a16="http://schemas.microsoft.com/office/drawing/2014/main" id="{869B1F2A-B8DB-4BED-A430-3032C0F10962}"/>
              </a:ext>
            </a:extLst>
          </p:cNvPr>
          <p:cNvSpPr/>
          <p:nvPr userDrawn="1"/>
        </p:nvSpPr>
        <p:spPr>
          <a:xfrm>
            <a:off x="265928" y="262890"/>
            <a:ext cx="8626613" cy="4569975"/>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59号-创粗黑" panose="020F0502020204030204"/>
              <a:cs typeface="+mn-cs"/>
            </a:endParaRPr>
          </a:p>
        </p:txBody>
      </p:sp>
    </p:spTree>
    <p:extLst>
      <p:ext uri="{BB962C8B-B14F-4D97-AF65-F5344CB8AC3E}">
        <p14:creationId xmlns:p14="http://schemas.microsoft.com/office/powerpoint/2010/main" val="23482898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382634"/>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210827" y="1801519"/>
            <a:ext cx="3203288" cy="2025529"/>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5118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833230" y="1386942"/>
            <a:ext cx="4541249" cy="2910161"/>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72053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282932"/>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265114" y="257096"/>
            <a:ext cx="1138781" cy="269309"/>
          </a:xfrm>
          <a:prstGeom prst="rect">
            <a:avLst/>
          </a:prstGeom>
          <a:noFill/>
        </p:spPr>
        <p:txBody>
          <a:bodyPr wrap="none" lIns="68584" tIns="34292" rIns="68584" bIns="34292">
            <a:spAutoFit/>
          </a:bodyPr>
          <a:lstStyle/>
          <a:p>
            <a:pPr marL="0" marR="0" lvl="0" indent="0" algn="l" defTabSz="685778" rtl="0" eaLnBrk="1" fontAlgn="auto" latinLnBrk="0" hangingPunct="1">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265114" y="464995"/>
            <a:ext cx="1279846" cy="207753"/>
          </a:xfrm>
          <a:prstGeom prst="rect">
            <a:avLst/>
          </a:prstGeom>
          <a:noFill/>
        </p:spPr>
        <p:txBody>
          <a:bodyPr wrap="none" lIns="68584" tIns="34292" rIns="68584" bIns="34292">
            <a:spAutoFit/>
          </a:bodyPr>
          <a:lstStyle/>
          <a:p>
            <a:pPr marL="0" marR="0" lvl="0" indent="0" algn="l" defTabSz="685778"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rPr>
              <a:t>Annual work summary</a:t>
            </a:r>
            <a:endParaRPr kumimoji="0" lang="zh-CN" altLang="en-US" sz="9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endParaRPr>
          </a:p>
        </p:txBody>
      </p:sp>
      <p:sp>
        <p:nvSpPr>
          <p:cNvPr id="5" name="矩形 4"/>
          <p:cNvSpPr/>
          <p:nvPr userDrawn="1"/>
        </p:nvSpPr>
        <p:spPr>
          <a:xfrm>
            <a:off x="0" y="257096"/>
            <a:ext cx="160338" cy="417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marL="0" marR="0" lvl="0" indent="0" algn="ctr" defTabSz="68577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E7E6E6">
                  <a:lumMod val="50000"/>
                </a:srgbClr>
              </a:solidFill>
              <a:effectLst/>
              <a:uLnTx/>
              <a:uFillTx/>
              <a:latin typeface="字魂59号-创粗黑" panose="020F0502020204030204"/>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smtClean="0">
                <a:solidFill>
                  <a:prstClr val="black">
                    <a:tint val="75000"/>
                  </a:prstClr>
                </a:solidFill>
              </a:rPr>
              <a:pPr>
                <a:defRPr/>
              </a:pPr>
              <a:t>2026/1/25</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415743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80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841772"/>
            <a:ext cx="7772400" cy="1790700"/>
          </a:xfrm>
        </p:spPr>
        <p:txBody>
          <a:bodyPr anchor="b"/>
          <a:lstStyle>
            <a:lvl1pPr algn="ctr">
              <a:defRPr sz="3919"/>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568"/>
            </a:lvl1pPr>
            <a:lvl2pPr marL="298641" indent="0" algn="ctr">
              <a:buNone/>
              <a:defRPr sz="1306"/>
            </a:lvl2pPr>
            <a:lvl3pPr marL="597283" indent="0" algn="ctr">
              <a:buNone/>
              <a:defRPr sz="1176"/>
            </a:lvl3pPr>
            <a:lvl4pPr marL="895924" indent="0" algn="ctr">
              <a:buNone/>
              <a:defRPr sz="1045"/>
            </a:lvl4pPr>
            <a:lvl5pPr marL="1194566" indent="0" algn="ctr">
              <a:buNone/>
              <a:defRPr sz="1045"/>
            </a:lvl5pPr>
            <a:lvl6pPr marL="1493207" indent="0" algn="ctr">
              <a:buNone/>
              <a:defRPr sz="1045"/>
            </a:lvl6pPr>
            <a:lvl7pPr marL="1791849" indent="0" algn="ctr">
              <a:buNone/>
              <a:defRPr sz="1045"/>
            </a:lvl7pPr>
            <a:lvl8pPr marL="2090491" indent="0" algn="ctr">
              <a:buNone/>
              <a:defRPr sz="1045"/>
            </a:lvl8pPr>
            <a:lvl9pPr marL="2389132" indent="0" algn="ctr">
              <a:buNone/>
              <a:defRPr sz="104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8549940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8011334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3919"/>
            </a:lvl1pPr>
          </a:lstStyle>
          <a:p>
            <a:r>
              <a:rPr lang="en-US"/>
              <a:t>Click to edit Master title style</a:t>
            </a:r>
            <a:endParaRPr lang="en-US" dirty="0"/>
          </a:p>
        </p:txBody>
      </p:sp>
      <p:sp>
        <p:nvSpPr>
          <p:cNvPr id="3" name="Text Placeholder 2"/>
          <p:cNvSpPr>
            <a:spLocks noGrp="1"/>
          </p:cNvSpPr>
          <p:nvPr>
            <p:ph type="body" idx="1"/>
          </p:nvPr>
        </p:nvSpPr>
        <p:spPr>
          <a:xfrm>
            <a:off x="623888" y="3442103"/>
            <a:ext cx="7886700" cy="1125141"/>
          </a:xfrm>
        </p:spPr>
        <p:txBody>
          <a:bodyPr/>
          <a:lstStyle>
            <a:lvl1pPr marL="0" indent="0">
              <a:buNone/>
              <a:defRPr sz="1568">
                <a:solidFill>
                  <a:schemeClr val="tx1"/>
                </a:solidFill>
              </a:defRPr>
            </a:lvl1pPr>
            <a:lvl2pPr marL="298641" indent="0">
              <a:buNone/>
              <a:defRPr sz="1306">
                <a:solidFill>
                  <a:schemeClr val="tx1">
                    <a:tint val="75000"/>
                  </a:schemeClr>
                </a:solidFill>
              </a:defRPr>
            </a:lvl2pPr>
            <a:lvl3pPr marL="597283" indent="0">
              <a:buNone/>
              <a:defRPr sz="1176">
                <a:solidFill>
                  <a:schemeClr val="tx1">
                    <a:tint val="75000"/>
                  </a:schemeClr>
                </a:solidFill>
              </a:defRPr>
            </a:lvl3pPr>
            <a:lvl4pPr marL="895924" indent="0">
              <a:buNone/>
              <a:defRPr sz="1045">
                <a:solidFill>
                  <a:schemeClr val="tx1">
                    <a:tint val="75000"/>
                  </a:schemeClr>
                </a:solidFill>
              </a:defRPr>
            </a:lvl4pPr>
            <a:lvl5pPr marL="1194566" indent="0">
              <a:buNone/>
              <a:defRPr sz="1045">
                <a:solidFill>
                  <a:schemeClr val="tx1">
                    <a:tint val="75000"/>
                  </a:schemeClr>
                </a:solidFill>
              </a:defRPr>
            </a:lvl5pPr>
            <a:lvl6pPr marL="1493207" indent="0">
              <a:buNone/>
              <a:defRPr sz="1045">
                <a:solidFill>
                  <a:schemeClr val="tx1">
                    <a:tint val="75000"/>
                  </a:schemeClr>
                </a:solidFill>
              </a:defRPr>
            </a:lvl6pPr>
            <a:lvl7pPr marL="1791849" indent="0">
              <a:buNone/>
              <a:defRPr sz="1045">
                <a:solidFill>
                  <a:schemeClr val="tx1">
                    <a:tint val="75000"/>
                  </a:schemeClr>
                </a:solidFill>
              </a:defRPr>
            </a:lvl7pPr>
            <a:lvl8pPr marL="2090491" indent="0">
              <a:buNone/>
              <a:defRPr sz="1045">
                <a:solidFill>
                  <a:schemeClr val="tx1">
                    <a:tint val="75000"/>
                  </a:schemeClr>
                </a:solidFill>
              </a:defRPr>
            </a:lvl8pPr>
            <a:lvl9pPr marL="2389132" indent="0">
              <a:buNone/>
              <a:defRPr sz="104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3131082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20"/>
            <a:ext cx="3886200" cy="32635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20"/>
            <a:ext cx="3886200" cy="32635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1444975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8"/>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5"/>
          </a:xfrm>
        </p:spPr>
        <p:txBody>
          <a:bodyPr anchor="b"/>
          <a:lstStyle>
            <a:lvl1pPr marL="0" indent="0">
              <a:buNone/>
              <a:defRPr sz="1568" b="1"/>
            </a:lvl1pPr>
            <a:lvl2pPr marL="298641" indent="0">
              <a:buNone/>
              <a:defRPr sz="1306" b="1"/>
            </a:lvl2pPr>
            <a:lvl3pPr marL="597283" indent="0">
              <a:buNone/>
              <a:defRPr sz="1176" b="1"/>
            </a:lvl3pPr>
            <a:lvl4pPr marL="895924" indent="0">
              <a:buNone/>
              <a:defRPr sz="1045" b="1"/>
            </a:lvl4pPr>
            <a:lvl5pPr marL="1194566" indent="0">
              <a:buNone/>
              <a:defRPr sz="1045" b="1"/>
            </a:lvl5pPr>
            <a:lvl6pPr marL="1493207" indent="0">
              <a:buNone/>
              <a:defRPr sz="1045" b="1"/>
            </a:lvl6pPr>
            <a:lvl7pPr marL="1791849" indent="0">
              <a:buNone/>
              <a:defRPr sz="1045" b="1"/>
            </a:lvl7pPr>
            <a:lvl8pPr marL="2090491" indent="0">
              <a:buNone/>
              <a:defRPr sz="1045" b="1"/>
            </a:lvl8pPr>
            <a:lvl9pPr marL="2389132" indent="0">
              <a:buNone/>
              <a:defRPr sz="1045" b="1"/>
            </a:lvl9pPr>
          </a:lstStyle>
          <a:p>
            <a:pPr lvl="0"/>
            <a:r>
              <a:rPr lang="en-US"/>
              <a:t>Edit Master text styles</a:t>
            </a:r>
          </a:p>
        </p:txBody>
      </p:sp>
      <p:sp>
        <p:nvSpPr>
          <p:cNvPr id="4" name="Content Placeholder 3"/>
          <p:cNvSpPr>
            <a:spLocks noGrp="1"/>
          </p:cNvSpPr>
          <p:nvPr>
            <p:ph sz="half" idx="2"/>
          </p:nvPr>
        </p:nvSpPr>
        <p:spPr>
          <a:xfrm>
            <a:off x="629842" y="1878809"/>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5"/>
          </a:xfrm>
        </p:spPr>
        <p:txBody>
          <a:bodyPr anchor="b"/>
          <a:lstStyle>
            <a:lvl1pPr marL="0" indent="0">
              <a:buNone/>
              <a:defRPr sz="1568" b="1"/>
            </a:lvl1pPr>
            <a:lvl2pPr marL="298641" indent="0">
              <a:buNone/>
              <a:defRPr sz="1306" b="1"/>
            </a:lvl2pPr>
            <a:lvl3pPr marL="597283" indent="0">
              <a:buNone/>
              <a:defRPr sz="1176" b="1"/>
            </a:lvl3pPr>
            <a:lvl4pPr marL="895924" indent="0">
              <a:buNone/>
              <a:defRPr sz="1045" b="1"/>
            </a:lvl4pPr>
            <a:lvl5pPr marL="1194566" indent="0">
              <a:buNone/>
              <a:defRPr sz="1045" b="1"/>
            </a:lvl5pPr>
            <a:lvl6pPr marL="1493207" indent="0">
              <a:buNone/>
              <a:defRPr sz="1045" b="1"/>
            </a:lvl6pPr>
            <a:lvl7pPr marL="1791849" indent="0">
              <a:buNone/>
              <a:defRPr sz="1045" b="1"/>
            </a:lvl7pPr>
            <a:lvl8pPr marL="2090491" indent="0">
              <a:buNone/>
              <a:defRPr sz="1045" b="1"/>
            </a:lvl8pPr>
            <a:lvl9pPr marL="2389132" indent="0">
              <a:buNone/>
              <a:defRPr sz="1045" b="1"/>
            </a:lvl9pPr>
          </a:lstStyle>
          <a:p>
            <a:pPr lvl="0"/>
            <a:r>
              <a:rPr lang="en-US"/>
              <a:t>Edit Master text styles</a:t>
            </a:r>
          </a:p>
        </p:txBody>
      </p:sp>
      <p:sp>
        <p:nvSpPr>
          <p:cNvPr id="6" name="Content Placeholder 5"/>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209648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638939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6200742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090"/>
            </a:lvl1pPr>
          </a:lstStyle>
          <a:p>
            <a:r>
              <a:rPr lang="en-US"/>
              <a:t>Click to edit Master title style</a:t>
            </a:r>
            <a:endParaRPr lang="en-US" dirty="0"/>
          </a:p>
        </p:txBody>
      </p:sp>
      <p:sp>
        <p:nvSpPr>
          <p:cNvPr id="3" name="Content Placeholder 2"/>
          <p:cNvSpPr>
            <a:spLocks noGrp="1"/>
          </p:cNvSpPr>
          <p:nvPr>
            <p:ph idx="1"/>
          </p:nvPr>
        </p:nvSpPr>
        <p:spPr>
          <a:xfrm>
            <a:off x="3887394" y="740576"/>
            <a:ext cx="4629150" cy="3655219"/>
          </a:xfrm>
        </p:spPr>
        <p:txBody>
          <a:bodyPr/>
          <a:lstStyle>
            <a:lvl1pPr>
              <a:defRPr sz="2090"/>
            </a:lvl1pPr>
            <a:lvl2pPr>
              <a:defRPr sz="1829"/>
            </a:lvl2pPr>
            <a:lvl3pPr>
              <a:defRPr sz="1568"/>
            </a:lvl3pPr>
            <a:lvl4pPr>
              <a:defRPr sz="1306"/>
            </a:lvl4pPr>
            <a:lvl5pPr>
              <a:defRPr sz="1306"/>
            </a:lvl5pPr>
            <a:lvl6pPr>
              <a:defRPr sz="1306"/>
            </a:lvl6pPr>
            <a:lvl7pPr>
              <a:defRPr sz="1306"/>
            </a:lvl7pPr>
            <a:lvl8pPr>
              <a:defRPr sz="1306"/>
            </a:lvl8pPr>
            <a:lvl9pPr>
              <a:defRPr sz="13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3" y="1543052"/>
            <a:ext cx="2949178" cy="2858691"/>
          </a:xfrm>
        </p:spPr>
        <p:txBody>
          <a:bodyPr/>
          <a:lstStyle>
            <a:lvl1pPr marL="0" indent="0">
              <a:buNone/>
              <a:defRPr sz="1045"/>
            </a:lvl1pPr>
            <a:lvl2pPr marL="298641" indent="0">
              <a:buNone/>
              <a:defRPr sz="915"/>
            </a:lvl2pPr>
            <a:lvl3pPr marL="597283" indent="0">
              <a:buNone/>
              <a:defRPr sz="784"/>
            </a:lvl3pPr>
            <a:lvl4pPr marL="895924" indent="0">
              <a:buNone/>
              <a:defRPr sz="653"/>
            </a:lvl4pPr>
            <a:lvl5pPr marL="1194566" indent="0">
              <a:buNone/>
              <a:defRPr sz="653"/>
            </a:lvl5pPr>
            <a:lvl6pPr marL="1493207" indent="0">
              <a:buNone/>
              <a:defRPr sz="653"/>
            </a:lvl6pPr>
            <a:lvl7pPr marL="1791849" indent="0">
              <a:buNone/>
              <a:defRPr sz="653"/>
            </a:lvl7pPr>
            <a:lvl8pPr marL="2090491" indent="0">
              <a:buNone/>
              <a:defRPr sz="653"/>
            </a:lvl8pPr>
            <a:lvl9pPr marL="2389132" indent="0">
              <a:buNone/>
              <a:defRPr sz="653"/>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6416102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09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4" y="740576"/>
            <a:ext cx="4629150" cy="3655219"/>
          </a:xfrm>
        </p:spPr>
        <p:txBody>
          <a:bodyPr anchor="t"/>
          <a:lstStyle>
            <a:lvl1pPr marL="0" indent="0">
              <a:buNone/>
              <a:defRPr sz="2090"/>
            </a:lvl1pPr>
            <a:lvl2pPr marL="298641" indent="0">
              <a:buNone/>
              <a:defRPr sz="1829"/>
            </a:lvl2pPr>
            <a:lvl3pPr marL="597283" indent="0">
              <a:buNone/>
              <a:defRPr sz="1568"/>
            </a:lvl3pPr>
            <a:lvl4pPr marL="895924" indent="0">
              <a:buNone/>
              <a:defRPr sz="1306"/>
            </a:lvl4pPr>
            <a:lvl5pPr marL="1194566" indent="0">
              <a:buNone/>
              <a:defRPr sz="1306"/>
            </a:lvl5pPr>
            <a:lvl6pPr marL="1493207" indent="0">
              <a:buNone/>
              <a:defRPr sz="1306"/>
            </a:lvl6pPr>
            <a:lvl7pPr marL="1791849" indent="0">
              <a:buNone/>
              <a:defRPr sz="1306"/>
            </a:lvl7pPr>
            <a:lvl8pPr marL="2090491" indent="0">
              <a:buNone/>
              <a:defRPr sz="1306"/>
            </a:lvl8pPr>
            <a:lvl9pPr marL="2389132" indent="0">
              <a:buNone/>
              <a:defRPr sz="1306"/>
            </a:lvl9pPr>
          </a:lstStyle>
          <a:p>
            <a:r>
              <a:rPr lang="en-US"/>
              <a:t>Click icon to add picture</a:t>
            </a:r>
            <a:endParaRPr lang="en-US" dirty="0"/>
          </a:p>
        </p:txBody>
      </p:sp>
      <p:sp>
        <p:nvSpPr>
          <p:cNvPr id="4" name="Text Placeholder 3"/>
          <p:cNvSpPr>
            <a:spLocks noGrp="1"/>
          </p:cNvSpPr>
          <p:nvPr>
            <p:ph type="body" sz="half" idx="2"/>
          </p:nvPr>
        </p:nvSpPr>
        <p:spPr>
          <a:xfrm>
            <a:off x="629843" y="1543052"/>
            <a:ext cx="2949178" cy="2858691"/>
          </a:xfrm>
        </p:spPr>
        <p:txBody>
          <a:bodyPr/>
          <a:lstStyle>
            <a:lvl1pPr marL="0" indent="0">
              <a:buNone/>
              <a:defRPr sz="1045"/>
            </a:lvl1pPr>
            <a:lvl2pPr marL="298641" indent="0">
              <a:buNone/>
              <a:defRPr sz="915"/>
            </a:lvl2pPr>
            <a:lvl3pPr marL="597283" indent="0">
              <a:buNone/>
              <a:defRPr sz="784"/>
            </a:lvl3pPr>
            <a:lvl4pPr marL="895924" indent="0">
              <a:buNone/>
              <a:defRPr sz="653"/>
            </a:lvl4pPr>
            <a:lvl5pPr marL="1194566" indent="0">
              <a:buNone/>
              <a:defRPr sz="653"/>
            </a:lvl5pPr>
            <a:lvl6pPr marL="1493207" indent="0">
              <a:buNone/>
              <a:defRPr sz="653"/>
            </a:lvl6pPr>
            <a:lvl7pPr marL="1791849" indent="0">
              <a:buNone/>
              <a:defRPr sz="653"/>
            </a:lvl7pPr>
            <a:lvl8pPr marL="2090491" indent="0">
              <a:buNone/>
              <a:defRPr sz="653"/>
            </a:lvl8pPr>
            <a:lvl9pPr marL="2389132" indent="0">
              <a:buNone/>
              <a:defRPr sz="653"/>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6686198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1570348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8" y="27384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6631535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270554"/>
      </p:ext>
    </p:extLst>
  </p:cSld>
  <p:clrMapOvr>
    <a:masterClrMapping/>
  </p:clrMapOvr>
  <p:transition spd="slow" advClick="0" advTm="0">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40230443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5527631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7752512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9" name="Footer Placeholder 8"/>
          <p:cNvSpPr>
            <a:spLocks noGrp="1"/>
          </p:cNvSpPr>
          <p:nvPr>
            <p:ph type="ftr" sz="quarter" idx="11"/>
          </p:nvPr>
        </p:nvSpPr>
        <p:spPr/>
        <p:txBody>
          <a:bodyPr/>
          <a:lstStyle/>
          <a:p>
            <a:endParaRPr lang="zh-CN" altLang="en-US"/>
          </a:p>
        </p:txBody>
      </p:sp>
      <p:sp>
        <p:nvSpPr>
          <p:cNvPr id="10" name="Slide Number Placeholder 9"/>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564452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767690"/>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2" name="Slide Number Placeholder 11"/>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2090600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7" name="Footer Placeholder 6"/>
          <p:cNvSpPr>
            <a:spLocks noGrp="1"/>
          </p:cNvSpPr>
          <p:nvPr>
            <p:ph type="ftr" sz="quarter" idx="11"/>
          </p:nvPr>
        </p:nvSpPr>
        <p:spPr/>
        <p:txBody>
          <a:bodyPr/>
          <a:lstStyle/>
          <a:p>
            <a:endParaRPr lang="zh-CN" altLang="en-US"/>
          </a:p>
        </p:txBody>
      </p:sp>
      <p:sp>
        <p:nvSpPr>
          <p:cNvPr id="8" name="Slide Number Placeholder 7"/>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2064634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40291698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9" name="Footer Placeholder 8"/>
          <p:cNvSpPr>
            <a:spLocks noGrp="1"/>
          </p:cNvSpPr>
          <p:nvPr>
            <p:ph type="ftr" sz="quarter" idx="11"/>
          </p:nvPr>
        </p:nvSpPr>
        <p:spPr/>
        <p:txBody>
          <a:bodyPr/>
          <a:lstStyle/>
          <a:p>
            <a:endParaRPr lang="zh-CN" altLang="en-US"/>
          </a:p>
        </p:txBody>
      </p:sp>
      <p:sp>
        <p:nvSpPr>
          <p:cNvPr id="10" name="Slide Number Placeholder 9"/>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6102342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9" name="Footer Placeholder 8"/>
          <p:cNvSpPr>
            <a:spLocks noGrp="1"/>
          </p:cNvSpPr>
          <p:nvPr>
            <p:ph type="ftr" sz="quarter" idx="11"/>
          </p:nvPr>
        </p:nvSpPr>
        <p:spPr>
          <a:xfrm>
            <a:off x="2624326" y="4767263"/>
            <a:ext cx="4433638" cy="273844"/>
          </a:xfrm>
        </p:spPr>
        <p:txBody>
          <a:bodyPr/>
          <a:lstStyle/>
          <a:p>
            <a:endParaRPr lang="zh-CN" altLang="en-US"/>
          </a:p>
        </p:txBody>
      </p:sp>
      <p:sp>
        <p:nvSpPr>
          <p:cNvPr id="10" name="Slide Number Placeholder 9"/>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3595701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4374909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2CDF8A-D63E-4C76-907D-14E0621C443D}" type="datetimeFigureOut">
              <a:rPr lang="zh-CN" altLang="en-US" smtClean="0"/>
              <a:t>2026/1/25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9688082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4259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390505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66253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60" y="1597982"/>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16" y="2914650"/>
            <a:ext cx="6400800" cy="1314450"/>
          </a:xfrm>
        </p:spPr>
        <p:txBody>
          <a:bodyPr/>
          <a:lstStyle>
            <a:lvl1pPr marL="0" indent="0" algn="ctr">
              <a:buNone/>
              <a:defRPr>
                <a:solidFill>
                  <a:schemeClr val="tx1">
                    <a:tint val="75000"/>
                  </a:schemeClr>
                </a:solidFill>
              </a:defRPr>
            </a:lvl1pPr>
            <a:lvl2pPr marL="456570" indent="0" algn="ctr">
              <a:buNone/>
              <a:defRPr>
                <a:solidFill>
                  <a:schemeClr val="tx1">
                    <a:tint val="75000"/>
                  </a:schemeClr>
                </a:solidFill>
              </a:defRPr>
            </a:lvl2pPr>
            <a:lvl3pPr marL="913167" indent="0" algn="ctr">
              <a:buNone/>
              <a:defRPr>
                <a:solidFill>
                  <a:schemeClr val="tx1">
                    <a:tint val="75000"/>
                  </a:schemeClr>
                </a:solidFill>
              </a:defRPr>
            </a:lvl3pPr>
            <a:lvl4pPr marL="1369746" indent="0" algn="ctr">
              <a:buNone/>
              <a:defRPr>
                <a:solidFill>
                  <a:schemeClr val="tx1">
                    <a:tint val="75000"/>
                  </a:schemeClr>
                </a:solidFill>
              </a:defRPr>
            </a:lvl4pPr>
            <a:lvl5pPr marL="1826333" indent="0" algn="ctr">
              <a:buNone/>
              <a:defRPr>
                <a:solidFill>
                  <a:schemeClr val="tx1">
                    <a:tint val="75000"/>
                  </a:schemeClr>
                </a:solidFill>
              </a:defRPr>
            </a:lvl5pPr>
            <a:lvl6pPr marL="2282897" indent="0" algn="ctr">
              <a:buNone/>
              <a:defRPr>
                <a:solidFill>
                  <a:schemeClr val="tx1">
                    <a:tint val="75000"/>
                  </a:schemeClr>
                </a:solidFill>
              </a:defRPr>
            </a:lvl6pPr>
            <a:lvl7pPr marL="2739473" indent="0" algn="ctr">
              <a:buNone/>
              <a:defRPr>
                <a:solidFill>
                  <a:schemeClr val="tx1">
                    <a:tint val="75000"/>
                  </a:schemeClr>
                </a:solidFill>
              </a:defRPr>
            </a:lvl7pPr>
            <a:lvl8pPr marL="3196052" indent="0" algn="ctr">
              <a:buNone/>
              <a:defRPr>
                <a:solidFill>
                  <a:schemeClr val="tx1">
                    <a:tint val="75000"/>
                  </a:schemeClr>
                </a:solidFill>
              </a:defRPr>
            </a:lvl8pPr>
            <a:lvl9pPr marL="365262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79320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8140529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2642786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770269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25/01/2026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277707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9334D819-9F07-4261-B09B-9E467E5D9002}" type="datetimeFigureOut">
              <a:rPr lang="en-US" smtClean="0"/>
              <a:t>25/01/2026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2254988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4928826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25/01/2026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1055398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3774432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6646125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796875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2005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1938265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912637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1673772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850168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25/01/2026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6368992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9891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299"/>
            <a:ext cx="7772400" cy="1021556"/>
          </a:xfrm>
        </p:spPr>
        <p:txBody>
          <a:bodyPr anchor="t"/>
          <a:lstStyle>
            <a:lvl1pPr algn="l">
              <a:defRPr sz="3975"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25">
                <a:solidFill>
                  <a:schemeClr val="tx1">
                    <a:tint val="75000"/>
                  </a:schemeClr>
                </a:solidFill>
              </a:defRPr>
            </a:lvl1pPr>
            <a:lvl2pPr marL="456570" indent="0">
              <a:buNone/>
              <a:defRPr sz="1800">
                <a:solidFill>
                  <a:schemeClr val="tx1">
                    <a:tint val="75000"/>
                  </a:schemeClr>
                </a:solidFill>
              </a:defRPr>
            </a:lvl2pPr>
            <a:lvl3pPr marL="913167" indent="0">
              <a:buNone/>
              <a:defRPr sz="1575">
                <a:solidFill>
                  <a:schemeClr val="tx1">
                    <a:tint val="75000"/>
                  </a:schemeClr>
                </a:solidFill>
              </a:defRPr>
            </a:lvl3pPr>
            <a:lvl4pPr marL="1369746" indent="0">
              <a:buNone/>
              <a:defRPr sz="1425">
                <a:solidFill>
                  <a:schemeClr val="tx1">
                    <a:tint val="75000"/>
                  </a:schemeClr>
                </a:solidFill>
              </a:defRPr>
            </a:lvl4pPr>
            <a:lvl5pPr marL="1826333" indent="0">
              <a:buNone/>
              <a:defRPr sz="1425">
                <a:solidFill>
                  <a:schemeClr val="tx1">
                    <a:tint val="75000"/>
                  </a:schemeClr>
                </a:solidFill>
              </a:defRPr>
            </a:lvl5pPr>
            <a:lvl6pPr marL="2282897" indent="0">
              <a:buNone/>
              <a:defRPr sz="1425">
                <a:solidFill>
                  <a:schemeClr val="tx1">
                    <a:tint val="75000"/>
                  </a:schemeClr>
                </a:solidFill>
              </a:defRPr>
            </a:lvl6pPr>
            <a:lvl7pPr marL="2739473" indent="0">
              <a:buNone/>
              <a:defRPr sz="1425">
                <a:solidFill>
                  <a:schemeClr val="tx1">
                    <a:tint val="75000"/>
                  </a:schemeClr>
                </a:solidFill>
              </a:defRPr>
            </a:lvl7pPr>
            <a:lvl8pPr marL="3196052" indent="0">
              <a:buNone/>
              <a:defRPr sz="1425">
                <a:solidFill>
                  <a:schemeClr val="tx1">
                    <a:tint val="75000"/>
                  </a:schemeClr>
                </a:solidFill>
              </a:defRPr>
            </a:lvl8pPr>
            <a:lvl9pPr marL="3652625" indent="0">
              <a:buNone/>
              <a:defRPr sz="142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923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238"/>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238"/>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0941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76"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63" y="1151338"/>
            <a:ext cx="4040188" cy="479822"/>
          </a:xfrm>
        </p:spPr>
        <p:txBody>
          <a:bodyPr anchor="b"/>
          <a:lstStyle>
            <a:lvl1pPr marL="0" indent="0">
              <a:buNone/>
              <a:defRPr sz="2400" b="1"/>
            </a:lvl1pPr>
            <a:lvl2pPr marL="456570" indent="0">
              <a:buNone/>
              <a:defRPr sz="2025" b="1"/>
            </a:lvl2pPr>
            <a:lvl3pPr marL="913167" indent="0">
              <a:buNone/>
              <a:defRPr sz="1800" b="1"/>
            </a:lvl3pPr>
            <a:lvl4pPr marL="1369746" indent="0">
              <a:buNone/>
              <a:defRPr sz="1575" b="1"/>
            </a:lvl4pPr>
            <a:lvl5pPr marL="1826333" indent="0">
              <a:buNone/>
              <a:defRPr sz="1575" b="1"/>
            </a:lvl5pPr>
            <a:lvl6pPr marL="2282897" indent="0">
              <a:buNone/>
              <a:defRPr sz="1575" b="1"/>
            </a:lvl6pPr>
            <a:lvl7pPr marL="2739473" indent="0">
              <a:buNone/>
              <a:defRPr sz="1575" b="1"/>
            </a:lvl7pPr>
            <a:lvl8pPr marL="3196052" indent="0">
              <a:buNone/>
              <a:defRPr sz="1575" b="1"/>
            </a:lvl8pPr>
            <a:lvl9pPr marL="3652625" indent="0">
              <a:buNone/>
              <a:defRPr sz="1575" b="1"/>
            </a:lvl9pPr>
          </a:lstStyle>
          <a:p>
            <a:pPr lvl="0"/>
            <a:r>
              <a:rPr lang="zh-CN" altLang="en-US"/>
              <a:t>单击此处编辑母版文本样式</a:t>
            </a:r>
          </a:p>
        </p:txBody>
      </p:sp>
      <p:sp>
        <p:nvSpPr>
          <p:cNvPr id="4" name="内容占位符 3"/>
          <p:cNvSpPr>
            <a:spLocks noGrp="1"/>
          </p:cNvSpPr>
          <p:nvPr>
            <p:ph sz="half" idx="2"/>
          </p:nvPr>
        </p:nvSpPr>
        <p:spPr>
          <a:xfrm>
            <a:off x="457263"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48" y="1151338"/>
            <a:ext cx="4041775" cy="479822"/>
          </a:xfrm>
        </p:spPr>
        <p:txBody>
          <a:bodyPr anchor="b"/>
          <a:lstStyle>
            <a:lvl1pPr marL="0" indent="0">
              <a:buNone/>
              <a:defRPr sz="2400" b="1"/>
            </a:lvl1pPr>
            <a:lvl2pPr marL="456570" indent="0">
              <a:buNone/>
              <a:defRPr sz="2025" b="1"/>
            </a:lvl2pPr>
            <a:lvl3pPr marL="913167" indent="0">
              <a:buNone/>
              <a:defRPr sz="1800" b="1"/>
            </a:lvl3pPr>
            <a:lvl4pPr marL="1369746" indent="0">
              <a:buNone/>
              <a:defRPr sz="1575" b="1"/>
            </a:lvl4pPr>
            <a:lvl5pPr marL="1826333" indent="0">
              <a:buNone/>
              <a:defRPr sz="1575" b="1"/>
            </a:lvl5pPr>
            <a:lvl6pPr marL="2282897" indent="0">
              <a:buNone/>
              <a:defRPr sz="1575" b="1"/>
            </a:lvl6pPr>
            <a:lvl7pPr marL="2739473" indent="0">
              <a:buNone/>
              <a:defRPr sz="1575" b="1"/>
            </a:lvl7pPr>
            <a:lvl8pPr marL="3196052" indent="0">
              <a:buNone/>
              <a:defRPr sz="1575" b="1"/>
            </a:lvl8pPr>
            <a:lvl9pPr marL="3652625" indent="0">
              <a:buNone/>
              <a:defRPr sz="1575" b="1"/>
            </a:lvl9pPr>
          </a:lstStyle>
          <a:p>
            <a:pPr lvl="0"/>
            <a:r>
              <a:rPr lang="zh-CN" altLang="en-US"/>
              <a:t>单击此处编辑母版文本样式</a:t>
            </a:r>
          </a:p>
        </p:txBody>
      </p:sp>
      <p:sp>
        <p:nvSpPr>
          <p:cNvPr id="6" name="内容占位符 5"/>
          <p:cNvSpPr>
            <a:spLocks noGrp="1"/>
          </p:cNvSpPr>
          <p:nvPr>
            <p:ph sz="quarter" idx="4"/>
          </p:nvPr>
        </p:nvSpPr>
        <p:spPr>
          <a:xfrm>
            <a:off x="4645048"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636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463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6568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22" y="204910"/>
            <a:ext cx="3008313" cy="871538"/>
          </a:xfrm>
        </p:spPr>
        <p:txBody>
          <a:bodyPr anchor="b"/>
          <a:lstStyle>
            <a:lvl1pPr algn="l">
              <a:defRPr sz="2025" b="1"/>
            </a:lvl1pPr>
          </a:lstStyle>
          <a:p>
            <a:r>
              <a:rPr lang="zh-CN" altLang="en-US"/>
              <a:t>单击此处编辑母版标题样式</a:t>
            </a:r>
          </a:p>
        </p:txBody>
      </p:sp>
      <p:sp>
        <p:nvSpPr>
          <p:cNvPr id="3" name="内容占位符 2"/>
          <p:cNvSpPr>
            <a:spLocks noGrp="1"/>
          </p:cNvSpPr>
          <p:nvPr>
            <p:ph idx="1"/>
          </p:nvPr>
        </p:nvSpPr>
        <p:spPr>
          <a:xfrm>
            <a:off x="3575050" y="204950"/>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22" y="1076328"/>
            <a:ext cx="3008313" cy="3518297"/>
          </a:xfrm>
        </p:spPr>
        <p:txBody>
          <a:bodyPr/>
          <a:lstStyle>
            <a:lvl1pPr marL="0" indent="0">
              <a:buNone/>
              <a:defRPr sz="1425"/>
            </a:lvl1pPr>
            <a:lvl2pPr marL="456570" indent="0">
              <a:buNone/>
              <a:defRPr sz="1200"/>
            </a:lvl2pPr>
            <a:lvl3pPr marL="913167" indent="0">
              <a:buNone/>
              <a:defRPr sz="975"/>
            </a:lvl3pPr>
            <a:lvl4pPr marL="1369746" indent="0">
              <a:buNone/>
              <a:defRPr sz="900"/>
            </a:lvl4pPr>
            <a:lvl5pPr marL="1826333" indent="0">
              <a:buNone/>
              <a:defRPr sz="900"/>
            </a:lvl5pPr>
            <a:lvl6pPr marL="2282897" indent="0">
              <a:buNone/>
              <a:defRPr sz="900"/>
            </a:lvl6pPr>
            <a:lvl7pPr marL="2739473" indent="0">
              <a:buNone/>
              <a:defRPr sz="900"/>
            </a:lvl7pPr>
            <a:lvl8pPr marL="3196052" indent="0">
              <a:buNone/>
              <a:defRPr sz="900"/>
            </a:lvl8pPr>
            <a:lvl9pPr marL="365262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335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349" y="3600574"/>
            <a:ext cx="5486400" cy="425054"/>
          </a:xfrm>
        </p:spPr>
        <p:txBody>
          <a:bodyPr anchor="b"/>
          <a:lstStyle>
            <a:lvl1pPr algn="l">
              <a:defRPr sz="2025" b="1"/>
            </a:lvl1pPr>
          </a:lstStyle>
          <a:p>
            <a:r>
              <a:rPr lang="zh-CN" altLang="en-US"/>
              <a:t>单击此处编辑母版标题样式</a:t>
            </a:r>
          </a:p>
        </p:txBody>
      </p:sp>
      <p:sp>
        <p:nvSpPr>
          <p:cNvPr id="3" name="图片占位符 2"/>
          <p:cNvSpPr>
            <a:spLocks noGrp="1"/>
          </p:cNvSpPr>
          <p:nvPr>
            <p:ph type="pic" idx="1"/>
          </p:nvPr>
        </p:nvSpPr>
        <p:spPr>
          <a:xfrm>
            <a:off x="1792349" y="459581"/>
            <a:ext cx="5486400" cy="3086100"/>
          </a:xfrm>
        </p:spPr>
        <p:txBody>
          <a:bodyPr/>
          <a:lstStyle>
            <a:lvl1pPr marL="0" indent="0">
              <a:buNone/>
              <a:defRPr sz="3225"/>
            </a:lvl1pPr>
            <a:lvl2pPr marL="456570" indent="0">
              <a:buNone/>
              <a:defRPr sz="2775"/>
            </a:lvl2pPr>
            <a:lvl3pPr marL="913167" indent="0">
              <a:buNone/>
              <a:defRPr sz="2400"/>
            </a:lvl3pPr>
            <a:lvl4pPr marL="1369746" indent="0">
              <a:buNone/>
              <a:defRPr sz="2025"/>
            </a:lvl4pPr>
            <a:lvl5pPr marL="1826333" indent="0">
              <a:buNone/>
              <a:defRPr sz="2025"/>
            </a:lvl5pPr>
            <a:lvl6pPr marL="2282897" indent="0">
              <a:buNone/>
              <a:defRPr sz="2025"/>
            </a:lvl6pPr>
            <a:lvl7pPr marL="2739473" indent="0">
              <a:buNone/>
              <a:defRPr sz="2025"/>
            </a:lvl7pPr>
            <a:lvl8pPr marL="3196052" indent="0">
              <a:buNone/>
              <a:defRPr sz="2025"/>
            </a:lvl8pPr>
            <a:lvl9pPr marL="3652625" indent="0">
              <a:buNone/>
              <a:defRPr sz="2025"/>
            </a:lvl9pPr>
          </a:lstStyle>
          <a:p>
            <a:endParaRPr lang="zh-CN" altLang="en-US"/>
          </a:p>
        </p:txBody>
      </p:sp>
      <p:sp>
        <p:nvSpPr>
          <p:cNvPr id="4" name="文本占位符 3"/>
          <p:cNvSpPr>
            <a:spLocks noGrp="1"/>
          </p:cNvSpPr>
          <p:nvPr>
            <p:ph type="body" sz="half" idx="2"/>
          </p:nvPr>
        </p:nvSpPr>
        <p:spPr>
          <a:xfrm>
            <a:off x="1792349" y="4025664"/>
            <a:ext cx="5486400" cy="603647"/>
          </a:xfrm>
        </p:spPr>
        <p:txBody>
          <a:bodyPr/>
          <a:lstStyle>
            <a:lvl1pPr marL="0" indent="0">
              <a:buNone/>
              <a:defRPr sz="1425"/>
            </a:lvl1pPr>
            <a:lvl2pPr marL="456570" indent="0">
              <a:buNone/>
              <a:defRPr sz="1200"/>
            </a:lvl2pPr>
            <a:lvl3pPr marL="913167" indent="0">
              <a:buNone/>
              <a:defRPr sz="975"/>
            </a:lvl3pPr>
            <a:lvl4pPr marL="1369746" indent="0">
              <a:buNone/>
              <a:defRPr sz="900"/>
            </a:lvl4pPr>
            <a:lvl5pPr marL="1826333" indent="0">
              <a:buNone/>
              <a:defRPr sz="900"/>
            </a:lvl5pPr>
            <a:lvl6pPr marL="2282897" indent="0">
              <a:buNone/>
              <a:defRPr sz="900"/>
            </a:lvl6pPr>
            <a:lvl7pPr marL="2739473" indent="0">
              <a:buNone/>
              <a:defRPr sz="900"/>
            </a:lvl7pPr>
            <a:lvl8pPr marL="3196052" indent="0">
              <a:buNone/>
              <a:defRPr sz="900"/>
            </a:lvl8pPr>
            <a:lvl9pPr marL="365262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2449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688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906"/>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906"/>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402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58936747"/>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556186999"/>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79863627"/>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31544909"/>
      </p:ext>
    </p:extLst>
  </p:cSld>
  <p:clrMapOvr>
    <a:masterClrMapping/>
  </p:clrMapOvr>
  <p:transition spd="slow" advTm="2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78556897"/>
      </p:ext>
    </p:extLst>
  </p:cSld>
  <p:clrMapOvr>
    <a:masterClrMapping/>
  </p:clrMapOvr>
  <p:transition spd="slow" advTm="2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690321"/>
      </p:ext>
    </p:extLst>
  </p:cSld>
  <p:clrMapOvr>
    <a:masterClrMapping/>
  </p:clrMapOvr>
  <p:transition spd="slow" advTm="2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0461962"/>
      </p:ext>
    </p:extLst>
  </p:cSld>
  <p:clrMapOvr>
    <a:masterClrMapping/>
  </p:clrMapOvr>
  <p:transition spd="slow" advTm="2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232857075"/>
      </p:ext>
    </p:extLst>
  </p:cSld>
  <p:clrMapOvr>
    <a:masterClrMapping/>
  </p:clrMapOvr>
  <p:transition spd="slow" advTm="2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46688266"/>
      </p:ext>
    </p:extLst>
  </p:cSld>
  <p:clrMapOvr>
    <a:masterClrMapping/>
  </p:clrMapOvr>
  <p:transition spd="slow" advTm="2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202043048"/>
      </p:ext>
    </p:extLst>
  </p:cSld>
  <p:clrMapOvr>
    <a:masterClrMapping/>
  </p:clrMapOvr>
  <p:transition spd="slow" advTm="2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740722023"/>
      </p:ext>
    </p:extLst>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9892A-CF76-4D09-AA3A-8E9CC344EB9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86DD6581-6800-4BFA-96C7-47C68B094DC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494BC9F-A543-478F-968E-2550D8FFF3EE}"/>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7CDA93C7-E2AD-4153-A326-D5D26EDC02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BEFB66-306B-467F-B61D-68BC58593A39}"/>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1796057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F0ACD5-D848-46C6-BEBA-CFAA0697F2D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5786D27-A95F-4A1E-AC0B-77680C09344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C22424-8C6D-4963-8DDB-E0AAE2975FB8}"/>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B1EB815F-493E-43CC-835E-714998C23A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353AF7-E755-4323-91E9-074476A419C0}"/>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22026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41C5D6-48E2-4A7E-93EB-30C73F1664D7}"/>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5E37B17-D4A9-4BA5-B5AA-796642B0905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9723978-F961-405E-858E-D2D0DCBD1CBE}"/>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5903E902-EF7E-4393-9D1B-AF8F1DC0CA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89AE47-2031-48B8-B1B6-336AB86AEC35}"/>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1156932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732300-E7B8-4F8E-9AC0-F3F523E19E4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BB9A71-C9AE-42CA-9B80-B884E3CD3427}"/>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99EBCBE-6011-4209-A024-29B9E0DACE09}"/>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2E99812-36B2-4BAC-958A-2B4744327056}"/>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6" name="页脚占位符 5">
            <a:extLst>
              <a:ext uri="{FF2B5EF4-FFF2-40B4-BE49-F238E27FC236}">
                <a16:creationId xmlns:a16="http://schemas.microsoft.com/office/drawing/2014/main" id="{AABF4C65-E63C-48F9-AC66-88F4D95ECD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F234AC6-0ED6-48C6-B760-D3AB31EDA833}"/>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831123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D7278A-708E-4AE6-92EC-CE4ACAE1E37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2528587-F40A-4369-85E6-2C2E75FC47F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99726E0C-B5E3-4749-B79E-00CA9F031132}"/>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0733BFE-0780-43B3-B295-5B53CBDF734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732998E1-8529-40F8-8BBA-113CACB7AA19}"/>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57BA01-9716-460B-8538-89C18C8D72AD}"/>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8" name="页脚占位符 7">
            <a:extLst>
              <a:ext uri="{FF2B5EF4-FFF2-40B4-BE49-F238E27FC236}">
                <a16:creationId xmlns:a16="http://schemas.microsoft.com/office/drawing/2014/main" id="{AE4710BF-D563-42BA-84C9-E1FFBE1BA41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2818D4F-6E99-4E80-8CF1-415CC8FEF68F}"/>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1682143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700D0C-8452-4FEA-B543-D4126E5427F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06281C-C937-43D1-AA53-7499E6986134}"/>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4" name="页脚占位符 3">
            <a:extLst>
              <a:ext uri="{FF2B5EF4-FFF2-40B4-BE49-F238E27FC236}">
                <a16:creationId xmlns:a16="http://schemas.microsoft.com/office/drawing/2014/main" id="{FC7E5667-63C7-4DD1-A088-AA8BC1B65C0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09AFB69-447D-4007-9479-AAAA1E61A6AA}"/>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2564861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BF53A5-CB62-41ED-A3DD-5151B570E5CB}"/>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3" name="页脚占位符 2">
            <a:extLst>
              <a:ext uri="{FF2B5EF4-FFF2-40B4-BE49-F238E27FC236}">
                <a16:creationId xmlns:a16="http://schemas.microsoft.com/office/drawing/2014/main" id="{54E2CBD7-77EC-4F00-B93D-6AD48DABC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3595EE-6C9A-46FC-94F1-C0E634E5B7C5}"/>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34199915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8B71CCB-306A-4FBD-AAB6-C7F098206CDD}"/>
              </a:ext>
            </a:extLst>
          </p:cNvPr>
          <p:cNvPicPr>
            <a:picLocks noChangeAspect="1"/>
          </p:cNvPicPr>
          <p:nvPr userDrawn="1"/>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b="30916"/>
          <a:stretch/>
        </p:blipFill>
        <p:spPr>
          <a:xfrm>
            <a:off x="0" y="0"/>
            <a:ext cx="9144000" cy="5143500"/>
          </a:xfrm>
          <a:prstGeom prst="rect">
            <a:avLst/>
          </a:prstGeom>
        </p:spPr>
      </p:pic>
      <p:sp>
        <p:nvSpPr>
          <p:cNvPr id="7" name="矩形: 圆角 6">
            <a:extLst>
              <a:ext uri="{FF2B5EF4-FFF2-40B4-BE49-F238E27FC236}">
                <a16:creationId xmlns:a16="http://schemas.microsoft.com/office/drawing/2014/main" id="{76444EB2-CA33-4215-902E-020AE317E38A}"/>
              </a:ext>
            </a:extLst>
          </p:cNvPr>
          <p:cNvSpPr/>
          <p:nvPr userDrawn="1"/>
        </p:nvSpPr>
        <p:spPr>
          <a:xfrm>
            <a:off x="333375" y="161925"/>
            <a:ext cx="8477250" cy="4819650"/>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8" name="图片 7">
            <a:extLst>
              <a:ext uri="{FF2B5EF4-FFF2-40B4-BE49-F238E27FC236}">
                <a16:creationId xmlns:a16="http://schemas.microsoft.com/office/drawing/2014/main" id="{11E26E99-75B1-49C4-BF22-AEB4363FE4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191674" y="3780944"/>
            <a:ext cx="952327" cy="1368746"/>
          </a:xfrm>
          <a:prstGeom prst="rect">
            <a:avLst/>
          </a:prstGeom>
        </p:spPr>
      </p:pic>
    </p:spTree>
    <p:extLst>
      <p:ext uri="{BB962C8B-B14F-4D97-AF65-F5344CB8AC3E}">
        <p14:creationId xmlns:p14="http://schemas.microsoft.com/office/powerpoint/2010/main" val="40034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7D5794-3637-4A9A-A03A-8281729B85D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215E671-5625-44EF-9575-08BE713025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97DF102-2CEC-4AAD-8FDE-078FC61DE86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DC6FA4E5-6E23-479F-8155-07D68FE6D403}"/>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6" name="页脚占位符 5">
            <a:extLst>
              <a:ext uri="{FF2B5EF4-FFF2-40B4-BE49-F238E27FC236}">
                <a16:creationId xmlns:a16="http://schemas.microsoft.com/office/drawing/2014/main" id="{989B1351-58B2-4FEA-ACF6-7702B2F4F2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48B137C-F693-4F39-A97D-57DE7C7610F2}"/>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377410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69CDB-BFB2-4DE7-8E8C-DF4A72CF14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4CBA039F-5E65-4A97-B698-0E63D6CA2F4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5855ACAF-A3CA-4FD5-B195-483595C2089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FD5DD740-A714-4086-9659-5965D5C5A92F}"/>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6" name="页脚占位符 5">
            <a:extLst>
              <a:ext uri="{FF2B5EF4-FFF2-40B4-BE49-F238E27FC236}">
                <a16:creationId xmlns:a16="http://schemas.microsoft.com/office/drawing/2014/main" id="{131F45C1-DD24-4D4A-88FC-3EE7FA5D437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71DB67B-5D55-4C18-8509-A334A8EE7AA7}"/>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1388545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660FDD-5668-4A24-A564-3BE27503B2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B348940-EC2F-4B7C-8008-122F05AFFD2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567330B-2E2D-43A0-8C6A-9E892C31CA68}"/>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6FF4CF63-B74F-4384-807B-EBF3400E8C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9028E2-9AD4-442E-8AB7-DF398A44F764}"/>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419654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FB090EF-5432-4130-B0BA-339A863BE236}"/>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E11121-5480-4D3A-B587-FD8B69ACF092}"/>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38819C-7D16-4960-B17D-094524FBFDA8}"/>
              </a:ext>
            </a:extLst>
          </p:cNvPr>
          <p:cNvSpPr>
            <a:spLocks noGrp="1"/>
          </p:cNvSpPr>
          <p:nvPr>
            <p:ph type="dt" sz="half" idx="10"/>
          </p:nvPr>
        </p:nvSpPr>
        <p:spPr/>
        <p:txBody>
          <a:bodyPr/>
          <a:lstStyle/>
          <a:p>
            <a:fld id="{FD6D748C-7223-4D2C-867A-5EA36B7F0D29}"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0D92DFD6-C14B-48B0-ACA9-C63BFC66B6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60BCED-AF43-438A-8D6C-DAF27374339D}"/>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3638423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2" cy="5143500"/>
          </a:xfrm>
          <a:prstGeom prst="rect">
            <a:avLst/>
          </a:prstGeom>
        </p:spPr>
      </p:pic>
      <p:sp>
        <p:nvSpPr>
          <p:cNvPr id="7" name="矩形 6"/>
          <p:cNvSpPr/>
          <p:nvPr userDrawn="1"/>
        </p:nvSpPr>
        <p:spPr>
          <a:xfrm>
            <a:off x="257175" y="257175"/>
            <a:ext cx="8672513" cy="4643438"/>
          </a:xfrm>
          <a:prstGeom prst="rect">
            <a:avLst/>
          </a:prstGeom>
          <a:solidFill>
            <a:schemeClr val="bg1"/>
          </a:solidFill>
          <a:ln>
            <a:noFill/>
          </a:ln>
          <a:effectLst>
            <a:outerShdw blurRad="2286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721309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52054215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0804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19409209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7393862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524692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93725334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15691113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971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1883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60511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2026/1/25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23452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0370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76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userDrawn="1"/>
        </p:nvSpPr>
        <p:spPr>
          <a:xfrm>
            <a:off x="3060511" y="1412543"/>
            <a:ext cx="6083489" cy="3730957"/>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p:cNvSpPr/>
          <p:nvPr userDrawn="1"/>
        </p:nvSpPr>
        <p:spPr>
          <a:xfrm>
            <a:off x="8173303" y="829102"/>
            <a:ext cx="970697" cy="706271"/>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52265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5" name="矩形 4"/>
          <p:cNvSpPr/>
          <p:nvPr userDrawn="1"/>
        </p:nvSpPr>
        <p:spPr>
          <a:xfrm>
            <a:off x="0" y="0"/>
            <a:ext cx="9144000" cy="5143500"/>
          </a:xfrm>
          <a:prstGeom prst="rect">
            <a:avLst/>
          </a:prstGeom>
          <a:blipFill dpi="0" rotWithShape="1">
            <a:blip r:embed="rId2"/>
            <a:srcRect/>
            <a:stretch>
              <a:fillRect t="-16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 name="矩形 2"/>
          <p:cNvSpPr/>
          <p:nvPr userDrawn="1"/>
        </p:nvSpPr>
        <p:spPr>
          <a:xfrm>
            <a:off x="0" y="0"/>
            <a:ext cx="9144000" cy="51435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41158108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4614821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761949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8633962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2346864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136998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4053034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1562818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8003130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343250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4676940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2026/1/25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604057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032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51327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3403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2722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59444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48681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46611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10689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15981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49784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7008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1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2.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13.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theme" Target="../theme/theme1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5.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6.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29.jp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image" Target="../media/image30.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theme" Target="../theme/theme1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6.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9042704-2924-40F9-8E27-828B0411D24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2491018-A48A-4DB0-A691-6E39143AADA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a:extLst>
              <a:ext uri="{FF2B5EF4-FFF2-40B4-BE49-F238E27FC236}">
                <a16:creationId xmlns:a16="http://schemas.microsoft.com/office/drawing/2014/main" id="{D5A788A1-B6C7-477C-8131-A23BF4F7788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9C4E5E4-35F8-4593-94A4-363287CF4B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0C7C8A8-A526-4E68-AE43-9A163211A5C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6D748C-7223-4D2C-867A-5EA36B7F0D29}"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B59C42AE-3B12-464A-BF98-EF4642676F4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FE60562-980B-4AB0-A33A-C1A9A6A5111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250744586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C3E654E-E818-4570-9F9D-62A2B18DA337}"/>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spTree>
    <p:extLst>
      <p:ext uri="{BB962C8B-B14F-4D97-AF65-F5344CB8AC3E}">
        <p14:creationId xmlns:p14="http://schemas.microsoft.com/office/powerpoint/2010/main" val="4222114909"/>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369" r:id="rId10"/>
    <p:sldLayoutId id="2147484370" r:id="rId11"/>
    <p:sldLayoutId id="2147484132" r:id="rId12"/>
    <p:sldLayoutId id="2147484136" r:id="rId13"/>
    <p:sldLayoutId id="2147484137" r:id="rId14"/>
    <p:sldLayoutId id="2147484138" r:id="rId15"/>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C4C11CE-4297-4A76-B387-8A33115D6EB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EC7E3C-B80D-431C-A389-5E64AAFA3F97}" type="datetimeFigureOut">
              <a:rPr lang="zh-CN" altLang="en-US" smtClean="0"/>
              <a:t>2026/1/25</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235155132"/>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621FCDF-4E35-41F6-BF33-2CA6FD5A13F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216603"/>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3555C0E-598D-41D9-940D-89593902A27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1456EF-EDA7-466D-90A9-97D47B7037CB}" type="datetimeFigureOut">
              <a:rPr lang="zh-CN" altLang="en-US" smtClean="0">
                <a:solidFill>
                  <a:prstClr val="black">
                    <a:tint val="75000"/>
                  </a:prstClr>
                </a:solidFill>
              </a:rPr>
              <a:pPr/>
              <a:t>2026/1/25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518331"/>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 id="2147484226" r:id="rId15"/>
    <p:sldLayoutId id="2147484227" r:id="rId16"/>
    <p:sldLayoutId id="2147484228" r:id="rId17"/>
    <p:sldLayoutId id="2147484445"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0C7FD03-5CFE-4FAD-B616-CD95C43C94B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1" y="273848"/>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20"/>
            <a:ext cx="7886700" cy="32635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784">
                <a:solidFill>
                  <a:schemeClr val="tx1">
                    <a:tint val="75000"/>
                  </a:schemeClr>
                </a:solidFill>
              </a:defRPr>
            </a:lvl1p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2026/1/25</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3028951" y="4767267"/>
            <a:ext cx="3086100" cy="273844"/>
          </a:xfrm>
          <a:prstGeom prst="rect">
            <a:avLst/>
          </a:prstGeom>
        </p:spPr>
        <p:txBody>
          <a:bodyPr vert="horz" lIns="91440" tIns="45720" rIns="91440" bIns="45720" rtlCol="0" anchor="ctr"/>
          <a:lstStyle>
            <a:lvl1pPr algn="ctr">
              <a:defRPr sz="784">
                <a:solidFill>
                  <a:schemeClr val="tx1">
                    <a:tint val="75000"/>
                  </a:schemeClr>
                </a:solidFill>
              </a:defRPr>
            </a:lvl1p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784">
                <a:solidFill>
                  <a:schemeClr val="tx1">
                    <a:tint val="75000"/>
                  </a:schemeClr>
                </a:solidFill>
              </a:defRPr>
            </a:lvl1p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675145754"/>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314" r:id="rId12"/>
  </p:sldLayoutIdLst>
  <p:txStyles>
    <p:titleStyle>
      <a:lvl1pPr algn="l" defTabSz="597283" rtl="0" eaLnBrk="1" latinLnBrk="0" hangingPunct="1">
        <a:lnSpc>
          <a:spcPct val="90000"/>
        </a:lnSpc>
        <a:spcBef>
          <a:spcPct val="0"/>
        </a:spcBef>
        <a:buNone/>
        <a:defRPr sz="2874" b="0" i="0" u="none" kern="1200">
          <a:solidFill>
            <a:schemeClr val="tx1"/>
          </a:solidFill>
          <a:latin typeface="+mj-lt"/>
          <a:ea typeface="+mj-ea"/>
          <a:cs typeface="+mj-cs"/>
        </a:defRPr>
      </a:lvl1pPr>
    </p:titleStyle>
    <p:bodyStyle>
      <a:lvl1pPr marL="149321" indent="-149321" algn="l" defTabSz="597283" rtl="0" eaLnBrk="1" latinLnBrk="0" hangingPunct="1">
        <a:lnSpc>
          <a:spcPct val="90000"/>
        </a:lnSpc>
        <a:spcBef>
          <a:spcPts val="653"/>
        </a:spcBef>
        <a:buFont typeface="Arial" panose="020B0604020202020204" pitchFamily="34" charset="0"/>
        <a:buChar char="•"/>
        <a:defRPr sz="1829" kern="1200">
          <a:solidFill>
            <a:schemeClr val="tx1"/>
          </a:solidFill>
          <a:latin typeface="+mn-lt"/>
          <a:ea typeface="+mn-ea"/>
          <a:cs typeface="+mn-cs"/>
        </a:defRPr>
      </a:lvl1pPr>
      <a:lvl2pPr marL="447962" indent="-149321" algn="l" defTabSz="597283" rtl="0" eaLnBrk="1" latinLnBrk="0" hangingPunct="1">
        <a:lnSpc>
          <a:spcPct val="90000"/>
        </a:lnSpc>
        <a:spcBef>
          <a:spcPts val="326"/>
        </a:spcBef>
        <a:buFont typeface="Arial" panose="020B0604020202020204" pitchFamily="34" charset="0"/>
        <a:buChar char="•"/>
        <a:defRPr sz="1568" b="0" i="0" u="none" kern="1200">
          <a:solidFill>
            <a:schemeClr val="tx1"/>
          </a:solidFill>
          <a:latin typeface="+mn-lt"/>
          <a:ea typeface="+mn-ea"/>
          <a:cs typeface="+mn-cs"/>
        </a:defRPr>
      </a:lvl2pPr>
      <a:lvl3pPr marL="746604" indent="-149321" algn="l" defTabSz="597283" rtl="0" eaLnBrk="1" latinLnBrk="0" hangingPunct="1">
        <a:lnSpc>
          <a:spcPct val="90000"/>
        </a:lnSpc>
        <a:spcBef>
          <a:spcPts val="326"/>
        </a:spcBef>
        <a:buFont typeface="Arial" panose="020B0604020202020204" pitchFamily="34" charset="0"/>
        <a:buChar char="•"/>
        <a:defRPr sz="1306" kern="1200">
          <a:solidFill>
            <a:schemeClr val="tx1"/>
          </a:solidFill>
          <a:latin typeface="+mn-lt"/>
          <a:ea typeface="+mn-ea"/>
          <a:cs typeface="+mn-cs"/>
        </a:defRPr>
      </a:lvl3pPr>
      <a:lvl4pPr marL="1045245"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4pPr>
      <a:lvl5pPr marL="1343887"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5pPr>
      <a:lvl6pPr marL="1642528"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6pPr>
      <a:lvl7pPr marL="1941170"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7pPr>
      <a:lvl8pPr marL="2239811"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8pPr>
      <a:lvl9pPr marL="2538452"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9pPr>
    </p:bodyStyle>
    <p:otherStyle>
      <a:defPPr>
        <a:defRPr lang="en-US"/>
      </a:defPPr>
      <a:lvl1pPr marL="0" algn="l" defTabSz="597283" rtl="0" eaLnBrk="1" latinLnBrk="0" hangingPunct="1">
        <a:defRPr sz="1176" kern="1200">
          <a:solidFill>
            <a:schemeClr val="tx1"/>
          </a:solidFill>
          <a:latin typeface="+mn-lt"/>
          <a:ea typeface="+mn-ea"/>
          <a:cs typeface="+mn-cs"/>
        </a:defRPr>
      </a:lvl1pPr>
      <a:lvl2pPr marL="298641" algn="l" defTabSz="597283" rtl="0" eaLnBrk="1" latinLnBrk="0" hangingPunct="1">
        <a:defRPr sz="1176" kern="1200">
          <a:solidFill>
            <a:schemeClr val="tx1"/>
          </a:solidFill>
          <a:latin typeface="+mn-lt"/>
          <a:ea typeface="+mn-ea"/>
          <a:cs typeface="+mn-cs"/>
        </a:defRPr>
      </a:lvl2pPr>
      <a:lvl3pPr marL="597283" algn="l" defTabSz="597283" rtl="0" eaLnBrk="1" latinLnBrk="0" hangingPunct="1">
        <a:defRPr sz="1176" kern="1200">
          <a:solidFill>
            <a:schemeClr val="tx1"/>
          </a:solidFill>
          <a:latin typeface="+mn-lt"/>
          <a:ea typeface="+mn-ea"/>
          <a:cs typeface="+mn-cs"/>
        </a:defRPr>
      </a:lvl3pPr>
      <a:lvl4pPr marL="895924" algn="l" defTabSz="597283" rtl="0" eaLnBrk="1" latinLnBrk="0" hangingPunct="1">
        <a:defRPr sz="1176" kern="1200">
          <a:solidFill>
            <a:schemeClr val="tx1"/>
          </a:solidFill>
          <a:latin typeface="+mn-lt"/>
          <a:ea typeface="+mn-ea"/>
          <a:cs typeface="+mn-cs"/>
        </a:defRPr>
      </a:lvl4pPr>
      <a:lvl5pPr marL="1194566" algn="l" defTabSz="597283" rtl="0" eaLnBrk="1" latinLnBrk="0" hangingPunct="1">
        <a:defRPr sz="1176" kern="1200">
          <a:solidFill>
            <a:schemeClr val="tx1"/>
          </a:solidFill>
          <a:latin typeface="+mn-lt"/>
          <a:ea typeface="+mn-ea"/>
          <a:cs typeface="+mn-cs"/>
        </a:defRPr>
      </a:lvl5pPr>
      <a:lvl6pPr marL="1493207" algn="l" defTabSz="597283" rtl="0" eaLnBrk="1" latinLnBrk="0" hangingPunct="1">
        <a:defRPr sz="1176" kern="1200">
          <a:solidFill>
            <a:schemeClr val="tx1"/>
          </a:solidFill>
          <a:latin typeface="+mn-lt"/>
          <a:ea typeface="+mn-ea"/>
          <a:cs typeface="+mn-cs"/>
        </a:defRPr>
      </a:lvl6pPr>
      <a:lvl7pPr marL="1791849" algn="l" defTabSz="597283" rtl="0" eaLnBrk="1" latinLnBrk="0" hangingPunct="1">
        <a:defRPr sz="1176" kern="1200">
          <a:solidFill>
            <a:schemeClr val="tx1"/>
          </a:solidFill>
          <a:latin typeface="+mn-lt"/>
          <a:ea typeface="+mn-ea"/>
          <a:cs typeface="+mn-cs"/>
        </a:defRPr>
      </a:lvl7pPr>
      <a:lvl8pPr marL="2090491" algn="l" defTabSz="597283" rtl="0" eaLnBrk="1" latinLnBrk="0" hangingPunct="1">
        <a:defRPr sz="1176" kern="1200">
          <a:solidFill>
            <a:schemeClr val="tx1"/>
          </a:solidFill>
          <a:latin typeface="+mn-lt"/>
          <a:ea typeface="+mn-ea"/>
          <a:cs typeface="+mn-cs"/>
        </a:defRPr>
      </a:lvl8pPr>
      <a:lvl9pPr marL="2389132" algn="l" defTabSz="597283" rtl="0" eaLnBrk="1" latinLnBrk="0" hangingPunct="1">
        <a:defRPr sz="1176"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3A3464E-F735-4F77-97A3-7F0B2C4D606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7" name="Rectangle 6"/>
          <p:cNvSpPr/>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842878"/>
            <a:ext cx="2210612" cy="34508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4767263"/>
            <a:ext cx="2057400"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5586B75A-687E-405C-8A0B-8D00578BA2C3}" type="datetimeFigureOut">
              <a:rPr lang="en-US" dirty="0"/>
              <a:pPr/>
              <a:t>25/01/2026</a:t>
            </a:fld>
            <a:endParaRPr lang="en-US" dirty="0"/>
          </a:p>
        </p:txBody>
      </p:sp>
      <p:sp>
        <p:nvSpPr>
          <p:cNvPr id="5" name="Footer Placeholder 4"/>
          <p:cNvSpPr>
            <a:spLocks noGrp="1"/>
          </p:cNvSpPr>
          <p:nvPr>
            <p:ph type="ftr" sz="quarter" idx="3"/>
          </p:nvPr>
        </p:nvSpPr>
        <p:spPr>
          <a:xfrm>
            <a:off x="2901951" y="4767263"/>
            <a:ext cx="4433638"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4767263"/>
            <a:ext cx="1148195" cy="273844"/>
          </a:xfrm>
          <a:prstGeom prst="rect">
            <a:avLst/>
          </a:prstGeom>
        </p:spPr>
        <p:txBody>
          <a:bodyPr vert="horz" lIns="91440" tIns="45720" rIns="91440" bIns="45720" rtlCol="0" anchor="ctr"/>
          <a:lstStyle>
            <a:lvl1pPr algn="r">
              <a:defRPr sz="900" b="1">
                <a:solidFill>
                  <a:schemeClr val="accent1"/>
                </a:solidFill>
              </a:defRPr>
            </a:lvl1pPr>
          </a:lstStyle>
          <a:p>
            <a:fld id="{4FAB73BC-B049-4115-A692-8D63A059BFB8}" type="slidenum">
              <a:rPr lang="en-US" dirty="0"/>
              <a:pPr/>
              <a:t>‹#›</a:t>
            </a:fld>
            <a:endParaRPr lang="en-US" dirty="0"/>
          </a:p>
        </p:txBody>
      </p:sp>
      <p:pic>
        <p:nvPicPr>
          <p:cNvPr id="9" name="图片 7">
            <a:extLst>
              <a:ext uri="{FF2B5EF4-FFF2-40B4-BE49-F238E27FC236}">
                <a16:creationId xmlns:a16="http://schemas.microsoft.com/office/drawing/2014/main" id="{5C9ED37A-EF44-004D-8018-D4F836EBD29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1" y="-14288"/>
            <a:ext cx="9144000" cy="5157788"/>
          </a:xfrm>
          <a:prstGeom prst="rect">
            <a:avLst/>
          </a:prstGeom>
        </p:spPr>
      </p:pic>
    </p:spTree>
    <p:extLst>
      <p:ext uri="{BB962C8B-B14F-4D97-AF65-F5344CB8AC3E}">
        <p14:creationId xmlns:p14="http://schemas.microsoft.com/office/powerpoint/2010/main" val="54979342"/>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Lst>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8A39643-4227-4A06-8019-483D2EB842D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dirty="0"/>
              <a:pPr/>
              <a:t>25/01/2026</a:t>
            </a:fld>
            <a:endParaRPr lang="en-US" dirty="0"/>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849043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440" r:id="rId14"/>
    <p:sldLayoutId id="2147484441" r:id="rId15"/>
    <p:sldLayoutId id="2147484442" r:id="rId16"/>
    <p:sldLayoutId id="2147484443" r:id="rId17"/>
    <p:sldLayoutId id="2147484444" r:id="rId18"/>
  </p:sldLayoutIdLst>
  <mc:AlternateContent xmlns:mc="http://schemas.openxmlformats.org/markup-compatibility/2006" xmlns:p14="http://schemas.microsoft.com/office/powerpoint/2010/main">
    <mc:Choice Requires="p14">
      <p:transition spd="slow" p14:dur="1400">
        <p14:ripple/>
      </p:transition>
    </mc:Choice>
    <mc:Fallback xmlns="">
      <p:transition spd="slow" advClick="0" advTm="3000">
        <p:fade/>
      </p:transition>
    </mc:Fallback>
  </mc:AlternateConten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ADAF81A-1EFC-41EE-8411-5AB0E905894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8E983F9-D341-4B5E-9C28-3074EEF889C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4478686-7785-4FA8-97AA-F266C6A82E6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2026/1/25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AED0C49-B57F-4F93-B9CE-3D76909EA82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457276" y="205979"/>
            <a:ext cx="8229600" cy="857250"/>
          </a:xfrm>
          <a:prstGeom prst="rect">
            <a:avLst/>
          </a:prstGeom>
        </p:spPr>
        <p:txBody>
          <a:bodyPr vert="horz" lIns="121757" tIns="60879" rIns="121757" bIns="60879"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76" y="1200155"/>
            <a:ext cx="8229600" cy="3394472"/>
          </a:xfrm>
          <a:prstGeom prst="rect">
            <a:avLst/>
          </a:prstGeom>
        </p:spPr>
        <p:txBody>
          <a:bodyPr vert="horz" lIns="121757" tIns="60879" rIns="121757" bIns="608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387"/>
            <a:ext cx="2133600" cy="273844"/>
          </a:xfrm>
          <a:prstGeom prst="rect">
            <a:avLst/>
          </a:prstGeom>
        </p:spPr>
        <p:txBody>
          <a:bodyPr vert="horz" lIns="121757" tIns="60879" rIns="121757" bIns="60879" rtlCol="0" anchor="ctr"/>
          <a:lstStyle>
            <a:lvl1pPr algn="l">
              <a:defRPr sz="1200">
                <a:solidFill>
                  <a:schemeClr val="tx1">
                    <a:tint val="75000"/>
                  </a:schemeClr>
                </a:solidFill>
              </a:defRPr>
            </a:lvl1pPr>
          </a:lstStyle>
          <a:p>
            <a:pPr defTabSz="913167"/>
            <a:fld id="{5B7FB242-887E-4FBD-BBF2-BE5F9D1D0288}" type="datetimeFigureOut">
              <a:rPr lang="zh-CN" altLang="en-US" smtClean="0">
                <a:solidFill>
                  <a:prstClr val="black">
                    <a:tint val="75000"/>
                  </a:prstClr>
                </a:solidFill>
              </a:rPr>
              <a:pPr defTabSz="913167"/>
              <a:t>2026/1/25</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60" y="4767387"/>
            <a:ext cx="2895600" cy="273844"/>
          </a:xfrm>
          <a:prstGeom prst="rect">
            <a:avLst/>
          </a:prstGeom>
        </p:spPr>
        <p:txBody>
          <a:bodyPr vert="horz" lIns="121757" tIns="60879" rIns="121757" bIns="60879" rtlCol="0" anchor="ctr"/>
          <a:lstStyle>
            <a:lvl1pPr algn="ctr">
              <a:defRPr sz="1200">
                <a:solidFill>
                  <a:schemeClr val="tx1">
                    <a:tint val="75000"/>
                  </a:schemeClr>
                </a:solidFill>
              </a:defRPr>
            </a:lvl1pPr>
          </a:lstStyle>
          <a:p>
            <a:pPr defTabSz="913167"/>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61" y="4767387"/>
            <a:ext cx="2133600" cy="273844"/>
          </a:xfrm>
          <a:prstGeom prst="rect">
            <a:avLst/>
          </a:prstGeom>
        </p:spPr>
        <p:txBody>
          <a:bodyPr vert="horz" lIns="121757" tIns="60879" rIns="121757" bIns="60879" rtlCol="0" anchor="ctr"/>
          <a:lstStyle>
            <a:lvl1pPr algn="r">
              <a:defRPr sz="1200">
                <a:solidFill>
                  <a:schemeClr val="tx1">
                    <a:tint val="75000"/>
                  </a:schemeClr>
                </a:solidFill>
              </a:defRPr>
            </a:lvl1pPr>
          </a:lstStyle>
          <a:p>
            <a:pPr defTabSz="913167"/>
            <a:fld id="{A2FDD889-5730-4C0B-93DE-013744909241}" type="slidenum">
              <a:rPr lang="zh-CN" altLang="en-US" smtClean="0">
                <a:solidFill>
                  <a:prstClr val="black">
                    <a:tint val="75000"/>
                  </a:prstClr>
                </a:solidFill>
              </a:rPr>
              <a:pPr defTabSz="913167"/>
              <a:t>‹#›</a:t>
            </a:fld>
            <a:endParaRPr lang="zh-CN" altLang="en-US">
              <a:solidFill>
                <a:prstClr val="black">
                  <a:tint val="75000"/>
                </a:prstClr>
              </a:solidFill>
            </a:endParaRPr>
          </a:p>
        </p:txBody>
      </p:sp>
    </p:spTree>
    <p:extLst>
      <p:ext uri="{BB962C8B-B14F-4D97-AF65-F5344CB8AC3E}">
        <p14:creationId xmlns:p14="http://schemas.microsoft.com/office/powerpoint/2010/main" val="314425814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3167" rtl="0" eaLnBrk="1" latinLnBrk="0" hangingPunct="1">
        <a:spcBef>
          <a:spcPct val="0"/>
        </a:spcBef>
        <a:buNone/>
        <a:defRPr sz="4425" b="0" i="0" u="none" kern="1200">
          <a:solidFill>
            <a:schemeClr val="tx1"/>
          </a:solidFill>
          <a:latin typeface="+mj-lt"/>
          <a:ea typeface="+mj-ea"/>
          <a:cs typeface="+mj-cs"/>
        </a:defRPr>
      </a:lvl1pPr>
    </p:titleStyle>
    <p:bodyStyle>
      <a:lvl1pPr marL="342415" indent="-342415" algn="l" defTabSz="913167" rtl="0" eaLnBrk="1" latinLnBrk="0" hangingPunct="1">
        <a:spcBef>
          <a:spcPct val="20000"/>
        </a:spcBef>
        <a:buFont typeface="Arial" pitchFamily="34" charset="0"/>
        <a:buChar char="•"/>
        <a:defRPr sz="3225" kern="1200">
          <a:solidFill>
            <a:schemeClr val="tx1"/>
          </a:solidFill>
          <a:latin typeface="+mn-lt"/>
          <a:ea typeface="+mn-ea"/>
          <a:cs typeface="+mn-cs"/>
        </a:defRPr>
      </a:lvl1pPr>
      <a:lvl2pPr marL="741951" indent="-285363" algn="l" defTabSz="913167" rtl="0" eaLnBrk="1" latinLnBrk="0" hangingPunct="1">
        <a:spcBef>
          <a:spcPct val="20000"/>
        </a:spcBef>
        <a:buFont typeface="Arial" pitchFamily="34" charset="0"/>
        <a:buChar char="–"/>
        <a:defRPr sz="2775" b="0" i="0" u="none" kern="1200">
          <a:solidFill>
            <a:schemeClr val="tx1"/>
          </a:solidFill>
          <a:latin typeface="+mn-lt"/>
          <a:ea typeface="+mn-ea"/>
          <a:cs typeface="+mn-cs"/>
        </a:defRPr>
      </a:lvl2pPr>
      <a:lvl3pPr marL="1141443" indent="-228293" algn="l" defTabSz="913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33"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4pPr>
      <a:lvl5pPr marL="2054615"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5pPr>
      <a:lvl6pPr marL="2511179"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67773"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4346"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80924"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zh-CN"/>
      </a:defPPr>
      <a:lvl1pPr marL="0" algn="l" defTabSz="913167" rtl="0" eaLnBrk="1" latinLnBrk="0" hangingPunct="1">
        <a:defRPr sz="1800" kern="1200">
          <a:solidFill>
            <a:schemeClr val="tx1"/>
          </a:solidFill>
          <a:latin typeface="+mn-lt"/>
          <a:ea typeface="+mn-ea"/>
          <a:cs typeface="+mn-cs"/>
        </a:defRPr>
      </a:lvl1pPr>
      <a:lvl2pPr marL="456570" algn="l" defTabSz="913167" rtl="0" eaLnBrk="1" latinLnBrk="0" hangingPunct="1">
        <a:defRPr sz="1800" kern="1200">
          <a:solidFill>
            <a:schemeClr val="tx1"/>
          </a:solidFill>
          <a:latin typeface="+mn-lt"/>
          <a:ea typeface="+mn-ea"/>
          <a:cs typeface="+mn-cs"/>
        </a:defRPr>
      </a:lvl2pPr>
      <a:lvl3pPr marL="913167" algn="l" defTabSz="913167" rtl="0" eaLnBrk="1" latinLnBrk="0" hangingPunct="1">
        <a:defRPr sz="1800" kern="1200">
          <a:solidFill>
            <a:schemeClr val="tx1"/>
          </a:solidFill>
          <a:latin typeface="+mn-lt"/>
          <a:ea typeface="+mn-ea"/>
          <a:cs typeface="+mn-cs"/>
        </a:defRPr>
      </a:lvl3pPr>
      <a:lvl4pPr marL="1369746" algn="l" defTabSz="913167" rtl="0" eaLnBrk="1" latinLnBrk="0" hangingPunct="1">
        <a:defRPr sz="1800" kern="1200">
          <a:solidFill>
            <a:schemeClr val="tx1"/>
          </a:solidFill>
          <a:latin typeface="+mn-lt"/>
          <a:ea typeface="+mn-ea"/>
          <a:cs typeface="+mn-cs"/>
        </a:defRPr>
      </a:lvl4pPr>
      <a:lvl5pPr marL="1826333" algn="l" defTabSz="913167" rtl="0" eaLnBrk="1" latinLnBrk="0" hangingPunct="1">
        <a:defRPr sz="1800" kern="1200">
          <a:solidFill>
            <a:schemeClr val="tx1"/>
          </a:solidFill>
          <a:latin typeface="+mn-lt"/>
          <a:ea typeface="+mn-ea"/>
          <a:cs typeface="+mn-cs"/>
        </a:defRPr>
      </a:lvl5pPr>
      <a:lvl6pPr marL="2282897" algn="l" defTabSz="913167" rtl="0" eaLnBrk="1" latinLnBrk="0" hangingPunct="1">
        <a:defRPr sz="1800" kern="1200">
          <a:solidFill>
            <a:schemeClr val="tx1"/>
          </a:solidFill>
          <a:latin typeface="+mn-lt"/>
          <a:ea typeface="+mn-ea"/>
          <a:cs typeface="+mn-cs"/>
        </a:defRPr>
      </a:lvl6pPr>
      <a:lvl7pPr marL="2739473" algn="l" defTabSz="913167" rtl="0" eaLnBrk="1" latinLnBrk="0" hangingPunct="1">
        <a:defRPr sz="1800" kern="1200">
          <a:solidFill>
            <a:schemeClr val="tx1"/>
          </a:solidFill>
          <a:latin typeface="+mn-lt"/>
          <a:ea typeface="+mn-ea"/>
          <a:cs typeface="+mn-cs"/>
        </a:defRPr>
      </a:lvl7pPr>
      <a:lvl8pPr marL="3196052" algn="l" defTabSz="913167" rtl="0" eaLnBrk="1" latinLnBrk="0" hangingPunct="1">
        <a:defRPr sz="1800" kern="1200">
          <a:solidFill>
            <a:schemeClr val="tx1"/>
          </a:solidFill>
          <a:latin typeface="+mn-lt"/>
          <a:ea typeface="+mn-ea"/>
          <a:cs typeface="+mn-cs"/>
        </a:defRPr>
      </a:lvl8pPr>
      <a:lvl9pPr marL="3652625" algn="l" defTabSz="91316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8675909-CAEA-4D86-812C-051CD3D88D4F}"/>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1CDC6DD-1F38-431A-93AF-8BF591EF587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8DF5A17-0E9D-4F32-BFEB-9FD50533399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CD62242-F062-409B-AB24-250A0038DB7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25/01/2026</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876822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65.xml"/><Relationship Id="rId5" Type="http://schemas.openxmlformats.org/officeDocument/2006/relationships/image" Target="../media/image40.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6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6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17.xml"/><Relationship Id="rId5" Type="http://schemas.openxmlformats.org/officeDocument/2006/relationships/image" Target="../media/image69.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47.xml"/><Relationship Id="rId1" Type="http://schemas.openxmlformats.org/officeDocument/2006/relationships/video" Target="https://www.youtube.com/embed/QMW1ZRjeKps?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5.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5.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36.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48.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EF7A8B-7579-8C41-A33C-1E78DE738A7D}"/>
              </a:ext>
            </a:extLst>
          </p:cNvPr>
          <p:cNvPicPr>
            <a:picLocks noChangeAspect="1"/>
          </p:cNvPicPr>
          <p:nvPr/>
        </p:nvPicPr>
        <p:blipFill>
          <a:blip r:embed="rId2"/>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9D951E09-DC8E-3C40-B0EA-4AC378983037}"/>
              </a:ext>
            </a:extLst>
          </p:cNvPr>
          <p:cNvSpPr>
            <a:spLocks noChangeArrowheads="1"/>
          </p:cNvSpPr>
          <p:nvPr/>
        </p:nvSpPr>
        <p:spPr bwMode="auto">
          <a:xfrm>
            <a:off x="1343396" y="1549295"/>
            <a:ext cx="63436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n-VN" sz="2700" b="1" i="0" u="none" strike="noStrike" kern="1200" cap="none" spc="0" normalizeH="0" baseline="0" noProof="0">
                <a:ln>
                  <a:noFill/>
                </a:ln>
                <a:solidFill>
                  <a:srgbClr val="2302EC"/>
                </a:solidFill>
                <a:effectLst/>
                <a:uLnTx/>
                <a:uFillTx/>
                <a:latin typeface="Times New Roman" panose="02020603050405020304" pitchFamily="18" charset="0"/>
                <a:ea typeface="+mn-ea"/>
                <a:cs typeface="Times New Roman" panose="02020603050405020304" pitchFamily="18" charset="0"/>
              </a:rPr>
              <a:t>LỚP 3C</a:t>
            </a:r>
            <a:endParaRPr kumimoji="0" lang="en-US" altLang="en-VN" sz="2700" b="1" i="0" u="none" strike="noStrike" kern="1200" cap="none" spc="0" normalizeH="0" baseline="0" noProof="0" dirty="0">
              <a:ln>
                <a:noFill/>
              </a:ln>
              <a:solidFill>
                <a:srgbClr val="2302EC"/>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4A55F1F3-3C85-1B4E-8D11-9845DF7A77BE}"/>
              </a:ext>
            </a:extLst>
          </p:cNvPr>
          <p:cNvSpPr>
            <a:spLocks noChangeArrowheads="1"/>
          </p:cNvSpPr>
          <p:nvPr/>
        </p:nvSpPr>
        <p:spPr bwMode="auto">
          <a:xfrm>
            <a:off x="1392753" y="2019743"/>
            <a:ext cx="6343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dirty="0">
                <a:ln>
                  <a:noFill/>
                </a:ln>
                <a:solidFill>
                  <a:srgbClr val="2302EC"/>
                </a:solidFill>
                <a:effectLst/>
                <a:uLnTx/>
                <a:uFillTx/>
                <a:latin typeface="Times New Roman" panose="02020603050405020304" pitchFamily="18" charset="0"/>
                <a:ea typeface="+mn-ea"/>
                <a:cs typeface="Times New Roman" panose="02020603050405020304" pitchFamily="18" charset="0"/>
              </a:rPr>
              <a:t>MÔN TIẾNG VIỆT</a:t>
            </a:r>
          </a:p>
        </p:txBody>
      </p:sp>
      <p:sp>
        <p:nvSpPr>
          <p:cNvPr id="2" name="文本框 5">
            <a:extLst>
              <a:ext uri="{FF2B5EF4-FFF2-40B4-BE49-F238E27FC236}">
                <a16:creationId xmlns:a16="http://schemas.microsoft.com/office/drawing/2014/main" id="{4A89A8DB-E594-8143-076E-D95DBC18EBC0}"/>
              </a:ext>
            </a:extLst>
          </p:cNvPr>
          <p:cNvSpPr txBox="1">
            <a:spLocks noChangeArrowheads="1"/>
          </p:cNvSpPr>
          <p:nvPr/>
        </p:nvSpPr>
        <p:spPr bwMode="auto">
          <a:xfrm>
            <a:off x="1807535" y="2479146"/>
            <a:ext cx="49016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err="1">
                <a:ln>
                  <a:noFill/>
                </a:ln>
                <a:solidFill>
                  <a:srgbClr val="7030A0"/>
                </a:solidFill>
                <a:effectLst/>
                <a:uLnTx/>
                <a:uFillTx/>
                <a:latin typeface="Times New Roman" panose="02020603050405020304" pitchFamily="18" charset="0"/>
                <a:ea typeface="包图小白体"/>
                <a:cs typeface="Times New Roman" panose="02020603050405020304" pitchFamily="18" charset="0"/>
              </a:rPr>
              <a:t>Bài</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包图小白体"/>
                <a:cs typeface="Times New Roman" panose="02020603050405020304" pitchFamily="18" charset="0"/>
              </a:rPr>
              <a:t> 2</a:t>
            </a:r>
            <a:r>
              <a:rPr kumimoji="0" lang="en-US" altLang="zh-CN" sz="2800" b="1" i="0" u="none" strike="noStrike" kern="1200" cap="none" spc="0" normalizeH="0" baseline="0" noProof="0">
                <a:ln>
                  <a:noFill/>
                </a:ln>
                <a:solidFill>
                  <a:srgbClr val="7030A0"/>
                </a:solidFill>
                <a:effectLst/>
                <a:uLnTx/>
                <a:uFillTx/>
                <a:latin typeface="Times New Roman" panose="02020603050405020304" pitchFamily="18" charset="0"/>
                <a:ea typeface="包图小白体"/>
                <a:cs typeface="Times New Roman" panose="02020603050405020304" pitchFamily="18" charset="0"/>
              </a:rPr>
              <a:t>: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包图小白体"/>
                <a:cs typeface="Times New Roman" panose="02020603050405020304" pitchFamily="18" charset="0"/>
              </a:rPr>
              <a:t>Cuốn </a:t>
            </a:r>
            <a:r>
              <a:rPr kumimoji="0" lang="en-US" altLang="zh-CN"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包图小白体"/>
                <a:cs typeface="Times New Roman" panose="02020603050405020304" pitchFamily="18" charset="0"/>
              </a:rPr>
              <a:t>sách</a:t>
            </a:r>
            <a:r>
              <a:rPr kumimoji="0" lang="en-US" altLang="zh-CN"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包图小白体"/>
                <a:cs typeface="Times New Roman" panose="02020603050405020304" pitchFamily="18" charset="0"/>
              </a:rPr>
              <a:t> </a:t>
            </a:r>
            <a:r>
              <a:rPr kumimoji="0" lang="en-US" altLang="zh-CN" sz="3200" b="1" i="0" u="none" strike="noStrike" kern="1200" cap="none" spc="0" normalizeH="0" baseline="0" noProof="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包图小白体"/>
                <a:cs typeface="Times New Roman" panose="02020603050405020304" pitchFamily="18" charset="0"/>
              </a:rPr>
              <a:t>em</a:t>
            </a:r>
            <a:r>
              <a:rPr kumimoji="0" lang="en-US" altLang="zh-CN" sz="3200" b="1" i="0" u="none" strike="noStrike" kern="1200" cap="none" spc="0" normalizeH="0" baseline="0" noProof="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包图小白体"/>
                <a:cs typeface="Times New Roman" panose="02020603050405020304" pitchFamily="18" charset="0"/>
              </a:rPr>
              <a:t> yêu </a:t>
            </a:r>
            <a:r>
              <a:rPr kumimoji="0" lang="en-US" altLang="zh-CN" sz="2800" b="0" i="0" u="none" strike="noStrike" kern="1200" cap="none" spc="0" normalizeH="0" baseline="0" noProof="0">
                <a:ln>
                  <a:noFill/>
                </a:ln>
                <a:solidFill>
                  <a:srgbClr val="7030A0"/>
                </a:solidFill>
                <a:effectLst/>
                <a:uLnTx/>
                <a:uFillTx/>
                <a:latin typeface="Times New Roman" panose="02020603050405020304" pitchFamily="18" charset="0"/>
                <a:ea typeface="包图小白体"/>
                <a:cs typeface="Times New Roman" panose="02020603050405020304" pitchFamily="18" charset="0"/>
              </a:rPr>
              <a:t>(tiết 1)</a:t>
            </a:r>
            <a:endParaRPr kumimoji="0" lang="zh-CN" alt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包图小白体"/>
              <a:cs typeface="Times New Roman" panose="02020603050405020304" pitchFamily="18" charset="0"/>
            </a:endParaRPr>
          </a:p>
        </p:txBody>
      </p:sp>
    </p:spTree>
    <p:extLst>
      <p:ext uri="{BB962C8B-B14F-4D97-AF65-F5344CB8AC3E}">
        <p14:creationId xmlns:p14="http://schemas.microsoft.com/office/powerpoint/2010/main" val="64966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id="{3FA29046-0A46-A243-A54B-9B19A34FE403}"/>
              </a:ext>
            </a:extLst>
          </p:cNvPr>
          <p:cNvSpPr txBox="1"/>
          <p:nvPr/>
        </p:nvSpPr>
        <p:spPr>
          <a:xfrm>
            <a:off x="71086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3" name="Kí hiệu - Khám phá &amp; Luyện tập">
            <a:extLst>
              <a:ext uri="{FF2B5EF4-FFF2-40B4-BE49-F238E27FC236}">
                <a16:creationId xmlns:a16="http://schemas.microsoft.com/office/drawing/2014/main" id="{43FB11FC-A720-7844-8CAE-CAB853053DE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4" name="Nội dung">
            <a:extLst>
              <a:ext uri="{FF2B5EF4-FFF2-40B4-BE49-F238E27FC236}">
                <a16:creationId xmlns:a16="http://schemas.microsoft.com/office/drawing/2014/main" id="{46FF4837-C074-3045-AC86-08D6F61FD4FF}"/>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sp>
        <p:nvSpPr>
          <p:cNvPr id="5" name="Nội dung">
            <a:extLst>
              <a:ext uri="{FF2B5EF4-FFF2-40B4-BE49-F238E27FC236}">
                <a16:creationId xmlns:a16="http://schemas.microsoft.com/office/drawing/2014/main" id="{34810C0C-A3B9-0B46-87BA-7E6981728234}"/>
              </a:ext>
            </a:extLst>
          </p:cNvPr>
          <p:cNvSpPr txBox="1"/>
          <p:nvPr/>
        </p:nvSpPr>
        <p:spPr>
          <a:xfrm>
            <a:off x="2164672" y="40223"/>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dirty="0" err="1">
                <a:solidFill>
                  <a:srgbClr val="FF0000"/>
                </a:solidFill>
                <a:latin typeface="Averta Std CY Bold" panose="00000800000000000000" pitchFamily="50" charset="0"/>
              </a:rPr>
              <a:t>Cuốn</a:t>
            </a:r>
            <a:r>
              <a:rPr lang="en-US" sz="2400" b="1" dirty="0">
                <a:solidFill>
                  <a:srgbClr val="FF0000"/>
                </a:solidFill>
                <a:latin typeface="Averta Std CY Bold" panose="00000800000000000000" pitchFamily="50" charset="0"/>
              </a:rPr>
              <a:t> </a:t>
            </a:r>
            <a:r>
              <a:rPr lang="en-US" sz="2400" b="1" dirty="0" err="1">
                <a:solidFill>
                  <a:srgbClr val="FF0000"/>
                </a:solidFill>
                <a:latin typeface="Averta Std CY Bold" panose="00000800000000000000" pitchFamily="50" charset="0"/>
              </a:rPr>
              <a:t>sách</a:t>
            </a:r>
            <a:r>
              <a:rPr lang="en-US" sz="2400" b="1" dirty="0">
                <a:solidFill>
                  <a:srgbClr val="FF0000"/>
                </a:solidFill>
                <a:latin typeface="Averta Std CY Bold" panose="00000800000000000000" pitchFamily="50" charset="0"/>
              </a:rPr>
              <a:t> </a:t>
            </a:r>
            <a:r>
              <a:rPr lang="en-US" sz="2400" b="1" dirty="0" err="1">
                <a:solidFill>
                  <a:srgbClr val="FF0000"/>
                </a:solidFill>
                <a:latin typeface="Averta Std CY Bold" panose="00000800000000000000" pitchFamily="50" charset="0"/>
              </a:rPr>
              <a:t>em</a:t>
            </a:r>
            <a:r>
              <a:rPr lang="en-US" sz="2400" b="1" dirty="0">
                <a:solidFill>
                  <a:srgbClr val="FF0000"/>
                </a:solidFill>
                <a:latin typeface="Averta Std CY Bold" panose="00000800000000000000" pitchFamily="50" charset="0"/>
              </a:rPr>
              <a:t> </a:t>
            </a:r>
            <a:r>
              <a:rPr lang="en-US" sz="2400" b="1" dirty="0" err="1">
                <a:solidFill>
                  <a:srgbClr val="FF0000"/>
                </a:solidFill>
                <a:latin typeface="Averta Std CY Bold" panose="00000800000000000000" pitchFamily="50" charset="0"/>
              </a:rPr>
              <a:t>yêu</a:t>
            </a:r>
            <a:endParaRPr kumimoji="0" lang="en-US" sz="2400" b="1" i="0" u="none" strike="noStrike" kern="1200" cap="none" spc="0" normalizeH="0" baseline="0" noProof="0" dirty="0">
              <a:ln>
                <a:noFill/>
              </a:ln>
              <a:solidFill>
                <a:srgbClr val="FF0000"/>
              </a:solidFill>
              <a:effectLst/>
              <a:uLnTx/>
              <a:uFillTx/>
              <a:latin typeface="Averta Std CY Bold" panose="00000800000000000000" pitchFamily="50" charset="0"/>
              <a:cs typeface="+mn-cs"/>
            </a:endParaRPr>
          </a:p>
        </p:txBody>
      </p:sp>
      <p:sp>
        <p:nvSpPr>
          <p:cNvPr id="8" name="Nội dung">
            <a:extLst>
              <a:ext uri="{FF2B5EF4-FFF2-40B4-BE49-F238E27FC236}">
                <a16:creationId xmlns:a16="http://schemas.microsoft.com/office/drawing/2014/main" id="{192A555F-7E72-FA4B-985D-8F81C8051832}"/>
              </a:ext>
            </a:extLst>
          </p:cNvPr>
          <p:cNvSpPr txBox="1"/>
          <p:nvPr/>
        </p:nvSpPr>
        <p:spPr>
          <a:xfrm>
            <a:off x="38199" y="2314680"/>
            <a:ext cx="8906687" cy="2862322"/>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000" b="1" dirty="0" err="1">
                <a:solidFill>
                  <a:srgbClr val="0432FF"/>
                </a:solidFill>
                <a:latin typeface="Averta Std CY Bold" panose="00000800000000000000" pitchFamily="50" charset="0"/>
              </a:rPr>
              <a:t>Các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bạn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biết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không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hôm</a:t>
            </a:r>
            <a:r>
              <a:rPr lang="en-US" sz="2000" b="1" dirty="0">
                <a:solidFill>
                  <a:srgbClr val="0432FF"/>
                </a:solidFill>
                <a:latin typeface="Averta Std CY Bold" panose="00000800000000000000" pitchFamily="50" charset="0"/>
              </a:rPr>
              <a:t> nay </a:t>
            </a:r>
            <a:r>
              <a:rPr lang="en-US" sz="2000" b="1" dirty="0" err="1">
                <a:solidFill>
                  <a:srgbClr val="0432FF"/>
                </a:solidFill>
                <a:latin typeface="Averta Std CY Bold" panose="00000800000000000000" pitchFamily="50" charset="0"/>
              </a:rPr>
              <a:t>tớ</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được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ghé</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thăm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một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ngôi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vô</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cùng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đáng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yêu</a:t>
            </a:r>
            <a:r>
              <a:rPr lang="en-US" sz="2000" b="1" dirty="0">
                <a:solidFill>
                  <a:srgbClr val="0432FF"/>
                </a:solidFill>
                <a:latin typeface="Averta Std CY Bold" panose="00000800000000000000" pitchFamily="50" charset="0"/>
              </a:rPr>
              <a:t> qua </a:t>
            </a:r>
            <a:r>
              <a:rPr lang="en-US" sz="2000" b="1" dirty="0" err="1">
                <a:solidFill>
                  <a:srgbClr val="0432FF"/>
                </a:solidFill>
                <a:latin typeface="Averta Std CY Bold" panose="00000800000000000000" pitchFamily="50" charset="0"/>
              </a:rPr>
              <a:t>những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trang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sách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nhỏ</a:t>
            </a:r>
            <a:r>
              <a:rPr lang="en-US" sz="2000" b="1" dirty="0">
                <a:solidFill>
                  <a:srgbClr val="0432FF"/>
                </a:solidFill>
                <a:latin typeface="Averta Std CY Bold" panose="00000800000000000000" pitchFamily="50" charset="0"/>
              </a:rPr>
              <a:t>.</a:t>
            </a:r>
          </a:p>
          <a:p>
            <a:pPr lvl="0">
              <a:defRPr/>
            </a:pP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Đã</a:t>
            </a:r>
            <a:r>
              <a:rPr lang="en-US" sz="2000" b="1" dirty="0">
                <a:solidFill>
                  <a:srgbClr val="0432FF"/>
                </a:solidFill>
                <a:latin typeface="Averta Std CY Bold" panose="00000800000000000000" pitchFamily="50" charset="0"/>
              </a:rPr>
              <a:t> bao </a:t>
            </a:r>
            <a:r>
              <a:rPr lang="en-US" sz="2000" b="1" dirty="0" err="1">
                <a:solidFill>
                  <a:srgbClr val="0432FF"/>
                </a:solidFill>
                <a:latin typeface="Averta Std CY Bold" panose="00000800000000000000" pitchFamily="50" charset="0"/>
              </a:rPr>
              <a:t>giờ</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các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bạn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tưởng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tượng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học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của</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mình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được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làm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từ</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những</a:t>
            </a:r>
            <a:r>
              <a:rPr lang="en-US" sz="2000" b="1" dirty="0">
                <a:solidFill>
                  <a:srgbClr val="0432FF"/>
                </a:solidFill>
                <a:latin typeface="Averta Std CY Bold" panose="00000800000000000000" pitchFamily="50" charset="0"/>
              </a:rPr>
              <a:t> toa </a:t>
            </a:r>
            <a:r>
              <a:rPr lang="en-US" sz="2000" b="1" dirty="0" err="1">
                <a:solidFill>
                  <a:srgbClr val="0432FF"/>
                </a:solidFill>
                <a:latin typeface="Averta Std CY Bold" panose="00000800000000000000" pitchFamily="50" charset="0"/>
              </a:rPr>
              <a:t>tàu</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Có</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một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ngôi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như</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thế</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ở</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Nhật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Bản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cách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đây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gần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một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trăm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năm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Đó</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là</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Tô</a:t>
            </a:r>
            <a:r>
              <a:rPr lang="en-US" sz="2000" b="1" dirty="0">
                <a:solidFill>
                  <a:srgbClr val="0432FF"/>
                </a:solidFill>
                <a:latin typeface="Averta Std CY Bold" panose="00000800000000000000" pitchFamily="50" charset="0"/>
              </a:rPr>
              <a:t>-</a:t>
            </a:r>
            <a:r>
              <a:rPr lang="en-US" sz="2000" b="1" dirty="0" err="1">
                <a:solidFill>
                  <a:srgbClr val="0432FF"/>
                </a:solidFill>
                <a:latin typeface="Averta Std CY Bold" panose="00000800000000000000" pitchFamily="50" charset="0"/>
              </a:rPr>
              <a:t>mô</a:t>
            </a:r>
            <a:r>
              <a:rPr lang="en-US" sz="2000" b="1" dirty="0">
                <a:solidFill>
                  <a:srgbClr val="0432FF"/>
                </a:solidFill>
                <a:latin typeface="Averta Std CY Bold" panose="00000800000000000000" pitchFamily="50" charset="0"/>
              </a:rPr>
              <a:t>-e do </a:t>
            </a:r>
            <a:r>
              <a:rPr lang="en-US" sz="2000" b="1" dirty="0" err="1">
                <a:solidFill>
                  <a:srgbClr val="0432FF"/>
                </a:solidFill>
                <a:latin typeface="Averta Std CY Bold" panose="00000800000000000000" pitchFamily="50" charset="0"/>
              </a:rPr>
              <a:t>thầy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Kô</a:t>
            </a:r>
            <a:r>
              <a:rPr lang="en-US" sz="2000" b="1" dirty="0">
                <a:solidFill>
                  <a:srgbClr val="0432FF"/>
                </a:solidFill>
                <a:latin typeface="Averta Std CY Bold" panose="00000800000000000000" pitchFamily="50" charset="0"/>
              </a:rPr>
              <a:t>-</a:t>
            </a:r>
            <a:r>
              <a:rPr lang="en-US" sz="2000" b="1" dirty="0" err="1">
                <a:solidFill>
                  <a:srgbClr val="0432FF"/>
                </a:solidFill>
                <a:latin typeface="Averta Std CY Bold" panose="00000800000000000000" pitchFamily="50" charset="0"/>
              </a:rPr>
              <a:t>ba</a:t>
            </a:r>
            <a:r>
              <a:rPr lang="en-US" sz="2000" b="1" dirty="0">
                <a:solidFill>
                  <a:srgbClr val="0432FF"/>
                </a:solidFill>
                <a:latin typeface="Averta Std CY Bold" panose="00000800000000000000" pitchFamily="50" charset="0"/>
              </a:rPr>
              <a:t>-y-a-</a:t>
            </a:r>
            <a:r>
              <a:rPr lang="en-US" sz="2000" b="1" dirty="0" err="1">
                <a:solidFill>
                  <a:srgbClr val="0432FF"/>
                </a:solidFill>
                <a:latin typeface="Averta Std CY Bold" panose="00000800000000000000" pitchFamily="50" charset="0"/>
              </a:rPr>
              <a:t>si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làm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Hiệu</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trưởng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Các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bạn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học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sinh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ở</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đây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được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bắt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đầu</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một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ngày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với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môn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học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sinh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mình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thích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được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trải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nghiệm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cùng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cây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lá</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trong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vườn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Đặc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biệt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các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bạn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ấy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còn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mang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tới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suất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cơm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trưa</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với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những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món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ăn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vô</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cùng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hấp</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dẫn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đến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từ</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núi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và</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biển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rồi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cùng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ăn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với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thầy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hiệu</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trưởng</a:t>
            </a:r>
            <a:r>
              <a:rPr lang="en-US" sz="2000" b="1" dirty="0">
                <a:solidFill>
                  <a:srgbClr val="0432FF"/>
                </a:solidFill>
                <a:latin typeface="Averta Std CY Bold" panose="00000800000000000000" pitchFamily="50" charset="0"/>
              </a:rPr>
              <a:t>.</a:t>
            </a:r>
            <a:endParaRPr kumimoji="0" lang="en-US" sz="2000" b="1" i="0" u="none" strike="noStrike" kern="1200" cap="none" spc="0" normalizeH="0" baseline="0" noProof="0" dirty="0">
              <a:ln>
                <a:noFill/>
              </a:ln>
              <a:solidFill>
                <a:srgbClr val="0432FF"/>
              </a:solidFill>
              <a:effectLst/>
              <a:uLnTx/>
              <a:uFillTx/>
              <a:latin typeface="Averta Std CY Bold" panose="00000800000000000000" pitchFamily="50" charset="0"/>
              <a:cs typeface="+mn-cs"/>
            </a:endParaRPr>
          </a:p>
        </p:txBody>
      </p:sp>
      <p:pic>
        <p:nvPicPr>
          <p:cNvPr id="13" name="Picture 12">
            <a:extLst>
              <a:ext uri="{FF2B5EF4-FFF2-40B4-BE49-F238E27FC236}">
                <a16:creationId xmlns:a16="http://schemas.microsoft.com/office/drawing/2014/main" id="{6A1CDC58-7BF1-564A-8A9E-5D6FF44D7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688" y="592377"/>
            <a:ext cx="4419600" cy="1728612"/>
          </a:xfrm>
          <a:prstGeom prst="rect">
            <a:avLst/>
          </a:prstGeom>
        </p:spPr>
      </p:pic>
    </p:spTree>
    <p:extLst>
      <p:ext uri="{BB962C8B-B14F-4D97-AF65-F5344CB8AC3E}">
        <p14:creationId xmlns:p14="http://schemas.microsoft.com/office/powerpoint/2010/main" val="180881585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ội dung">
            <a:extLst>
              <a:ext uri="{FF2B5EF4-FFF2-40B4-BE49-F238E27FC236}">
                <a16:creationId xmlns:a16="http://schemas.microsoft.com/office/drawing/2014/main" id="{192A555F-7E72-FA4B-985D-8F81C8051832}"/>
              </a:ext>
            </a:extLst>
          </p:cNvPr>
          <p:cNvSpPr txBox="1"/>
          <p:nvPr/>
        </p:nvSpPr>
        <p:spPr>
          <a:xfrm>
            <a:off x="38199" y="2314680"/>
            <a:ext cx="8906687" cy="1015663"/>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000" b="1" noProof="0" dirty="0" err="1">
                <a:solidFill>
                  <a:srgbClr val="0432FF"/>
                </a:solidFill>
                <a:latin typeface="Averta Std CY Bold" panose="00000800000000000000" pitchFamily="50" charset="0"/>
              </a:rPr>
              <a:t>Hãy</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tìm</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đọc</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Totto-chan</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bên</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cửa</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sổ</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Tớ</a:t>
            </a:r>
            <a:r>
              <a:rPr lang="en-US" sz="2000" b="1" noProof="0" dirty="0">
                <a:solidFill>
                  <a:srgbClr val="0432FF"/>
                </a:solidFill>
                <a:latin typeface="Averta Std CY Bold" panose="00000800000000000000" pitchFamily="50" charset="0"/>
              </a:rPr>
              <a:t> tin </a:t>
            </a:r>
            <a:r>
              <a:rPr lang="en-US" sz="2000" b="1" noProof="0" dirty="0" err="1">
                <a:solidFill>
                  <a:srgbClr val="0432FF"/>
                </a:solidFill>
                <a:latin typeface="Averta Std CY Bold" panose="00000800000000000000" pitchFamily="50" charset="0"/>
              </a:rPr>
              <a:t>chắc</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các</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bạn</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sẽ</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thích</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mê</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ngôi</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trường</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hạnh</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phúc</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trong</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cuốn</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sách</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này</a:t>
            </a:r>
            <a:r>
              <a:rPr lang="en-US" sz="2000" b="1" noProof="0" dirty="0">
                <a:solidFill>
                  <a:srgbClr val="0432FF"/>
                </a:solidFill>
                <a:latin typeface="Averta Std CY Bold" panose="00000800000000000000" pitchFamily="50" charset="0"/>
              </a:rPr>
              <a:t>. </a:t>
            </a:r>
          </a:p>
          <a:p>
            <a:pPr lvl="0">
              <a:defRPr/>
            </a:pPr>
            <a:r>
              <a:rPr lang="en-US" sz="2000" b="1" dirty="0">
                <a:solidFill>
                  <a:srgbClr val="0432FF"/>
                </a:solidFill>
                <a:latin typeface="Averta Std CY Bold" panose="00000800000000000000" pitchFamily="50" charset="0"/>
              </a:rPr>
              <a:t>                                                                                                      </a:t>
            </a:r>
            <a:r>
              <a:rPr lang="en-US" sz="2000" b="1" dirty="0" err="1">
                <a:solidFill>
                  <a:srgbClr val="FF0000"/>
                </a:solidFill>
                <a:latin typeface="Averta Std CY Bold" panose="00000800000000000000" pitchFamily="50" charset="0"/>
              </a:rPr>
              <a:t>Hà</a:t>
            </a:r>
            <a:r>
              <a:rPr lang="en-US" sz="2000" b="1" dirty="0">
                <a:solidFill>
                  <a:srgbClr val="FF0000"/>
                </a:solidFill>
                <a:latin typeface="Averta Std CY Bold" panose="00000800000000000000" pitchFamily="50" charset="0"/>
              </a:rPr>
              <a:t> </a:t>
            </a:r>
            <a:r>
              <a:rPr lang="en-US" sz="2000" b="1" dirty="0" err="1">
                <a:solidFill>
                  <a:srgbClr val="FF0000"/>
                </a:solidFill>
                <a:latin typeface="Averta Std CY Bold" panose="00000800000000000000" pitchFamily="50" charset="0"/>
              </a:rPr>
              <a:t>Vy</a:t>
            </a:r>
            <a:r>
              <a:rPr lang="en-US" sz="2000" b="1" noProof="0" dirty="0">
                <a:solidFill>
                  <a:srgbClr val="FF0000"/>
                </a:solidFill>
                <a:latin typeface="Averta Std CY Bold" panose="00000800000000000000" pitchFamily="50" charset="0"/>
              </a:rPr>
              <a:t> </a:t>
            </a:r>
            <a:endParaRPr kumimoji="0" lang="en-US" sz="2000" b="1" i="0" u="none" strike="noStrike" kern="1200" cap="none" spc="0" normalizeH="0" baseline="0" noProof="0" dirty="0">
              <a:ln>
                <a:noFill/>
              </a:ln>
              <a:solidFill>
                <a:srgbClr val="FF0000"/>
              </a:solidFill>
              <a:effectLst/>
              <a:uLnTx/>
              <a:uFillTx/>
              <a:latin typeface="Averta Std CY Bold" panose="00000800000000000000" pitchFamily="50" charset="0"/>
            </a:endParaRPr>
          </a:p>
        </p:txBody>
      </p:sp>
      <p:pic>
        <p:nvPicPr>
          <p:cNvPr id="13" name="Picture 12">
            <a:extLst>
              <a:ext uri="{FF2B5EF4-FFF2-40B4-BE49-F238E27FC236}">
                <a16:creationId xmlns:a16="http://schemas.microsoft.com/office/drawing/2014/main" id="{6A1CDC58-7BF1-564A-8A9E-5D6FF44D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688" y="592377"/>
            <a:ext cx="4419600" cy="1728612"/>
          </a:xfrm>
          <a:prstGeom prst="rect">
            <a:avLst/>
          </a:prstGeom>
        </p:spPr>
      </p:pic>
    </p:spTree>
    <p:extLst>
      <p:ext uri="{BB962C8B-B14F-4D97-AF65-F5344CB8AC3E}">
        <p14:creationId xmlns:p14="http://schemas.microsoft.com/office/powerpoint/2010/main" val="367758634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id="{822DA172-E61E-0D42-AB89-2BB4C2B38229}"/>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3" name="Kí hiệu - Khám phá &amp; Luyện tập">
            <a:extLst>
              <a:ext uri="{FF2B5EF4-FFF2-40B4-BE49-F238E27FC236}">
                <a16:creationId xmlns:a16="http://schemas.microsoft.com/office/drawing/2014/main" id="{0377F295-4AC8-DD42-AC7E-3159DC3F9AC3}"/>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124873" y="116141"/>
            <a:ext cx="638922" cy="638922"/>
          </a:xfrm>
          <a:prstGeom prst="rect">
            <a:avLst/>
          </a:prstGeom>
        </p:spPr>
      </p:pic>
      <p:sp>
        <p:nvSpPr>
          <p:cNvPr id="4" name="Nội dung">
            <a:extLst>
              <a:ext uri="{FF2B5EF4-FFF2-40B4-BE49-F238E27FC236}">
                <a16:creationId xmlns:a16="http://schemas.microsoft.com/office/drawing/2014/main" id="{08CBD09B-F358-814A-ADEF-C13616944692}"/>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sp>
        <p:nvSpPr>
          <p:cNvPr id="5" name="Nội dung">
            <a:extLst>
              <a:ext uri="{FF2B5EF4-FFF2-40B4-BE49-F238E27FC236}">
                <a16:creationId xmlns:a16="http://schemas.microsoft.com/office/drawing/2014/main" id="{1AB685F4-9E06-6E46-A259-7D565DFEE9AF}"/>
              </a:ext>
            </a:extLst>
          </p:cNvPr>
          <p:cNvSpPr txBox="1"/>
          <p:nvPr/>
        </p:nvSpPr>
        <p:spPr>
          <a:xfrm>
            <a:off x="2157668" y="996739"/>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dirty="0" err="1">
                <a:solidFill>
                  <a:srgbClr val="00B0F0"/>
                </a:solidFill>
                <a:latin typeface="Averta Std CY Bold" panose="00000800000000000000" pitchFamily="50" charset="0"/>
              </a:rPr>
              <a:t>Cuốn</a:t>
            </a:r>
            <a:r>
              <a:rPr lang="en-US" sz="2400" b="1" dirty="0">
                <a:solidFill>
                  <a:srgbClr val="00B0F0"/>
                </a:solidFill>
                <a:latin typeface="Averta Std CY Bold" panose="00000800000000000000" pitchFamily="50" charset="0"/>
              </a:rPr>
              <a:t> </a:t>
            </a:r>
            <a:r>
              <a:rPr lang="en-US" sz="2400" b="1" dirty="0" err="1">
                <a:solidFill>
                  <a:srgbClr val="00B0F0"/>
                </a:solidFill>
                <a:latin typeface="Averta Std CY Bold" panose="00000800000000000000" pitchFamily="50" charset="0"/>
              </a:rPr>
              <a:t>sách</a:t>
            </a:r>
            <a:r>
              <a:rPr lang="en-US" sz="2400" b="1" dirty="0">
                <a:solidFill>
                  <a:srgbClr val="00B0F0"/>
                </a:solidFill>
                <a:latin typeface="Averta Std CY Bold" panose="00000800000000000000" pitchFamily="50" charset="0"/>
              </a:rPr>
              <a:t> </a:t>
            </a:r>
            <a:r>
              <a:rPr lang="en-US" sz="2400" b="1" dirty="0" err="1">
                <a:solidFill>
                  <a:srgbClr val="00B0F0"/>
                </a:solidFill>
                <a:latin typeface="Averta Std CY Bold" panose="00000800000000000000" pitchFamily="50" charset="0"/>
              </a:rPr>
              <a:t>em</a:t>
            </a:r>
            <a:r>
              <a:rPr lang="en-US" sz="2400" b="1" dirty="0">
                <a:solidFill>
                  <a:srgbClr val="00B0F0"/>
                </a:solidFill>
                <a:latin typeface="Averta Std CY Bold" panose="00000800000000000000" pitchFamily="50" charset="0"/>
              </a:rPr>
              <a:t> </a:t>
            </a:r>
            <a:r>
              <a:rPr lang="en-US" sz="2400" b="1" dirty="0" err="1">
                <a:solidFill>
                  <a:srgbClr val="00B0F0"/>
                </a:solidFill>
                <a:latin typeface="Averta Std CY Bold" panose="00000800000000000000" pitchFamily="50" charset="0"/>
              </a:rPr>
              <a:t>yêu</a:t>
            </a:r>
            <a:endParaRPr kumimoji="0" lang="en-US" sz="2400" b="1" i="0" u="none" strike="noStrike" kern="1200" cap="none" spc="0" normalizeH="0" baseline="0" noProof="0" dirty="0">
              <a:ln>
                <a:noFill/>
              </a:ln>
              <a:solidFill>
                <a:srgbClr val="00B0F0"/>
              </a:solidFill>
              <a:effectLst/>
              <a:uLnTx/>
              <a:uFillTx/>
              <a:latin typeface="Averta Std CY Bold" panose="00000800000000000000" pitchFamily="50" charset="0"/>
              <a:cs typeface="+mn-cs"/>
            </a:endParaRPr>
          </a:p>
        </p:txBody>
      </p:sp>
      <p:grpSp>
        <p:nvGrpSpPr>
          <p:cNvPr id="6" name="Group 5">
            <a:extLst>
              <a:ext uri="{FF2B5EF4-FFF2-40B4-BE49-F238E27FC236}">
                <a16:creationId xmlns:a16="http://schemas.microsoft.com/office/drawing/2014/main" id="{3C38626A-E7FB-BE4F-8F8C-DAED7E523E67}"/>
              </a:ext>
            </a:extLst>
          </p:cNvPr>
          <p:cNvGrpSpPr/>
          <p:nvPr/>
        </p:nvGrpSpPr>
        <p:grpSpPr>
          <a:xfrm>
            <a:off x="2721230" y="156360"/>
            <a:ext cx="4074495" cy="766015"/>
            <a:chOff x="3568352" y="2594608"/>
            <a:chExt cx="5760641" cy="1195255"/>
          </a:xfrm>
        </p:grpSpPr>
        <p:sp>
          <p:nvSpPr>
            <p:cNvPr id="7" name="Wave 6">
              <a:extLst>
                <a:ext uri="{FF2B5EF4-FFF2-40B4-BE49-F238E27FC236}">
                  <a16:creationId xmlns:a16="http://schemas.microsoft.com/office/drawing/2014/main" id="{F3120FB8-AE8C-CC46-B7ED-88A2E36F2091}"/>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684024"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文本框 6">
              <a:extLst>
                <a:ext uri="{FF2B5EF4-FFF2-40B4-BE49-F238E27FC236}">
                  <a16:creationId xmlns:a16="http://schemas.microsoft.com/office/drawing/2014/main" id="{71899CF0-D837-B044-818C-9A4E252E08D7}"/>
                </a:ext>
              </a:extLst>
            </p:cNvPr>
            <p:cNvSpPr txBox="1">
              <a:spLocks noChangeArrowheads="1"/>
            </p:cNvSpPr>
            <p:nvPr/>
          </p:nvSpPr>
          <p:spPr bwMode="auto">
            <a:xfrm rot="296182">
              <a:off x="3938707" y="2765362"/>
              <a:ext cx="4947946" cy="77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363132" rtl="0" eaLnBrk="1" fontAlgn="base" latinLnBrk="0" hangingPunct="1">
                <a:lnSpc>
                  <a:spcPct val="100000"/>
                </a:lnSpc>
                <a:spcBef>
                  <a:spcPct val="0"/>
                </a:spcBef>
                <a:spcAft>
                  <a:spcPct val="0"/>
                </a:spcAft>
                <a:buClrTx/>
                <a:buSzTx/>
                <a:buFontTx/>
                <a:buNone/>
                <a:tabLst/>
                <a:defRPr/>
              </a:pP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Cách</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ngắt</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nghỉ</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câu</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dài</a:t>
              </a:r>
              <a:endParaRPr kumimoji="0" lang="zh-CN" altLang="en-US"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9" name="Oval 8">
            <a:extLst>
              <a:ext uri="{FF2B5EF4-FFF2-40B4-BE49-F238E27FC236}">
                <a16:creationId xmlns:a16="http://schemas.microsoft.com/office/drawing/2014/main" id="{1D1BE929-BE4A-FD49-90BA-3AE02ABD619B}"/>
              </a:ext>
            </a:extLst>
          </p:cNvPr>
          <p:cNvSpPr/>
          <p:nvPr/>
        </p:nvSpPr>
        <p:spPr>
          <a:xfrm>
            <a:off x="318147" y="1535337"/>
            <a:ext cx="503336" cy="472854"/>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a:defRPr/>
            </a:pPr>
            <a:r>
              <a:rPr lang="en-US" sz="3200" kern="0" dirty="0">
                <a:solidFill>
                  <a:srgbClr val="FF0000"/>
                </a:solidFill>
                <a:latin typeface="Calibri"/>
              </a:rPr>
              <a:t>1</a:t>
            </a:r>
          </a:p>
        </p:txBody>
      </p:sp>
      <p:sp>
        <p:nvSpPr>
          <p:cNvPr id="10" name="Nội dung">
            <a:extLst>
              <a:ext uri="{FF2B5EF4-FFF2-40B4-BE49-F238E27FC236}">
                <a16:creationId xmlns:a16="http://schemas.microsoft.com/office/drawing/2014/main" id="{C97242DA-2966-3640-A1AD-8284728D05AA}"/>
              </a:ext>
            </a:extLst>
          </p:cNvPr>
          <p:cNvSpPr txBox="1"/>
          <p:nvPr/>
        </p:nvSpPr>
        <p:spPr>
          <a:xfrm>
            <a:off x="124873" y="1654248"/>
            <a:ext cx="8906687" cy="830997"/>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prstClr val="black"/>
                </a:solidFill>
                <a:effectLst/>
                <a:uLnTx/>
                <a:uFillTx/>
                <a:latin typeface="Averta Std CY Bold" panose="00000800000000000000" pitchFamily="50" charset="0"/>
              </a:rPr>
              <a:t>	</a:t>
            </a:r>
            <a:r>
              <a:rPr lang="en-US" sz="2400" b="1" dirty="0" err="1">
                <a:solidFill>
                  <a:srgbClr val="0432FF"/>
                </a:solidFill>
                <a:latin typeface="Averta Std CY Bold" panose="00000800000000000000" pitchFamily="50" charset="0"/>
              </a:rPr>
              <a:t>Các</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bạn</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biết</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không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hôm</a:t>
            </a:r>
            <a:r>
              <a:rPr lang="en-US" sz="2400" b="1" dirty="0">
                <a:solidFill>
                  <a:srgbClr val="0432FF"/>
                </a:solidFill>
                <a:latin typeface="Averta Std CY Bold" panose="00000800000000000000" pitchFamily="50" charset="0"/>
              </a:rPr>
              <a:t> nay    </a:t>
            </a:r>
            <a:r>
              <a:rPr lang="en-US" sz="2400" b="1" dirty="0" err="1">
                <a:solidFill>
                  <a:srgbClr val="0432FF"/>
                </a:solidFill>
                <a:latin typeface="Averta Std CY Bold" panose="00000800000000000000" pitchFamily="50" charset="0"/>
              </a:rPr>
              <a:t>tớ</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được</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ghé</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thăm</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một</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ngôi</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trường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vô</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cùng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đáng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yêu</a:t>
            </a:r>
            <a:r>
              <a:rPr lang="en-US" sz="2400" b="1" dirty="0">
                <a:solidFill>
                  <a:srgbClr val="0432FF"/>
                </a:solidFill>
                <a:latin typeface="Averta Std CY Bold" panose="00000800000000000000" pitchFamily="50" charset="0"/>
              </a:rPr>
              <a:t>   qua </a:t>
            </a:r>
            <a:r>
              <a:rPr lang="en-US" sz="2400" b="1" dirty="0" err="1">
                <a:solidFill>
                  <a:srgbClr val="0432FF"/>
                </a:solidFill>
                <a:latin typeface="Averta Std CY Bold" panose="00000800000000000000" pitchFamily="50" charset="0"/>
              </a:rPr>
              <a:t>những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trang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sách</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nhỏ</a:t>
            </a:r>
            <a:r>
              <a:rPr lang="en-US" sz="2400" b="1" dirty="0">
                <a:solidFill>
                  <a:srgbClr val="0432FF"/>
                </a:solidFill>
                <a:latin typeface="Averta Std CY Bold" panose="00000800000000000000" pitchFamily="50" charset="0"/>
              </a:rPr>
              <a:t>.</a:t>
            </a:r>
          </a:p>
        </p:txBody>
      </p:sp>
      <p:cxnSp>
        <p:nvCxnSpPr>
          <p:cNvPr id="11" name="Straight Connector 10">
            <a:extLst>
              <a:ext uri="{FF2B5EF4-FFF2-40B4-BE49-F238E27FC236}">
                <a16:creationId xmlns:a16="http://schemas.microsoft.com/office/drawing/2014/main" id="{41791DD7-C858-584A-BF05-4532252BCF77}"/>
              </a:ext>
            </a:extLst>
          </p:cNvPr>
          <p:cNvCxnSpPr/>
          <p:nvPr/>
        </p:nvCxnSpPr>
        <p:spPr>
          <a:xfrm flipH="1">
            <a:off x="4632607" y="1718114"/>
            <a:ext cx="195943" cy="359958"/>
          </a:xfrm>
          <a:prstGeom prst="line">
            <a:avLst/>
          </a:prstGeom>
          <a:noFill/>
          <a:ln w="3810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9DE997F5-60BA-1D49-9351-DA95EBB8C065}"/>
              </a:ext>
            </a:extLst>
          </p:cNvPr>
          <p:cNvCxnSpPr/>
          <p:nvPr/>
        </p:nvCxnSpPr>
        <p:spPr>
          <a:xfrm flipH="1">
            <a:off x="3436571" y="2078072"/>
            <a:ext cx="195943" cy="359958"/>
          </a:xfrm>
          <a:prstGeom prst="line">
            <a:avLst/>
          </a:prstGeom>
          <a:noFill/>
          <a:ln w="38100" cap="flat" cmpd="sng" algn="ctr">
            <a:solidFill>
              <a:srgbClr val="FF0000"/>
            </a:solidFill>
            <a:prstDash val="solid"/>
            <a:miter lim="800000"/>
          </a:ln>
          <a:effectLst/>
        </p:spPr>
      </p:cxnSp>
      <p:sp>
        <p:nvSpPr>
          <p:cNvPr id="13" name="Oval 12">
            <a:extLst>
              <a:ext uri="{FF2B5EF4-FFF2-40B4-BE49-F238E27FC236}">
                <a16:creationId xmlns:a16="http://schemas.microsoft.com/office/drawing/2014/main" id="{0C2900FE-A63E-604E-B702-536795A8BD65}"/>
              </a:ext>
            </a:extLst>
          </p:cNvPr>
          <p:cNvSpPr/>
          <p:nvPr/>
        </p:nvSpPr>
        <p:spPr>
          <a:xfrm>
            <a:off x="318147" y="2727397"/>
            <a:ext cx="487415" cy="359958"/>
          </a:xfrm>
          <a:prstGeom prst="ellipse">
            <a:avLst/>
          </a:prstGeom>
          <a:solidFill>
            <a:sysClr val="window" lastClr="FFFFFF"/>
          </a:solidFill>
          <a:ln w="12700" cap="flat" cmpd="sng" algn="ctr">
            <a:solidFill>
              <a:srgbClr val="0F943E"/>
            </a:solidFill>
            <a:prstDash val="solid"/>
            <a:miter lim="800000"/>
          </a:ln>
          <a:effectLst/>
        </p:spPr>
        <p:txBody>
          <a:bodyPr rtlCol="0" anchor="ctr"/>
          <a:lstStyle/>
          <a:p>
            <a:pPr algn="ctr">
              <a:defRPr/>
            </a:pPr>
            <a:r>
              <a:rPr lang="en-US" sz="3200" kern="0" dirty="0">
                <a:solidFill>
                  <a:srgbClr val="FF0000"/>
                </a:solidFill>
                <a:latin typeface="Calibri"/>
              </a:rPr>
              <a:t>2</a:t>
            </a:r>
          </a:p>
        </p:txBody>
      </p:sp>
      <p:sp>
        <p:nvSpPr>
          <p:cNvPr id="14" name="Nội dung">
            <a:extLst>
              <a:ext uri="{FF2B5EF4-FFF2-40B4-BE49-F238E27FC236}">
                <a16:creationId xmlns:a16="http://schemas.microsoft.com/office/drawing/2014/main" id="{0CCB3EB5-7927-5A4A-ACC1-5713B0D516FD}"/>
              </a:ext>
            </a:extLst>
          </p:cNvPr>
          <p:cNvSpPr txBox="1"/>
          <p:nvPr/>
        </p:nvSpPr>
        <p:spPr>
          <a:xfrm>
            <a:off x="118656" y="2681089"/>
            <a:ext cx="8906687" cy="1200329"/>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0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Đặc</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biệt</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các</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bạn</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ấy</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còn</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mang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tới</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trường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suất</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cơm</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trưa</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với</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những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món</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ăn</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vô</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cùng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hấp</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dẫn</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đến</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từ</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núi</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và</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biển</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rồi</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cùng</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ăn</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với</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thầy</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hiệu</a:t>
            </a:r>
            <a:r>
              <a:rPr lang="en-US" sz="2400" b="1" dirty="0">
                <a:solidFill>
                  <a:srgbClr val="0432FF"/>
                </a:solidFill>
                <a:latin typeface="Averta Std CY Bold" panose="00000800000000000000" pitchFamily="50" charset="0"/>
              </a:rPr>
              <a:t> </a:t>
            </a:r>
            <a:r>
              <a:rPr lang="en-US" sz="2400" b="1" dirty="0" err="1">
                <a:solidFill>
                  <a:srgbClr val="0432FF"/>
                </a:solidFill>
                <a:latin typeface="Averta Std CY Bold" panose="00000800000000000000" pitchFamily="50" charset="0"/>
              </a:rPr>
              <a:t>trưởng</a:t>
            </a:r>
            <a:r>
              <a:rPr lang="en-US" sz="2400" b="1" dirty="0">
                <a:solidFill>
                  <a:srgbClr val="0432FF"/>
                </a:solidFill>
                <a:latin typeface="Averta Std CY Bold" panose="00000800000000000000" pitchFamily="50" charset="0"/>
              </a:rPr>
              <a:t>.</a:t>
            </a:r>
            <a:endParaRPr kumimoji="0" lang="en-US" sz="2400" b="1" i="0" u="none" strike="noStrike" kern="1200" cap="none" spc="0" normalizeH="0" baseline="0" noProof="0" dirty="0">
              <a:ln>
                <a:noFill/>
              </a:ln>
              <a:solidFill>
                <a:srgbClr val="0432FF"/>
              </a:solidFill>
              <a:effectLst/>
              <a:uLnTx/>
              <a:uFillTx/>
              <a:latin typeface="Averta Std CY Bold" panose="00000800000000000000" pitchFamily="50" charset="0"/>
            </a:endParaRPr>
          </a:p>
        </p:txBody>
      </p:sp>
      <p:cxnSp>
        <p:nvCxnSpPr>
          <p:cNvPr id="15" name="Straight Connector 14">
            <a:extLst>
              <a:ext uri="{FF2B5EF4-FFF2-40B4-BE49-F238E27FC236}">
                <a16:creationId xmlns:a16="http://schemas.microsoft.com/office/drawing/2014/main" id="{33D5491C-FB40-E049-B079-F4B4CF380303}"/>
              </a:ext>
            </a:extLst>
          </p:cNvPr>
          <p:cNvCxnSpPr/>
          <p:nvPr/>
        </p:nvCxnSpPr>
        <p:spPr>
          <a:xfrm flipH="1">
            <a:off x="3418341" y="2726412"/>
            <a:ext cx="195943" cy="359958"/>
          </a:xfrm>
          <a:prstGeom prst="line">
            <a:avLst/>
          </a:prstGeom>
          <a:noFill/>
          <a:ln w="38100" cap="flat" cmpd="sng" algn="ctr">
            <a:solidFill>
              <a:srgbClr val="FF0000"/>
            </a:solidFill>
            <a:prstDash val="solid"/>
            <a:miter lim="800000"/>
          </a:ln>
          <a:effectLst/>
        </p:spPr>
      </p:cxnSp>
      <p:cxnSp>
        <p:nvCxnSpPr>
          <p:cNvPr id="16" name="Straight Connector 15">
            <a:extLst>
              <a:ext uri="{FF2B5EF4-FFF2-40B4-BE49-F238E27FC236}">
                <a16:creationId xmlns:a16="http://schemas.microsoft.com/office/drawing/2014/main" id="{3D4DFA2D-E63C-0F4E-A311-BC9CE62D5892}"/>
              </a:ext>
            </a:extLst>
          </p:cNvPr>
          <p:cNvCxnSpPr/>
          <p:nvPr/>
        </p:nvCxnSpPr>
        <p:spPr>
          <a:xfrm flipH="1">
            <a:off x="4138632" y="3111906"/>
            <a:ext cx="195943" cy="359958"/>
          </a:xfrm>
          <a:prstGeom prst="line">
            <a:avLst/>
          </a:prstGeom>
          <a:noFill/>
          <a:ln w="3810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B22B2C48-519E-1143-8233-903EBF9D70AA}"/>
              </a:ext>
            </a:extLst>
          </p:cNvPr>
          <p:cNvCxnSpPr/>
          <p:nvPr/>
        </p:nvCxnSpPr>
        <p:spPr>
          <a:xfrm flipH="1">
            <a:off x="7987133" y="2726412"/>
            <a:ext cx="195943" cy="359958"/>
          </a:xfrm>
          <a:prstGeom prst="line">
            <a:avLst/>
          </a:prstGeom>
          <a:noFill/>
          <a:ln w="38100" cap="flat" cmpd="sng" algn="ctr">
            <a:solidFill>
              <a:srgbClr val="FF0000"/>
            </a:solidFill>
            <a:prstDash val="solid"/>
            <a:miter lim="800000"/>
          </a:ln>
          <a:effectLst/>
        </p:spPr>
      </p:cxnSp>
      <p:cxnSp>
        <p:nvCxnSpPr>
          <p:cNvPr id="18" name="Straight Connector 17">
            <a:extLst>
              <a:ext uri="{FF2B5EF4-FFF2-40B4-BE49-F238E27FC236}">
                <a16:creationId xmlns:a16="http://schemas.microsoft.com/office/drawing/2014/main" id="{5512CAB4-6FB7-DF40-A611-4186F1267C1B}"/>
              </a:ext>
            </a:extLst>
          </p:cNvPr>
          <p:cNvCxnSpPr/>
          <p:nvPr/>
        </p:nvCxnSpPr>
        <p:spPr>
          <a:xfrm flipH="1">
            <a:off x="7046894" y="3073082"/>
            <a:ext cx="195943" cy="359958"/>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322949480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2" presetClass="entr" presetSubtype="4"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22" presetClass="entr" presetSubtype="4"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par>
                                <p:cTn id="51" presetID="2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0"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8" y="-186636"/>
            <a:ext cx="3354783" cy="1917019"/>
          </a:xfrm>
          <a:prstGeom prst="rect">
            <a:avLst/>
          </a:prstGeom>
        </p:spPr>
      </p:pic>
      <p:sp>
        <p:nvSpPr>
          <p:cNvPr id="5" name="文本框 4"/>
          <p:cNvSpPr txBox="1"/>
          <p:nvPr/>
        </p:nvSpPr>
        <p:spPr>
          <a:xfrm rot="21049605">
            <a:off x="544677" y="836143"/>
            <a:ext cx="2379890" cy="553998"/>
          </a:xfrm>
          <a:prstGeom prst="rect">
            <a:avLst/>
          </a:prstGeom>
          <a:noFill/>
        </p:spPr>
        <p:txBody>
          <a:bodyPr wrap="square" rtlCol="0">
            <a:spAutoFit/>
          </a:bodyPr>
          <a:lstStyle/>
          <a:p>
            <a:pPr marL="0" marR="0" lvl="0" indent="0" algn="l" defTabSz="621726"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 KHÓ</a:t>
            </a:r>
            <a:endParaRPr kumimoji="0" lang="zh-CN" altLang="en-US" sz="3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3660" y="192622"/>
            <a:ext cx="5925440" cy="4831400"/>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sp>
        <p:nvSpPr>
          <p:cNvPr id="4" name="文本框 3"/>
          <p:cNvSpPr txBox="1"/>
          <p:nvPr/>
        </p:nvSpPr>
        <p:spPr>
          <a:xfrm>
            <a:off x="3230763" y="687249"/>
            <a:ext cx="3187788" cy="656526"/>
          </a:xfrm>
          <a:prstGeom prst="rect">
            <a:avLst/>
          </a:prstGeom>
          <a:noFill/>
        </p:spPr>
        <p:txBody>
          <a:bodyPr wrap="square" rtlCol="0">
            <a:spAutoFit/>
          </a:bodyPr>
          <a:lstStyle/>
          <a:p>
            <a:pPr marL="0" marR="0" lvl="0" indent="0" algn="l" defTabSz="622158" rtl="0" eaLnBrk="1" fontAlgn="auto" latinLnBrk="0" hangingPunct="1">
              <a:lnSpc>
                <a:spcPct val="120000"/>
              </a:lnSpc>
              <a:spcBef>
                <a:spcPts val="0"/>
              </a:spcBef>
              <a:spcAft>
                <a:spcPts val="0"/>
              </a:spcAft>
              <a:buClrTx/>
              <a:buSzTx/>
              <a:buFontTx/>
              <a:buNone/>
              <a:tabLst/>
              <a:defRPr/>
            </a:pPr>
            <a:r>
              <a:rPr lang="en-US" altLang="zh-CN" sz="33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Nhật</a:t>
            </a:r>
            <a:r>
              <a:rPr lang="en-US" altLang="zh-CN" sz="33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Bản</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350" y="2179729"/>
            <a:ext cx="2152728" cy="2844293"/>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4510" y="95509"/>
            <a:ext cx="1352729" cy="1352729"/>
          </a:xfrm>
          <a:prstGeom prst="rect">
            <a:avLst/>
          </a:prstGeom>
        </p:spPr>
      </p:pic>
      <p:sp>
        <p:nvSpPr>
          <p:cNvPr id="11" name="文本框 10">
            <a:extLst>
              <a:ext uri="{FF2B5EF4-FFF2-40B4-BE49-F238E27FC236}">
                <a16:creationId xmlns:a16="http://schemas.microsoft.com/office/drawing/2014/main" id="{A4D923A4-2934-4FF7-9EAE-AEE4B4C89292}"/>
              </a:ext>
            </a:extLst>
          </p:cNvPr>
          <p:cNvSpPr txBox="1"/>
          <p:nvPr/>
        </p:nvSpPr>
        <p:spPr>
          <a:xfrm>
            <a:off x="3177238" y="1436736"/>
            <a:ext cx="3980562" cy="656526"/>
          </a:xfrm>
          <a:prstGeom prst="rect">
            <a:avLst/>
          </a:prstGeom>
          <a:noFill/>
        </p:spPr>
        <p:txBody>
          <a:bodyPr wrap="square" rtlCol="0">
            <a:spAutoFit/>
          </a:bodyPr>
          <a:lstStyle/>
          <a:p>
            <a:pPr marL="0" marR="0" lvl="0" indent="0" algn="l" defTabSz="622158" rtl="0" eaLnBrk="1" fontAlgn="auto" latinLnBrk="0" hangingPunct="1">
              <a:lnSpc>
                <a:spcPct val="120000"/>
              </a:lnSpc>
              <a:spcBef>
                <a:spcPts val="0"/>
              </a:spcBef>
              <a:spcAft>
                <a:spcPts val="0"/>
              </a:spcAft>
              <a:buClrTx/>
              <a:buSzTx/>
              <a:buFontTx/>
              <a:buNone/>
              <a:tabLst/>
              <a:defRPr/>
            </a:pPr>
            <a:r>
              <a:rPr lang="en-US" altLang="zh-CN" sz="33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Tô</a:t>
            </a:r>
            <a:r>
              <a:rPr lang="en-US" altLang="zh-CN" sz="33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3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mô</a:t>
            </a:r>
            <a:r>
              <a:rPr lang="en-US" altLang="zh-CN" sz="33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文本框 10">
            <a:extLst>
              <a:ext uri="{FF2B5EF4-FFF2-40B4-BE49-F238E27FC236}">
                <a16:creationId xmlns:a16="http://schemas.microsoft.com/office/drawing/2014/main" id="{5A7758E1-9223-204A-A8B7-68281E241340}"/>
              </a:ext>
            </a:extLst>
          </p:cNvPr>
          <p:cNvSpPr txBox="1"/>
          <p:nvPr/>
        </p:nvSpPr>
        <p:spPr>
          <a:xfrm>
            <a:off x="3177238" y="2161390"/>
            <a:ext cx="3980562" cy="656526"/>
          </a:xfrm>
          <a:prstGeom prst="rect">
            <a:avLst/>
          </a:prstGeom>
          <a:noFill/>
        </p:spPr>
        <p:txBody>
          <a:bodyPr wrap="square" rtlCol="0">
            <a:spAutoFit/>
          </a:bodyPr>
          <a:lstStyle/>
          <a:p>
            <a:pPr marL="0" marR="0" lvl="0" indent="0" algn="l" defTabSz="622158" rtl="0" eaLnBrk="1" fontAlgn="auto" latinLnBrk="0" hangingPunct="1">
              <a:lnSpc>
                <a:spcPct val="120000"/>
              </a:lnSpc>
              <a:spcBef>
                <a:spcPts val="0"/>
              </a:spcBef>
              <a:spcAft>
                <a:spcPts val="0"/>
              </a:spcAft>
              <a:buClrTx/>
              <a:buSzTx/>
              <a:buFontTx/>
              <a:buNone/>
              <a:tabLst/>
              <a:defRPr/>
            </a:pPr>
            <a:r>
              <a:rPr kumimoji="0" lang="vi-VN" altLang="zh-CN"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Kô-ba-y-a-si</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文本框 10">
            <a:extLst>
              <a:ext uri="{FF2B5EF4-FFF2-40B4-BE49-F238E27FC236}">
                <a16:creationId xmlns:a16="http://schemas.microsoft.com/office/drawing/2014/main" id="{AFB422A6-AD85-9046-9841-DE73C3E187AA}"/>
              </a:ext>
            </a:extLst>
          </p:cNvPr>
          <p:cNvSpPr txBox="1"/>
          <p:nvPr/>
        </p:nvSpPr>
        <p:spPr>
          <a:xfrm>
            <a:off x="3177238" y="2836484"/>
            <a:ext cx="3980562" cy="656526"/>
          </a:xfrm>
          <a:prstGeom prst="rect">
            <a:avLst/>
          </a:prstGeom>
          <a:noFill/>
        </p:spPr>
        <p:txBody>
          <a:bodyPr wrap="square" rtlCol="0">
            <a:spAutoFit/>
          </a:bodyPr>
          <a:lstStyle/>
          <a:p>
            <a:pPr marL="0" marR="0" lvl="0" indent="0" algn="l" defTabSz="622158" rtl="0" eaLnBrk="1" fontAlgn="auto" latinLnBrk="0" hangingPunct="1">
              <a:lnSpc>
                <a:spcPct val="120000"/>
              </a:lnSpc>
              <a:spcBef>
                <a:spcPts val="0"/>
              </a:spcBef>
              <a:spcAft>
                <a:spcPts val="0"/>
              </a:spcAft>
              <a:buClrTx/>
              <a:buSzTx/>
              <a:buFontTx/>
              <a:buNone/>
              <a:tabLst/>
              <a:defRPr/>
            </a:pPr>
            <a:r>
              <a:rPr lang="vi-VN" altLang="zh-CN" sz="33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Totto-chan</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ppt_x</p:attrName>
                                        </p:attrNameLst>
                                      </p:cBhvr>
                                      <p:tavLst>
                                        <p:tav tm="0">
                                          <p:val>
                                            <p:strVal val="#ppt_x-#ppt_w*1.125000"/>
                                          </p:val>
                                        </p:tav>
                                        <p:tav tm="100000">
                                          <p:val>
                                            <p:strVal val="#ppt_x"/>
                                          </p:val>
                                        </p:tav>
                                      </p:tavLst>
                                    </p:anim>
                                    <p:animEffect transition="in" filter="wipe(right)">
                                      <p:cBhvr>
                                        <p:cTn id="32" dur="500"/>
                                        <p:tgtEl>
                                          <p:spTgt spid="4"/>
                                        </p:tgtEl>
                                      </p:cBhvr>
                                    </p:animEffect>
                                  </p:childTnLst>
                                </p:cTn>
                              </p:par>
                            </p:childTnLst>
                          </p:cTn>
                        </p:par>
                        <p:par>
                          <p:cTn id="33" fill="hold">
                            <p:stCondLst>
                              <p:cond delay="4000"/>
                            </p:stCondLst>
                            <p:childTnLst>
                              <p:par>
                                <p:cTn id="34" presetID="1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ppt_x</p:attrName>
                                        </p:attrNameLst>
                                      </p:cBhvr>
                                      <p:tavLst>
                                        <p:tav tm="0">
                                          <p:val>
                                            <p:strVal val="#ppt_x-#ppt_w*1.125000"/>
                                          </p:val>
                                        </p:tav>
                                        <p:tav tm="100000">
                                          <p:val>
                                            <p:strVal val="#ppt_x"/>
                                          </p:val>
                                        </p:tav>
                                      </p:tavLst>
                                    </p:anim>
                                    <p:animEffect transition="in" filter="wipe(righ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1"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 calcmode="lin" valueType="num">
                                      <p:cBhvr additive="base">
                                        <p:cTn id="4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1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ppt_x</p:attrName>
                                        </p:attrNameLst>
                                      </p:cBhvr>
                                      <p:tavLst>
                                        <p:tav tm="0">
                                          <p:val>
                                            <p:strVal val="#ppt_x-#ppt_w*1.125000"/>
                                          </p:val>
                                        </p:tav>
                                        <p:tav tm="100000">
                                          <p:val>
                                            <p:strVal val="#ppt_x"/>
                                          </p:val>
                                        </p:tav>
                                      </p:tavLst>
                                    </p:anim>
                                    <p:animEffect transition="in" filter="wipe(righ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 calcmode="lin" valueType="num">
                                      <p:cBhvr additive="base">
                                        <p:cTn id="5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2" presetClass="entr" presetSubtype="8"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p:tgtEl>
                                          <p:spTgt spid="13"/>
                                        </p:tgtEl>
                                        <p:attrNameLst>
                                          <p:attrName>ppt_x</p:attrName>
                                        </p:attrNameLst>
                                      </p:cBhvr>
                                      <p:tavLst>
                                        <p:tav tm="0">
                                          <p:val>
                                            <p:strVal val="#ppt_x-#ppt_w*1.125000"/>
                                          </p:val>
                                        </p:tav>
                                        <p:tav tm="100000">
                                          <p:val>
                                            <p:strVal val="#ppt_x"/>
                                          </p:val>
                                        </p:tav>
                                      </p:tavLst>
                                    </p:anim>
                                    <p:animEffect transition="in" filter="wipe(right)">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xEl>
                                              <p:pRg st="0" end="0"/>
                                            </p:txEl>
                                          </p:spTgt>
                                        </p:tgtEl>
                                        <p:attrNameLst>
                                          <p:attrName>style.visibility</p:attrName>
                                        </p:attrNameLst>
                                      </p:cBhvr>
                                      <p:to>
                                        <p:strVal val="visible"/>
                                      </p:to>
                                    </p:set>
                                    <p:anim calcmode="lin" valueType="num">
                                      <p:cBhvr additive="base">
                                        <p:cTn id="7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 grpId="1"/>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B29C354-ED5B-4D25-92D4-16E92FE9F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82" y="0"/>
            <a:ext cx="8354636" cy="5143500"/>
          </a:xfrm>
          <a:prstGeom prst="rect">
            <a:avLst/>
          </a:prstGeom>
        </p:spPr>
      </p:pic>
      <p:sp>
        <p:nvSpPr>
          <p:cNvPr id="8" name="文本框 18">
            <a:extLst>
              <a:ext uri="{FF2B5EF4-FFF2-40B4-BE49-F238E27FC236}">
                <a16:creationId xmlns:a16="http://schemas.microsoft.com/office/drawing/2014/main" id="{B0143A12-143A-40F3-ABA8-AB75DDDDD4E4}"/>
              </a:ext>
            </a:extLst>
          </p:cNvPr>
          <p:cNvSpPr txBox="1"/>
          <p:nvPr/>
        </p:nvSpPr>
        <p:spPr>
          <a:xfrm>
            <a:off x="1922231" y="1649569"/>
            <a:ext cx="5149383" cy="923330"/>
          </a:xfrm>
          <a:prstGeom prst="rect">
            <a:avLst/>
          </a:prstGeom>
          <a:noFill/>
        </p:spPr>
        <p:txBody>
          <a:bodyPr wrap="square" rtlCol="0">
            <a:spAutoFit/>
          </a:bodyPr>
          <a:lstStyle/>
          <a:p>
            <a:pPr algn="ctr" defTabSz="914400">
              <a:defRPr/>
            </a:pPr>
            <a:r>
              <a:rPr lang="en-US" altLang="zh-CN" sz="5400" dirty="0">
                <a:solidFill>
                  <a:srgbClr val="7030A0"/>
                </a:solidFill>
                <a:latin typeface="VNI-Avo" pitchFamily="2" charset="0"/>
                <a:ea typeface="仓耳今楷05-6763 W05" panose="02020400000000000000" pitchFamily="18" charset="-122"/>
              </a:rPr>
              <a:t>2. </a:t>
            </a:r>
            <a:r>
              <a:rPr lang="en-US" altLang="zh-CN" sz="5400" dirty="0" err="1">
                <a:solidFill>
                  <a:srgbClr val="7030A0"/>
                </a:solidFill>
                <a:latin typeface="VNI-Avo" pitchFamily="2" charset="0"/>
                <a:ea typeface="仓耳今楷05-6763 W05" panose="02020400000000000000" pitchFamily="18" charset="-122"/>
              </a:rPr>
              <a:t>Luyện</a:t>
            </a:r>
            <a:r>
              <a:rPr lang="en-US" altLang="zh-CN" sz="5400" dirty="0">
                <a:solidFill>
                  <a:srgbClr val="7030A0"/>
                </a:solidFill>
                <a:latin typeface="VNI-Avo" pitchFamily="2" charset="0"/>
                <a:ea typeface="仓耳今楷05-6763 W05" panose="02020400000000000000" pitchFamily="18" charset="-122"/>
              </a:rPr>
              <a:t> </a:t>
            </a:r>
            <a:r>
              <a:rPr lang="en-US" altLang="zh-CN" sz="5400" dirty="0" err="1">
                <a:solidFill>
                  <a:srgbClr val="7030A0"/>
                </a:solidFill>
                <a:latin typeface="VNI-Avo" pitchFamily="2" charset="0"/>
                <a:ea typeface="仓耳今楷05-6763 W05" panose="02020400000000000000" pitchFamily="18" charset="-122"/>
              </a:rPr>
              <a:t>đọc</a:t>
            </a:r>
            <a:r>
              <a:rPr lang="en-US" altLang="zh-CN" sz="5400" dirty="0">
                <a:solidFill>
                  <a:srgbClr val="7030A0"/>
                </a:solidFill>
                <a:latin typeface="VNI-Avo" pitchFamily="2" charset="0"/>
                <a:ea typeface="仓耳今楷05-6763 W05" panose="02020400000000000000" pitchFamily="18" charset="-122"/>
              </a:rPr>
              <a:t> </a:t>
            </a:r>
            <a:r>
              <a:rPr lang="en-US" altLang="zh-CN" sz="5400" dirty="0" err="1">
                <a:solidFill>
                  <a:srgbClr val="7030A0"/>
                </a:solidFill>
                <a:latin typeface="VNI-Avo" pitchFamily="2" charset="0"/>
                <a:ea typeface="仓耳今楷05-6763 W05" panose="02020400000000000000" pitchFamily="18" charset="-122"/>
              </a:rPr>
              <a:t>hiểu</a:t>
            </a:r>
            <a:endParaRPr lang="zh-CN" altLang="en-US" sz="5400" dirty="0">
              <a:solidFill>
                <a:srgbClr val="7030A0"/>
              </a:solidFill>
              <a:latin typeface="VNI-Avo" pitchFamily="2" charset="0"/>
              <a:ea typeface="仓耳今楷05-6763 W05" panose="02020400000000000000" pitchFamily="18" charset="-122"/>
            </a:endParaRPr>
          </a:p>
        </p:txBody>
      </p:sp>
      <p:pic>
        <p:nvPicPr>
          <p:cNvPr id="5" name="Picture 6" descr="Trẻ Em, Mầm Non, Đọc Sách, Học Tập, Cô Bé, Tải hình PNG 345 -  Free.Vector6.com">
            <a:extLst>
              <a:ext uri="{FF2B5EF4-FFF2-40B4-BE49-F238E27FC236}">
                <a16:creationId xmlns:a16="http://schemas.microsoft.com/office/drawing/2014/main" id="{E83AF40F-C439-5040-A11F-636642E0D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8502" y="2571750"/>
            <a:ext cx="2735379"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4674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E167F94-6319-40B4-9208-FD43F083B494}"/>
              </a:ext>
            </a:extLst>
          </p:cNvPr>
          <p:cNvGrpSpPr/>
          <p:nvPr/>
        </p:nvGrpSpPr>
        <p:grpSpPr>
          <a:xfrm>
            <a:off x="2577561" y="0"/>
            <a:ext cx="4074495" cy="766015"/>
            <a:chOff x="3568352" y="2594608"/>
            <a:chExt cx="5760641" cy="1195255"/>
          </a:xfrm>
        </p:grpSpPr>
        <p:sp>
          <p:nvSpPr>
            <p:cNvPr id="15" name="Wave 14">
              <a:extLst>
                <a:ext uri="{FF2B5EF4-FFF2-40B4-BE49-F238E27FC236}">
                  <a16:creationId xmlns:a16="http://schemas.microsoft.com/office/drawing/2014/main" id="{8D638CCA-8E46-43B7-937C-3E660E531192}"/>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684024"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文本框 6">
              <a:extLst>
                <a:ext uri="{FF2B5EF4-FFF2-40B4-BE49-F238E27FC236}">
                  <a16:creationId xmlns:a16="http://schemas.microsoft.com/office/drawing/2014/main" id="{CD5BC204-EC93-42D5-AC63-F7AC37155E54}"/>
                </a:ext>
              </a:extLst>
            </p:cNvPr>
            <p:cNvSpPr txBox="1">
              <a:spLocks noChangeArrowheads="1"/>
            </p:cNvSpPr>
            <p:nvPr/>
          </p:nvSpPr>
          <p:spPr bwMode="auto">
            <a:xfrm rot="252585">
              <a:off x="4935905" y="2765362"/>
              <a:ext cx="2953538" cy="77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363132" rtl="0" eaLnBrk="1" fontAlgn="base" latinLnBrk="0" hangingPunct="1">
                <a:lnSpc>
                  <a:spcPct val="100000"/>
                </a:lnSpc>
                <a:spcBef>
                  <a:spcPct val="0"/>
                </a:spcBef>
                <a:spcAft>
                  <a:spcPct val="0"/>
                </a:spcAft>
                <a:buClrTx/>
                <a:buSzTx/>
                <a:buFontTx/>
                <a:buNone/>
                <a:tabLst/>
                <a:defRPr/>
              </a:pP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Giải</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nghĩa</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từ</a:t>
              </a:r>
              <a:endParaRPr kumimoji="0" lang="zh-CN" altLang="en-US"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4" name="Rectangle 3">
            <a:extLst>
              <a:ext uri="{FF2B5EF4-FFF2-40B4-BE49-F238E27FC236}">
                <a16:creationId xmlns:a16="http://schemas.microsoft.com/office/drawing/2014/main" id="{CC7718A5-FD89-4E3B-B502-199902CAE705}"/>
              </a:ext>
            </a:extLst>
          </p:cNvPr>
          <p:cNvSpPr/>
          <p:nvPr/>
        </p:nvSpPr>
        <p:spPr>
          <a:xfrm>
            <a:off x="1125853" y="1356042"/>
            <a:ext cx="8018147" cy="523220"/>
          </a:xfrm>
          <a:prstGeom prst="rect">
            <a:avLst/>
          </a:prstGeom>
        </p:spPr>
        <p:txBody>
          <a:bodyPr wrap="square">
            <a:spAutoFit/>
          </a:bodyPr>
          <a:lstStyle/>
          <a:p>
            <a:r>
              <a:rPr lang="en-US" sz="2800" b="1" i="1" dirty="0">
                <a:solidFill>
                  <a:srgbClr val="FF0000"/>
                </a:solidFill>
                <a:latin typeface="Averta Std CY" panose="00000500000000000000" pitchFamily="50" charset="0"/>
                <a:cs typeface="Times New Roman" panose="02020603050405020304" pitchFamily="18" charset="0"/>
              </a:rPr>
              <a:t>     </a:t>
            </a:r>
            <a:r>
              <a:rPr lang="vi-VN" sz="2800" dirty="0">
                <a:solidFill>
                  <a:srgbClr val="0432FF"/>
                </a:solidFill>
              </a:rPr>
              <a:t>là đến</a:t>
            </a:r>
            <a:endParaRPr lang="en-US" sz="2800" dirty="0">
              <a:solidFill>
                <a:srgbClr val="0432FF"/>
              </a:solidFill>
              <a:latin typeface="Averta Std CY" panose="00000500000000000000" pitchFamily="50" charset="0"/>
              <a:cs typeface="Times New Roman" panose="02020603050405020304" pitchFamily="18" charset="0"/>
            </a:endParaRPr>
          </a:p>
        </p:txBody>
      </p:sp>
      <p:sp>
        <p:nvSpPr>
          <p:cNvPr id="12" name="Rectangle 11">
            <a:extLst>
              <a:ext uri="{FF2B5EF4-FFF2-40B4-BE49-F238E27FC236}">
                <a16:creationId xmlns:a16="http://schemas.microsoft.com/office/drawing/2014/main" id="{CC7718A5-FD89-4E3B-B502-199902CAE705}"/>
              </a:ext>
            </a:extLst>
          </p:cNvPr>
          <p:cNvSpPr/>
          <p:nvPr/>
        </p:nvSpPr>
        <p:spPr>
          <a:xfrm>
            <a:off x="181682" y="757276"/>
            <a:ext cx="6470374" cy="523220"/>
          </a:xfrm>
          <a:prstGeom prst="rect">
            <a:avLst/>
          </a:prstGeom>
        </p:spPr>
        <p:txBody>
          <a:bodyPr wrap="square">
            <a:spAutoFit/>
          </a:bodyPr>
          <a:lstStyle/>
          <a:p>
            <a:r>
              <a:rPr lang="en-US" sz="2800" b="1" i="1" dirty="0">
                <a:solidFill>
                  <a:srgbClr val="FF0000"/>
                </a:solidFill>
                <a:latin typeface="Averta Std CY" panose="00000500000000000000" pitchFamily="50" charset="0"/>
                <a:cs typeface="Times New Roman" panose="02020603050405020304" pitchFamily="18" charset="0"/>
              </a:rPr>
              <a:t>	</a:t>
            </a:r>
            <a:r>
              <a:rPr lang="en-US" sz="2800" b="1" i="1" dirty="0" err="1">
                <a:solidFill>
                  <a:srgbClr val="FF0000"/>
                </a:solidFill>
                <a:latin typeface="Averta Std CY" panose="00000500000000000000" pitchFamily="50" charset="0"/>
                <a:cs typeface="Times New Roman" panose="02020603050405020304" pitchFamily="18" charset="0"/>
              </a:rPr>
              <a:t>ghé</a:t>
            </a:r>
            <a:endParaRPr lang="en-US" sz="2800" dirty="0">
              <a:latin typeface="Averta Std CY" panose="00000500000000000000" pitchFamily="50" charset="0"/>
              <a:cs typeface="Times New Roman" panose="02020603050405020304" pitchFamily="18" charset="0"/>
            </a:endParaRPr>
          </a:p>
        </p:txBody>
      </p:sp>
      <p:pic>
        <p:nvPicPr>
          <p:cNvPr id="1026" name="Picture 2" descr="Bài thơ: Bác thăm nhà cháu">
            <a:extLst>
              <a:ext uri="{FF2B5EF4-FFF2-40B4-BE49-F238E27FC236}">
                <a16:creationId xmlns:a16="http://schemas.microsoft.com/office/drawing/2014/main" id="{59FBE48B-5CAE-EB42-A60A-1BAD26384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962" y="2037772"/>
            <a:ext cx="6088283"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831456"/>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E167F94-6319-40B4-9208-FD43F083B494}"/>
              </a:ext>
            </a:extLst>
          </p:cNvPr>
          <p:cNvGrpSpPr/>
          <p:nvPr/>
        </p:nvGrpSpPr>
        <p:grpSpPr>
          <a:xfrm>
            <a:off x="2577561" y="0"/>
            <a:ext cx="4074495" cy="766015"/>
            <a:chOff x="3568352" y="2594608"/>
            <a:chExt cx="5760641" cy="1195255"/>
          </a:xfrm>
        </p:grpSpPr>
        <p:sp>
          <p:nvSpPr>
            <p:cNvPr id="15" name="Wave 14">
              <a:extLst>
                <a:ext uri="{FF2B5EF4-FFF2-40B4-BE49-F238E27FC236}">
                  <a16:creationId xmlns:a16="http://schemas.microsoft.com/office/drawing/2014/main" id="{8D638CCA-8E46-43B7-937C-3E660E531192}"/>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684024"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文本框 6">
              <a:extLst>
                <a:ext uri="{FF2B5EF4-FFF2-40B4-BE49-F238E27FC236}">
                  <a16:creationId xmlns:a16="http://schemas.microsoft.com/office/drawing/2014/main" id="{CD5BC204-EC93-42D5-AC63-F7AC37155E54}"/>
                </a:ext>
              </a:extLst>
            </p:cNvPr>
            <p:cNvSpPr txBox="1">
              <a:spLocks noChangeArrowheads="1"/>
            </p:cNvSpPr>
            <p:nvPr/>
          </p:nvSpPr>
          <p:spPr bwMode="auto">
            <a:xfrm rot="252585">
              <a:off x="4935905" y="2765362"/>
              <a:ext cx="2953538" cy="77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363132" rtl="0" eaLnBrk="1" fontAlgn="base" latinLnBrk="0" hangingPunct="1">
                <a:lnSpc>
                  <a:spcPct val="100000"/>
                </a:lnSpc>
                <a:spcBef>
                  <a:spcPct val="0"/>
                </a:spcBef>
                <a:spcAft>
                  <a:spcPct val="0"/>
                </a:spcAft>
                <a:buClrTx/>
                <a:buSzTx/>
                <a:buFontTx/>
                <a:buNone/>
                <a:tabLst/>
                <a:defRPr/>
              </a:pP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Giải</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nghĩa</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từ</a:t>
              </a:r>
              <a:endParaRPr kumimoji="0" lang="zh-CN" altLang="en-US"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4" name="Rectangle 3">
            <a:extLst>
              <a:ext uri="{FF2B5EF4-FFF2-40B4-BE49-F238E27FC236}">
                <a16:creationId xmlns:a16="http://schemas.microsoft.com/office/drawing/2014/main" id="{CC7718A5-FD89-4E3B-B502-199902CAE705}"/>
              </a:ext>
            </a:extLst>
          </p:cNvPr>
          <p:cNvSpPr/>
          <p:nvPr/>
        </p:nvSpPr>
        <p:spPr>
          <a:xfrm>
            <a:off x="289367" y="1356042"/>
            <a:ext cx="8854633" cy="954107"/>
          </a:xfrm>
          <a:prstGeom prst="rect">
            <a:avLst/>
          </a:prstGeom>
        </p:spPr>
        <p:txBody>
          <a:bodyPr wrap="square">
            <a:spAutoFit/>
          </a:bodyPr>
          <a:lstStyle/>
          <a:p>
            <a:r>
              <a:rPr lang="en-US" sz="2800" b="1" i="1" dirty="0">
                <a:solidFill>
                  <a:srgbClr val="FF0000"/>
                </a:solidFill>
                <a:latin typeface="Averta Std CY" panose="00000500000000000000" pitchFamily="50" charset="0"/>
                <a:cs typeface="Times New Roman" panose="02020603050405020304" pitchFamily="18" charset="0"/>
              </a:rPr>
              <a:t>     </a:t>
            </a:r>
            <a:r>
              <a:rPr lang="vi-VN" sz="2800" dirty="0">
                <a:solidFill>
                  <a:srgbClr val="0432FF"/>
                </a:solidFill>
              </a:rPr>
              <a:t>là tên nhân vật chính trong câu chuyện Totto-chan bên cửa sổ.</a:t>
            </a:r>
            <a:endParaRPr lang="en-US" sz="2800" dirty="0">
              <a:solidFill>
                <a:srgbClr val="0432FF"/>
              </a:solidFill>
              <a:latin typeface="Averta Std CY" panose="00000500000000000000" pitchFamily="50" charset="0"/>
              <a:cs typeface="Times New Roman" panose="02020603050405020304" pitchFamily="18" charset="0"/>
            </a:endParaRPr>
          </a:p>
        </p:txBody>
      </p:sp>
      <p:sp>
        <p:nvSpPr>
          <p:cNvPr id="12" name="Rectangle 11">
            <a:extLst>
              <a:ext uri="{FF2B5EF4-FFF2-40B4-BE49-F238E27FC236}">
                <a16:creationId xmlns:a16="http://schemas.microsoft.com/office/drawing/2014/main" id="{CC7718A5-FD89-4E3B-B502-199902CAE705}"/>
              </a:ext>
            </a:extLst>
          </p:cNvPr>
          <p:cNvSpPr/>
          <p:nvPr/>
        </p:nvSpPr>
        <p:spPr>
          <a:xfrm>
            <a:off x="181682" y="757276"/>
            <a:ext cx="6470374" cy="523220"/>
          </a:xfrm>
          <a:prstGeom prst="rect">
            <a:avLst/>
          </a:prstGeom>
        </p:spPr>
        <p:txBody>
          <a:bodyPr wrap="square">
            <a:spAutoFit/>
          </a:bodyPr>
          <a:lstStyle/>
          <a:p>
            <a:r>
              <a:rPr lang="en-US" sz="2800" b="1" i="1" dirty="0">
                <a:solidFill>
                  <a:srgbClr val="FF0000"/>
                </a:solidFill>
                <a:latin typeface="Averta Std CY" panose="00000500000000000000" pitchFamily="50" charset="0"/>
                <a:cs typeface="Times New Roman" panose="02020603050405020304" pitchFamily="18" charset="0"/>
              </a:rPr>
              <a:t>	</a:t>
            </a:r>
            <a:r>
              <a:rPr lang="en-US" sz="2800" b="1" i="1" dirty="0" err="1">
                <a:solidFill>
                  <a:srgbClr val="FF0000"/>
                </a:solidFill>
                <a:latin typeface="Averta Std CY" panose="00000500000000000000" pitchFamily="50" charset="0"/>
                <a:cs typeface="Times New Roman" panose="02020603050405020304" pitchFamily="18" charset="0"/>
              </a:rPr>
              <a:t>Totto-chan</a:t>
            </a:r>
            <a:endParaRPr lang="en-US" sz="2800" dirty="0">
              <a:latin typeface="Averta Std CY" panose="00000500000000000000" pitchFamily="50" charset="0"/>
              <a:cs typeface="Times New Roman" panose="02020603050405020304" pitchFamily="18" charset="0"/>
            </a:endParaRPr>
          </a:p>
        </p:txBody>
      </p:sp>
      <p:pic>
        <p:nvPicPr>
          <p:cNvPr id="2052" name="Picture 4" descr="TOTTO-CHAN BÊN CỬA SỔ – Bức thông điệp từ thế giới trẻ thơ">
            <a:extLst>
              <a:ext uri="{FF2B5EF4-FFF2-40B4-BE49-F238E27FC236}">
                <a16:creationId xmlns:a16="http://schemas.microsoft.com/office/drawing/2014/main" id="{F9795A80-7529-BA42-861D-97ED845C6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528" y="2310149"/>
            <a:ext cx="3275434" cy="275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205111"/>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
                                        <p:tgtEl>
                                          <p:spTgt spid="2052"/>
                                        </p:tgtEl>
                                      </p:cBhvr>
                                    </p:animEffect>
                                    <p:anim calcmode="lin" valueType="num">
                                      <p:cBhvr>
                                        <p:cTn id="18" dur="400" fill="hold"/>
                                        <p:tgtEl>
                                          <p:spTgt spid="2052"/>
                                        </p:tgtEl>
                                        <p:attrNameLst>
                                          <p:attrName>ppt_x</p:attrName>
                                        </p:attrNameLst>
                                      </p:cBhvr>
                                      <p:tavLst>
                                        <p:tav tm="0">
                                          <p:val>
                                            <p:strVal val="#ppt_x"/>
                                          </p:val>
                                        </p:tav>
                                        <p:tav tm="100000">
                                          <p:val>
                                            <p:strVal val="#ppt_x"/>
                                          </p:val>
                                        </p:tav>
                                      </p:tavLst>
                                    </p:anim>
                                    <p:anim calcmode="lin" valueType="num">
                                      <p:cBhvr>
                                        <p:cTn id="19" dur="400" fill="hold"/>
                                        <p:tgtEl>
                                          <p:spTgt spid="2052"/>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20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20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4E1030-E42D-40A5-A926-4C77CAFF8286}"/>
              </a:ext>
            </a:extLst>
          </p:cNvPr>
          <p:cNvSpPr/>
          <p:nvPr/>
        </p:nvSpPr>
        <p:spPr>
          <a:xfrm>
            <a:off x="1529724" y="72057"/>
            <a:ext cx="6084550" cy="584775"/>
          </a:xfrm>
          <a:prstGeom prst="rect">
            <a:avLst/>
          </a:prstGeom>
        </p:spPr>
        <p:txBody>
          <a:bodyPr wrap="square">
            <a:spAutoFit/>
          </a:bodyPr>
          <a:lstStyle/>
          <a:p>
            <a:pPr>
              <a:defRPr/>
            </a:pPr>
            <a:r>
              <a:rPr lang="en-US" sz="2800"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Đọc</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bài</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để</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tìm</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câu</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trả</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lời</a:t>
            </a:r>
            <a:endParaRPr lang="vi-VN" sz="3200" b="1" dirty="0">
              <a:solidFill>
                <a:srgbClr val="FF0000"/>
              </a:solidFill>
              <a:latin typeface="Averta Std CY" panose="00000500000000000000" pitchFamily="50" charset="0"/>
            </a:endParaRPr>
          </a:p>
        </p:txBody>
      </p:sp>
      <p:pic>
        <p:nvPicPr>
          <p:cNvPr id="11" name="图片 8">
            <a:extLst>
              <a:ext uri="{FF2B5EF4-FFF2-40B4-BE49-F238E27FC236}">
                <a16:creationId xmlns:a16="http://schemas.microsoft.com/office/drawing/2014/main" id="{E2FD33B7-7DAE-4248-BF75-D3101A047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54" y="2887579"/>
            <a:ext cx="1877078" cy="2183864"/>
          </a:xfrm>
          <a:prstGeom prst="rect">
            <a:avLst/>
          </a:prstGeom>
        </p:spPr>
      </p:pic>
      <p:pic>
        <p:nvPicPr>
          <p:cNvPr id="12" name="图片 9">
            <a:extLst>
              <a:ext uri="{FF2B5EF4-FFF2-40B4-BE49-F238E27FC236}">
                <a16:creationId xmlns:a16="http://schemas.microsoft.com/office/drawing/2014/main" id="{50BB5380-5A83-EB43-ACE0-DD01932B1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973" y="0"/>
            <a:ext cx="1101607" cy="974094"/>
          </a:xfrm>
          <a:prstGeom prst="rect">
            <a:avLst/>
          </a:prstGeom>
        </p:spPr>
      </p:pic>
      <p:sp>
        <p:nvSpPr>
          <p:cNvPr id="2" name="Rectangle 1">
            <a:extLst>
              <a:ext uri="{FF2B5EF4-FFF2-40B4-BE49-F238E27FC236}">
                <a16:creationId xmlns:a16="http://schemas.microsoft.com/office/drawing/2014/main" id="{0438B712-E939-B944-AE35-8840C5C2D06C}"/>
              </a:ext>
            </a:extLst>
          </p:cNvPr>
          <p:cNvSpPr/>
          <p:nvPr/>
        </p:nvSpPr>
        <p:spPr>
          <a:xfrm>
            <a:off x="332221" y="852791"/>
            <a:ext cx="6829114" cy="584775"/>
          </a:xfrm>
          <a:prstGeom prst="rect">
            <a:avLst/>
          </a:prstGeom>
        </p:spPr>
        <p:txBody>
          <a:bodyPr wrap="none">
            <a:spAutoFit/>
          </a:bodyPr>
          <a:lstStyle/>
          <a:p>
            <a:r>
              <a:rPr lang="en-US" sz="3200" dirty="0">
                <a:solidFill>
                  <a:schemeClr val="tx1">
                    <a:lumMod val="95000"/>
                    <a:lumOff val="5000"/>
                  </a:schemeClr>
                </a:solidFill>
                <a:latin typeface="Roboto" panose="02000000000000000000" pitchFamily="2" charset="0"/>
              </a:rPr>
              <a:t>1. </a:t>
            </a:r>
            <a:r>
              <a:rPr lang="en-US" sz="3200" dirty="0" err="1">
                <a:solidFill>
                  <a:schemeClr val="tx1">
                    <a:lumMod val="95000"/>
                    <a:lumOff val="5000"/>
                  </a:schemeClr>
                </a:solidFill>
                <a:latin typeface="Roboto" panose="02000000000000000000" pitchFamily="2" charset="0"/>
              </a:rPr>
              <a:t>Bạn</a:t>
            </a:r>
            <a:r>
              <a:rPr lang="en-US" sz="3200" dirty="0">
                <a:solidFill>
                  <a:schemeClr val="tx1">
                    <a:lumMod val="95000"/>
                    <a:lumOff val="5000"/>
                  </a:schemeClr>
                </a:solidFill>
                <a:latin typeface="Roboto" panose="02000000000000000000" pitchFamily="2" charset="0"/>
              </a:rPr>
              <a:t> </a:t>
            </a:r>
            <a:r>
              <a:rPr lang="en-US" sz="3200" dirty="0" err="1">
                <a:solidFill>
                  <a:schemeClr val="tx1">
                    <a:lumMod val="95000"/>
                    <a:lumOff val="5000"/>
                  </a:schemeClr>
                </a:solidFill>
                <a:latin typeface="Roboto" panose="02000000000000000000" pitchFamily="2" charset="0"/>
              </a:rPr>
              <a:t>Hà</a:t>
            </a:r>
            <a:r>
              <a:rPr lang="en-US" sz="3200" dirty="0">
                <a:solidFill>
                  <a:schemeClr val="tx1">
                    <a:lumMod val="95000"/>
                    <a:lumOff val="5000"/>
                  </a:schemeClr>
                </a:solidFill>
                <a:latin typeface="Roboto" panose="02000000000000000000" pitchFamily="2" charset="0"/>
              </a:rPr>
              <a:t> </a:t>
            </a:r>
            <a:r>
              <a:rPr lang="en-US" sz="3200" dirty="0" err="1">
                <a:solidFill>
                  <a:schemeClr val="tx1">
                    <a:lumMod val="95000"/>
                    <a:lumOff val="5000"/>
                  </a:schemeClr>
                </a:solidFill>
                <a:latin typeface="Roboto" panose="02000000000000000000" pitchFamily="2" charset="0"/>
              </a:rPr>
              <a:t>Vy</a:t>
            </a:r>
            <a:r>
              <a:rPr lang="en-US" sz="3200" dirty="0">
                <a:solidFill>
                  <a:schemeClr val="tx1">
                    <a:lumMod val="95000"/>
                    <a:lumOff val="5000"/>
                  </a:schemeClr>
                </a:solidFill>
                <a:latin typeface="Roboto" panose="02000000000000000000" pitchFamily="2" charset="0"/>
              </a:rPr>
              <a:t> </a:t>
            </a:r>
            <a:r>
              <a:rPr lang="en-US" sz="3200" dirty="0" err="1">
                <a:solidFill>
                  <a:schemeClr val="tx1">
                    <a:lumMod val="95000"/>
                    <a:lumOff val="5000"/>
                  </a:schemeClr>
                </a:solidFill>
                <a:latin typeface="Roboto" panose="02000000000000000000" pitchFamily="2" charset="0"/>
              </a:rPr>
              <a:t>viết</a:t>
            </a:r>
            <a:r>
              <a:rPr lang="en-US" sz="3200" dirty="0">
                <a:solidFill>
                  <a:schemeClr val="tx1">
                    <a:lumMod val="95000"/>
                    <a:lumOff val="5000"/>
                  </a:schemeClr>
                </a:solidFill>
                <a:latin typeface="Roboto" panose="02000000000000000000" pitchFamily="2" charset="0"/>
              </a:rPr>
              <a:t> </a:t>
            </a:r>
            <a:r>
              <a:rPr lang="en-US" sz="3200" dirty="0" err="1">
                <a:solidFill>
                  <a:schemeClr val="tx1">
                    <a:lumMod val="95000"/>
                    <a:lumOff val="5000"/>
                  </a:schemeClr>
                </a:solidFill>
                <a:latin typeface="Roboto" panose="02000000000000000000" pitchFamily="2" charset="0"/>
              </a:rPr>
              <a:t>về</a:t>
            </a:r>
            <a:r>
              <a:rPr lang="en-US" sz="3200" dirty="0">
                <a:solidFill>
                  <a:schemeClr val="tx1">
                    <a:lumMod val="95000"/>
                    <a:lumOff val="5000"/>
                  </a:schemeClr>
                </a:solidFill>
                <a:latin typeface="Roboto" panose="02000000000000000000" pitchFamily="2" charset="0"/>
              </a:rPr>
              <a:t> </a:t>
            </a:r>
            <a:r>
              <a:rPr lang="en-US" sz="3200" dirty="0" err="1">
                <a:solidFill>
                  <a:schemeClr val="tx1">
                    <a:lumMod val="95000"/>
                    <a:lumOff val="5000"/>
                  </a:schemeClr>
                </a:solidFill>
                <a:latin typeface="Roboto" panose="02000000000000000000" pitchFamily="2" charset="0"/>
              </a:rPr>
              <a:t>cuốn</a:t>
            </a:r>
            <a:r>
              <a:rPr lang="en-US" sz="3200" dirty="0">
                <a:solidFill>
                  <a:schemeClr val="tx1">
                    <a:lumMod val="95000"/>
                    <a:lumOff val="5000"/>
                  </a:schemeClr>
                </a:solidFill>
                <a:latin typeface="Roboto" panose="02000000000000000000" pitchFamily="2" charset="0"/>
              </a:rPr>
              <a:t> </a:t>
            </a:r>
            <a:r>
              <a:rPr lang="en-US" sz="3200" dirty="0" err="1">
                <a:solidFill>
                  <a:schemeClr val="tx1">
                    <a:lumMod val="95000"/>
                    <a:lumOff val="5000"/>
                  </a:schemeClr>
                </a:solidFill>
                <a:latin typeface="Roboto" panose="02000000000000000000" pitchFamily="2" charset="0"/>
              </a:rPr>
              <a:t>sách</a:t>
            </a:r>
            <a:r>
              <a:rPr lang="en-US" sz="3200" dirty="0">
                <a:solidFill>
                  <a:schemeClr val="tx1">
                    <a:lumMod val="95000"/>
                    <a:lumOff val="5000"/>
                  </a:schemeClr>
                </a:solidFill>
                <a:latin typeface="Roboto" panose="02000000000000000000" pitchFamily="2" charset="0"/>
              </a:rPr>
              <a:t> </a:t>
            </a:r>
            <a:r>
              <a:rPr lang="en-US" sz="3200" dirty="0" err="1">
                <a:solidFill>
                  <a:schemeClr val="tx1">
                    <a:lumMod val="95000"/>
                    <a:lumOff val="5000"/>
                  </a:schemeClr>
                </a:solidFill>
                <a:latin typeface="Roboto" panose="02000000000000000000" pitchFamily="2" charset="0"/>
              </a:rPr>
              <a:t>nào</a:t>
            </a:r>
            <a:r>
              <a:rPr lang="en-US" sz="3200" dirty="0">
                <a:solidFill>
                  <a:schemeClr val="tx1">
                    <a:lumMod val="95000"/>
                    <a:lumOff val="5000"/>
                  </a:schemeClr>
                </a:solidFill>
                <a:latin typeface="Roboto" panose="02000000000000000000" pitchFamily="2" charset="0"/>
              </a:rPr>
              <a:t>?</a:t>
            </a:r>
            <a:endParaRPr lang="en-VN" sz="3200" dirty="0">
              <a:solidFill>
                <a:schemeClr val="tx1">
                  <a:lumMod val="95000"/>
                  <a:lumOff val="5000"/>
                </a:schemeClr>
              </a:solidFill>
            </a:endParaRPr>
          </a:p>
        </p:txBody>
      </p:sp>
      <p:sp>
        <p:nvSpPr>
          <p:cNvPr id="3" name="Rectangle 2">
            <a:extLst>
              <a:ext uri="{FF2B5EF4-FFF2-40B4-BE49-F238E27FC236}">
                <a16:creationId xmlns:a16="http://schemas.microsoft.com/office/drawing/2014/main" id="{7637048C-063D-B649-8A3C-F010AC44F6D7}"/>
              </a:ext>
            </a:extLst>
          </p:cNvPr>
          <p:cNvSpPr/>
          <p:nvPr/>
        </p:nvSpPr>
        <p:spPr>
          <a:xfrm>
            <a:off x="803143" y="1623963"/>
            <a:ext cx="7816563" cy="1077218"/>
          </a:xfrm>
          <a:prstGeom prst="rect">
            <a:avLst/>
          </a:prstGeom>
        </p:spPr>
        <p:txBody>
          <a:bodyPr wrap="none">
            <a:spAutoFit/>
          </a:bodyPr>
          <a:lstStyle/>
          <a:p>
            <a:r>
              <a:rPr lang="en-US" sz="3200" dirty="0" err="1">
                <a:solidFill>
                  <a:srgbClr val="0432FF"/>
                </a:solidFill>
                <a:latin typeface="Roboto" panose="02000000000000000000" pitchFamily="2" charset="0"/>
              </a:rPr>
              <a:t>Bạn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Hà</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Vy</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viết</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về</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cuốn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sách</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Totto</a:t>
            </a:r>
            <a:r>
              <a:rPr lang="en-US" sz="3200" dirty="0">
                <a:solidFill>
                  <a:srgbClr val="0432FF"/>
                </a:solidFill>
                <a:latin typeface="Roboto" panose="02000000000000000000" pitchFamily="2" charset="0"/>
              </a:rPr>
              <a:t> - </a:t>
            </a:r>
            <a:r>
              <a:rPr lang="en-US" sz="3200" dirty="0" err="1">
                <a:solidFill>
                  <a:srgbClr val="0432FF"/>
                </a:solidFill>
                <a:latin typeface="Roboto" panose="02000000000000000000" pitchFamily="2" charset="0"/>
              </a:rPr>
              <a:t>chan</a:t>
            </a:r>
            <a:r>
              <a:rPr lang="en-US" sz="3200" dirty="0">
                <a:solidFill>
                  <a:srgbClr val="0432FF"/>
                </a:solidFill>
                <a:latin typeface="Roboto" panose="02000000000000000000" pitchFamily="2" charset="0"/>
              </a:rPr>
              <a:t> </a:t>
            </a:r>
          </a:p>
          <a:p>
            <a:r>
              <a:rPr lang="en-US" sz="3200" dirty="0" err="1">
                <a:solidFill>
                  <a:srgbClr val="0432FF"/>
                </a:solidFill>
                <a:latin typeface="Roboto" panose="02000000000000000000" pitchFamily="2" charset="0"/>
              </a:rPr>
              <a:t>bên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cửa</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sổ</a:t>
            </a:r>
            <a:r>
              <a:rPr lang="en-US" sz="3200" dirty="0">
                <a:solidFill>
                  <a:srgbClr val="0432FF"/>
                </a:solidFill>
                <a:latin typeface="Roboto" panose="02000000000000000000" pitchFamily="2" charset="0"/>
              </a:rPr>
              <a:t> </a:t>
            </a:r>
            <a:endParaRPr lang="en-VN" sz="3200" dirty="0">
              <a:solidFill>
                <a:srgbClr val="0432FF"/>
              </a:solidFill>
            </a:endParaRPr>
          </a:p>
        </p:txBody>
      </p:sp>
      <p:pic>
        <p:nvPicPr>
          <p:cNvPr id="9" name="Picture 6" descr="Trẻ Em, Mầm Non, Đọc Sách, Học Tập, Cô Bé, Tải hình PNG 345 -  Free.Vector6.com">
            <a:extLst>
              <a:ext uri="{FF2B5EF4-FFF2-40B4-BE49-F238E27FC236}">
                <a16:creationId xmlns:a16="http://schemas.microsoft.com/office/drawing/2014/main" id="{B9C85C7D-A5E2-9C4B-AF21-6101AC79AF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2957" y="2571751"/>
            <a:ext cx="2735379"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80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
                                        <p:tgtEl>
                                          <p:spTgt spid="2">
                                            <p:txEl>
                                              <p:pRg st="0" end="0"/>
                                            </p:txEl>
                                          </p:spTgt>
                                        </p:tgtEl>
                                      </p:cBhvr>
                                    </p:animEffect>
                                    <p:anim calcmode="lin" valueType="num">
                                      <p:cBhvr>
                                        <p:cTn id="15"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4E1030-E42D-40A5-A926-4C77CAFF8286}"/>
              </a:ext>
            </a:extLst>
          </p:cNvPr>
          <p:cNvSpPr/>
          <p:nvPr/>
        </p:nvSpPr>
        <p:spPr>
          <a:xfrm>
            <a:off x="1550092" y="217638"/>
            <a:ext cx="6084550" cy="584775"/>
          </a:xfrm>
          <a:prstGeom prst="rect">
            <a:avLst/>
          </a:prstGeom>
        </p:spPr>
        <p:txBody>
          <a:bodyPr wrap="square">
            <a:spAutoFit/>
          </a:bodyPr>
          <a:lstStyle/>
          <a:p>
            <a:pPr>
              <a:defRPr/>
            </a:pPr>
            <a:r>
              <a:rPr lang="en-US" sz="2800"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Đọc</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bài</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để</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tìm</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câu</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trả</a:t>
            </a:r>
            <a:r>
              <a:rPr lang="en-US" sz="3200" b="1" dirty="0">
                <a:solidFill>
                  <a:srgbClr val="FF0000"/>
                </a:solidFill>
                <a:latin typeface="Averta Std CY" panose="00000500000000000000" pitchFamily="50" charset="0"/>
              </a:rPr>
              <a:t> </a:t>
            </a:r>
            <a:r>
              <a:rPr lang="en-US" sz="3200" b="1" dirty="0" err="1">
                <a:solidFill>
                  <a:srgbClr val="FF0000"/>
                </a:solidFill>
                <a:latin typeface="Averta Std CY" panose="00000500000000000000" pitchFamily="50" charset="0"/>
              </a:rPr>
              <a:t>lời</a:t>
            </a:r>
            <a:endParaRPr lang="vi-VN" sz="3200" b="1" dirty="0">
              <a:solidFill>
                <a:srgbClr val="FF0000"/>
              </a:solidFill>
              <a:latin typeface="Averta Std CY" panose="00000500000000000000" pitchFamily="50" charset="0"/>
            </a:endParaRPr>
          </a:p>
        </p:txBody>
      </p:sp>
      <p:pic>
        <p:nvPicPr>
          <p:cNvPr id="6" name="图片 9">
            <a:extLst>
              <a:ext uri="{FF2B5EF4-FFF2-40B4-BE49-F238E27FC236}">
                <a16:creationId xmlns:a16="http://schemas.microsoft.com/office/drawing/2014/main" id="{35EBB5BD-F1F2-0C4D-82F1-3C1A1365C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829" y="0"/>
            <a:ext cx="1101607" cy="1270329"/>
          </a:xfrm>
          <a:prstGeom prst="rect">
            <a:avLst/>
          </a:prstGeom>
        </p:spPr>
      </p:pic>
      <p:sp>
        <p:nvSpPr>
          <p:cNvPr id="2" name="Rectangle 1">
            <a:extLst>
              <a:ext uri="{FF2B5EF4-FFF2-40B4-BE49-F238E27FC236}">
                <a16:creationId xmlns:a16="http://schemas.microsoft.com/office/drawing/2014/main" id="{357741B3-4E6A-9843-94FD-C3B46A04D427}"/>
              </a:ext>
            </a:extLst>
          </p:cNvPr>
          <p:cNvSpPr/>
          <p:nvPr/>
        </p:nvSpPr>
        <p:spPr>
          <a:xfrm>
            <a:off x="165903" y="970247"/>
            <a:ext cx="9055684" cy="584775"/>
          </a:xfrm>
          <a:prstGeom prst="rect">
            <a:avLst/>
          </a:prstGeom>
        </p:spPr>
        <p:txBody>
          <a:bodyPr wrap="none">
            <a:spAutoFit/>
          </a:bodyPr>
          <a:lstStyle/>
          <a:p>
            <a:r>
              <a:rPr lang="en-US" sz="3200" dirty="0">
                <a:solidFill>
                  <a:srgbClr val="333333"/>
                </a:solidFill>
                <a:latin typeface="Roboto" panose="02000000000000000000" pitchFamily="2" charset="0"/>
              </a:rPr>
              <a:t>2. </a:t>
            </a:r>
            <a:r>
              <a:rPr lang="en-US" sz="3200" dirty="0" err="1">
                <a:solidFill>
                  <a:srgbClr val="333333"/>
                </a:solidFill>
                <a:latin typeface="Roboto" panose="02000000000000000000" pitchFamily="2" charset="0"/>
              </a:rPr>
              <a:t>Bạn</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ghi</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chép</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những</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nội</a:t>
            </a:r>
            <a:r>
              <a:rPr lang="en-US" sz="3200" dirty="0">
                <a:solidFill>
                  <a:srgbClr val="333333"/>
                </a:solidFill>
                <a:latin typeface="Roboto" panose="02000000000000000000" pitchFamily="2" charset="0"/>
              </a:rPr>
              <a:t> dung </a:t>
            </a:r>
            <a:r>
              <a:rPr lang="en-US" sz="3200" dirty="0" err="1">
                <a:solidFill>
                  <a:srgbClr val="333333"/>
                </a:solidFill>
                <a:latin typeface="Roboto" panose="02000000000000000000" pitchFamily="2" charset="0"/>
              </a:rPr>
              <a:t>gì</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về</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cuốn</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sách</a:t>
            </a:r>
            <a:r>
              <a:rPr lang="en-US" sz="3200" dirty="0">
                <a:solidFill>
                  <a:srgbClr val="333333"/>
                </a:solidFill>
                <a:latin typeface="Roboto" panose="02000000000000000000" pitchFamily="2" charset="0"/>
              </a:rPr>
              <a:t>?</a:t>
            </a:r>
            <a:endParaRPr lang="en-VN" sz="3200" dirty="0"/>
          </a:p>
        </p:txBody>
      </p:sp>
      <p:sp>
        <p:nvSpPr>
          <p:cNvPr id="3" name="Rectangle 2">
            <a:extLst>
              <a:ext uri="{FF2B5EF4-FFF2-40B4-BE49-F238E27FC236}">
                <a16:creationId xmlns:a16="http://schemas.microsoft.com/office/drawing/2014/main" id="{3FD24F55-B9CF-8F4F-9937-D76131272C89}"/>
              </a:ext>
            </a:extLst>
          </p:cNvPr>
          <p:cNvSpPr/>
          <p:nvPr/>
        </p:nvSpPr>
        <p:spPr>
          <a:xfrm>
            <a:off x="519764" y="1786920"/>
            <a:ext cx="8104472" cy="1569660"/>
          </a:xfrm>
          <a:prstGeom prst="rect">
            <a:avLst/>
          </a:prstGeom>
        </p:spPr>
        <p:txBody>
          <a:bodyPr wrap="square">
            <a:spAutoFit/>
          </a:bodyPr>
          <a:lstStyle/>
          <a:p>
            <a:r>
              <a:rPr lang="en-US" sz="3200" dirty="0" err="1">
                <a:solidFill>
                  <a:srgbClr val="0432FF"/>
                </a:solidFill>
                <a:latin typeface="Roboto" panose="02000000000000000000" pitchFamily="2" charset="0"/>
              </a:rPr>
              <a:t>Bạn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ghi</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chép</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những</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nội</a:t>
            </a:r>
            <a:r>
              <a:rPr lang="en-US" sz="3200" dirty="0">
                <a:solidFill>
                  <a:srgbClr val="0432FF"/>
                </a:solidFill>
                <a:latin typeface="Roboto" panose="02000000000000000000" pitchFamily="2" charset="0"/>
              </a:rPr>
              <a:t> dung </a:t>
            </a:r>
            <a:r>
              <a:rPr lang="en-US" sz="3200" dirty="0" err="1">
                <a:solidFill>
                  <a:srgbClr val="0432FF"/>
                </a:solidFill>
                <a:latin typeface="Roboto" panose="02000000000000000000" pitchFamily="2" charset="0"/>
              </a:rPr>
              <a:t>về</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cuốn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sách</a:t>
            </a:r>
            <a:r>
              <a:rPr lang="en-US" sz="3200" dirty="0">
                <a:solidFill>
                  <a:srgbClr val="0432FF"/>
                </a:solidFill>
                <a:latin typeface="Roboto" panose="02000000000000000000" pitchFamily="2" charset="0"/>
              </a:rPr>
              <a:t>:</a:t>
            </a:r>
          </a:p>
          <a:p>
            <a:pPr>
              <a:buFont typeface="Arial" panose="020B0604020202020204" pitchFamily="34" charset="0"/>
              <a:buChar char="•"/>
            </a:pPr>
            <a:r>
              <a:rPr lang="en-US" sz="3200" dirty="0" err="1">
                <a:solidFill>
                  <a:srgbClr val="0432FF"/>
                </a:solidFill>
                <a:latin typeface="Roboto" panose="02000000000000000000" pitchFamily="2" charset="0"/>
              </a:rPr>
              <a:t>Tên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truyện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Totto</a:t>
            </a:r>
            <a:r>
              <a:rPr lang="en-US" sz="3200" dirty="0">
                <a:solidFill>
                  <a:srgbClr val="0432FF"/>
                </a:solidFill>
                <a:latin typeface="Roboto" panose="02000000000000000000" pitchFamily="2" charset="0"/>
              </a:rPr>
              <a:t> - </a:t>
            </a:r>
            <a:r>
              <a:rPr lang="en-US" sz="3200" dirty="0" err="1">
                <a:solidFill>
                  <a:srgbClr val="0432FF"/>
                </a:solidFill>
                <a:latin typeface="Roboto" panose="02000000000000000000" pitchFamily="2" charset="0"/>
              </a:rPr>
              <a:t>chan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bên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cửa</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sổ</a:t>
            </a:r>
            <a:r>
              <a:rPr lang="en-US" sz="3200" dirty="0">
                <a:solidFill>
                  <a:srgbClr val="0432FF"/>
                </a:solidFill>
                <a:latin typeface="Roboto" panose="02000000000000000000" pitchFamily="2" charset="0"/>
              </a:rPr>
              <a:t> </a:t>
            </a:r>
          </a:p>
          <a:p>
            <a:pPr>
              <a:buFont typeface="Arial" panose="020B0604020202020204" pitchFamily="34" charset="0"/>
              <a:buChar char="•"/>
            </a:pPr>
            <a:r>
              <a:rPr lang="en-US" sz="3200" dirty="0" err="1">
                <a:solidFill>
                  <a:srgbClr val="0432FF"/>
                </a:solidFill>
                <a:latin typeface="Roboto" panose="02000000000000000000" pitchFamily="2" charset="0"/>
              </a:rPr>
              <a:t>Tên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nhân</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vật</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thầy</a:t>
            </a:r>
            <a:r>
              <a:rPr lang="en-US" sz="3200" dirty="0">
                <a:solidFill>
                  <a:srgbClr val="0432FF"/>
                </a:solidFill>
                <a:latin typeface="Roboto" panose="02000000000000000000" pitchFamily="2" charset="0"/>
              </a:rPr>
              <a:t> </a:t>
            </a:r>
            <a:r>
              <a:rPr lang="en-US" sz="3200" dirty="0" err="1">
                <a:solidFill>
                  <a:srgbClr val="0432FF"/>
                </a:solidFill>
                <a:latin typeface="Roboto" panose="02000000000000000000" pitchFamily="2" charset="0"/>
              </a:rPr>
              <a:t>Kô</a:t>
            </a:r>
            <a:r>
              <a:rPr lang="en-US" sz="3200" dirty="0">
                <a:solidFill>
                  <a:srgbClr val="0432FF"/>
                </a:solidFill>
                <a:latin typeface="Roboto" panose="02000000000000000000" pitchFamily="2" charset="0"/>
              </a:rPr>
              <a:t> - </a:t>
            </a:r>
            <a:r>
              <a:rPr lang="en-US" sz="3200" dirty="0" err="1">
                <a:solidFill>
                  <a:srgbClr val="0432FF"/>
                </a:solidFill>
                <a:latin typeface="Roboto" panose="02000000000000000000" pitchFamily="2" charset="0"/>
              </a:rPr>
              <a:t>ba</a:t>
            </a:r>
            <a:r>
              <a:rPr lang="en-US" sz="3200" dirty="0">
                <a:solidFill>
                  <a:srgbClr val="0432FF"/>
                </a:solidFill>
                <a:latin typeface="Roboto" panose="02000000000000000000" pitchFamily="2" charset="0"/>
              </a:rPr>
              <a:t> - y - a - </a:t>
            </a:r>
            <a:r>
              <a:rPr lang="en-US" sz="3200" dirty="0" err="1">
                <a:solidFill>
                  <a:srgbClr val="0432FF"/>
                </a:solidFill>
                <a:latin typeface="Roboto" panose="02000000000000000000" pitchFamily="2" charset="0"/>
              </a:rPr>
              <a:t>si</a:t>
            </a:r>
            <a:endParaRPr lang="en-US" sz="3200" b="0" i="0" dirty="0">
              <a:solidFill>
                <a:srgbClr val="0432FF"/>
              </a:solidFill>
              <a:effectLst/>
              <a:latin typeface="Roboto" panose="02000000000000000000" pitchFamily="2" charset="0"/>
            </a:endParaRPr>
          </a:p>
        </p:txBody>
      </p:sp>
      <p:pic>
        <p:nvPicPr>
          <p:cNvPr id="9" name="Picture 6" descr="Trẻ Em, Mầm Non, Đọc Sách, Học Tập, Cô Bé, Tải hình PNG 345 -  Free.Vector6.com">
            <a:extLst>
              <a:ext uri="{FF2B5EF4-FFF2-40B4-BE49-F238E27FC236}">
                <a16:creationId xmlns:a16="http://schemas.microsoft.com/office/drawing/2014/main" id="{80EF0826-6DD2-1B4B-9720-CD6DCAF86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1924" y="3465094"/>
            <a:ext cx="2098307" cy="167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16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
                                        <p:tgtEl>
                                          <p:spTgt spid="2">
                                            <p:txEl>
                                              <p:pRg st="0" end="0"/>
                                            </p:txEl>
                                          </p:spTgt>
                                        </p:tgtEl>
                                      </p:cBhvr>
                                    </p:animEffect>
                                    <p:anim calcmode="lin" valueType="num">
                                      <p:cBhvr>
                                        <p:cTn id="15"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Scale>
                                      <p:cBhvr>
                                        <p:cTn id="2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
                                        </p:tgtEl>
                                        <p:attrNameLst>
                                          <p:attrName>ppt_x</p:attrName>
                                          <p:attrName>ppt_y</p:attrName>
                                        </p:attrNameLst>
                                      </p:cBhvr>
                                    </p:animMotion>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4E1030-E42D-40A5-A926-4C77CAFF8286}"/>
              </a:ext>
            </a:extLst>
          </p:cNvPr>
          <p:cNvSpPr/>
          <p:nvPr/>
        </p:nvSpPr>
        <p:spPr>
          <a:xfrm>
            <a:off x="1550092" y="124285"/>
            <a:ext cx="6084550" cy="584775"/>
          </a:xfrm>
          <a:prstGeom prst="rect">
            <a:avLst/>
          </a:prstGeom>
        </p:spPr>
        <p:txBody>
          <a:bodyPr wrap="square">
            <a:spAutoFit/>
          </a:bodyPr>
          <a:lstStyle/>
          <a:p>
            <a:pPr>
              <a:defRPr/>
            </a:pPr>
            <a:r>
              <a:rPr lang="en-US" sz="2800" dirty="0">
                <a:solidFill>
                  <a:srgbClr val="FF0000"/>
                </a:solidFill>
                <a:latin typeface="Averta Std CY" panose="00000500000000000000" pitchFamily="50" charset="0"/>
              </a:rPr>
              <a:t>	</a:t>
            </a:r>
            <a:r>
              <a:rPr lang="en-US" sz="3200" dirty="0" err="1">
                <a:solidFill>
                  <a:srgbClr val="FF0000"/>
                </a:solidFill>
                <a:latin typeface="Averta Std CY" panose="00000500000000000000" pitchFamily="50" charset="0"/>
              </a:rPr>
              <a:t>Đọc</a:t>
            </a:r>
            <a:r>
              <a:rPr lang="en-US" sz="3200" dirty="0">
                <a:solidFill>
                  <a:srgbClr val="FF0000"/>
                </a:solidFill>
                <a:latin typeface="Averta Std CY" panose="00000500000000000000" pitchFamily="50" charset="0"/>
              </a:rPr>
              <a:t> </a:t>
            </a:r>
            <a:r>
              <a:rPr lang="en-US" sz="3200" dirty="0" err="1">
                <a:solidFill>
                  <a:srgbClr val="FF0000"/>
                </a:solidFill>
                <a:latin typeface="Averta Std CY" panose="00000500000000000000" pitchFamily="50" charset="0"/>
              </a:rPr>
              <a:t>bài</a:t>
            </a:r>
            <a:r>
              <a:rPr lang="en-US" sz="3200" dirty="0">
                <a:solidFill>
                  <a:srgbClr val="FF0000"/>
                </a:solidFill>
                <a:latin typeface="Averta Std CY" panose="00000500000000000000" pitchFamily="50" charset="0"/>
              </a:rPr>
              <a:t> </a:t>
            </a:r>
            <a:r>
              <a:rPr lang="en-US" sz="3200" dirty="0" err="1">
                <a:solidFill>
                  <a:srgbClr val="FF0000"/>
                </a:solidFill>
                <a:latin typeface="Averta Std CY" panose="00000500000000000000" pitchFamily="50" charset="0"/>
              </a:rPr>
              <a:t>để</a:t>
            </a:r>
            <a:r>
              <a:rPr lang="en-US" sz="3200" dirty="0">
                <a:solidFill>
                  <a:srgbClr val="FF0000"/>
                </a:solidFill>
                <a:latin typeface="Averta Std CY" panose="00000500000000000000" pitchFamily="50" charset="0"/>
              </a:rPr>
              <a:t> </a:t>
            </a:r>
            <a:r>
              <a:rPr lang="en-US" sz="3200" dirty="0" err="1">
                <a:solidFill>
                  <a:srgbClr val="FF0000"/>
                </a:solidFill>
                <a:latin typeface="Averta Std CY" panose="00000500000000000000" pitchFamily="50" charset="0"/>
              </a:rPr>
              <a:t>tìm</a:t>
            </a:r>
            <a:r>
              <a:rPr lang="en-US" sz="3200" dirty="0">
                <a:solidFill>
                  <a:srgbClr val="FF0000"/>
                </a:solidFill>
                <a:latin typeface="Averta Std CY" panose="00000500000000000000" pitchFamily="50" charset="0"/>
              </a:rPr>
              <a:t> </a:t>
            </a:r>
            <a:r>
              <a:rPr lang="en-US" sz="3200" dirty="0" err="1">
                <a:solidFill>
                  <a:srgbClr val="FF0000"/>
                </a:solidFill>
                <a:latin typeface="Averta Std CY" panose="00000500000000000000" pitchFamily="50" charset="0"/>
              </a:rPr>
              <a:t>câu</a:t>
            </a:r>
            <a:r>
              <a:rPr lang="en-US" sz="3200" dirty="0">
                <a:solidFill>
                  <a:srgbClr val="FF0000"/>
                </a:solidFill>
                <a:latin typeface="Averta Std CY" panose="00000500000000000000" pitchFamily="50" charset="0"/>
              </a:rPr>
              <a:t> </a:t>
            </a:r>
            <a:r>
              <a:rPr lang="en-US" sz="3200" dirty="0" err="1">
                <a:solidFill>
                  <a:srgbClr val="FF0000"/>
                </a:solidFill>
                <a:latin typeface="Averta Std CY" panose="00000500000000000000" pitchFamily="50" charset="0"/>
              </a:rPr>
              <a:t>trả</a:t>
            </a:r>
            <a:r>
              <a:rPr lang="en-US" sz="3200" dirty="0">
                <a:solidFill>
                  <a:srgbClr val="FF0000"/>
                </a:solidFill>
                <a:latin typeface="Averta Std CY" panose="00000500000000000000" pitchFamily="50" charset="0"/>
              </a:rPr>
              <a:t> </a:t>
            </a:r>
            <a:r>
              <a:rPr lang="en-US" sz="3200" dirty="0" err="1">
                <a:solidFill>
                  <a:srgbClr val="FF0000"/>
                </a:solidFill>
                <a:latin typeface="Averta Std CY" panose="00000500000000000000" pitchFamily="50" charset="0"/>
              </a:rPr>
              <a:t>lời</a:t>
            </a:r>
            <a:endParaRPr lang="vi-VN" sz="3200" dirty="0">
              <a:solidFill>
                <a:srgbClr val="FF0000"/>
              </a:solidFill>
              <a:latin typeface="Averta Std CY" panose="00000500000000000000" pitchFamily="50" charset="0"/>
            </a:endParaRPr>
          </a:p>
        </p:txBody>
      </p:sp>
      <p:sp>
        <p:nvSpPr>
          <p:cNvPr id="3" name="Rectangle 2">
            <a:extLst>
              <a:ext uri="{FF2B5EF4-FFF2-40B4-BE49-F238E27FC236}">
                <a16:creationId xmlns:a16="http://schemas.microsoft.com/office/drawing/2014/main" id="{D0CDA394-6AD0-EA4E-89DE-4FC1303161AF}"/>
              </a:ext>
            </a:extLst>
          </p:cNvPr>
          <p:cNvSpPr/>
          <p:nvPr/>
        </p:nvSpPr>
        <p:spPr>
          <a:xfrm>
            <a:off x="0" y="709060"/>
            <a:ext cx="9058890" cy="1077218"/>
          </a:xfrm>
          <a:prstGeom prst="rect">
            <a:avLst/>
          </a:prstGeom>
        </p:spPr>
        <p:txBody>
          <a:bodyPr wrap="none">
            <a:spAutoFit/>
          </a:bodyPr>
          <a:lstStyle/>
          <a:p>
            <a:r>
              <a:rPr lang="vi-VN" sz="3200" dirty="0">
                <a:solidFill>
                  <a:srgbClr val="333333"/>
                </a:solidFill>
                <a:latin typeface="Roboto" panose="02000000000000000000" pitchFamily="2" charset="0"/>
              </a:rPr>
              <a:t>3. Em thích điều gì về ngôi trường trong bài viết? </a:t>
            </a:r>
          </a:p>
          <a:p>
            <a:r>
              <a:rPr lang="vi-VN" sz="3200" dirty="0">
                <a:solidFill>
                  <a:srgbClr val="333333"/>
                </a:solidFill>
                <a:latin typeface="Roboto" panose="02000000000000000000" pitchFamily="2" charset="0"/>
              </a:rPr>
              <a:t>Vì sao?</a:t>
            </a:r>
            <a:endParaRPr lang="en-VN" sz="3200" dirty="0"/>
          </a:p>
        </p:txBody>
      </p:sp>
      <p:sp>
        <p:nvSpPr>
          <p:cNvPr id="4" name="Rectangle 3">
            <a:extLst>
              <a:ext uri="{FF2B5EF4-FFF2-40B4-BE49-F238E27FC236}">
                <a16:creationId xmlns:a16="http://schemas.microsoft.com/office/drawing/2014/main" id="{E9920CD6-2A87-9246-9B1C-6D6EF999A932}"/>
              </a:ext>
            </a:extLst>
          </p:cNvPr>
          <p:cNvSpPr/>
          <p:nvPr/>
        </p:nvSpPr>
        <p:spPr>
          <a:xfrm>
            <a:off x="346510" y="1786278"/>
            <a:ext cx="8450980" cy="2246769"/>
          </a:xfrm>
          <a:prstGeom prst="rect">
            <a:avLst/>
          </a:prstGeom>
        </p:spPr>
        <p:txBody>
          <a:bodyPr wrap="square">
            <a:spAutoFit/>
          </a:bodyPr>
          <a:lstStyle/>
          <a:p>
            <a:r>
              <a:rPr lang="vi-VN" sz="2800" dirty="0">
                <a:solidFill>
                  <a:srgbClr val="0432FF"/>
                </a:solidFill>
                <a:latin typeface="Roboto" panose="02000000000000000000" pitchFamily="2" charset="0"/>
              </a:rPr>
              <a:t>Em thích về ngôi trường trong bài viết là: Học sinh bắt đầu một ngày với môn học mình thích, được trải nghiệm cùng cây lá trong vườn trường vì ở đây học sinh vừa học vừa được trải nghiệm với thiên nhiên tạo cảm giác thoải mái, dễ chịu và dễ tập trung hơn </a:t>
            </a:r>
            <a:endParaRPr lang="en-VN" sz="2800" dirty="0">
              <a:solidFill>
                <a:srgbClr val="0432FF"/>
              </a:solidFill>
            </a:endParaRPr>
          </a:p>
        </p:txBody>
      </p:sp>
    </p:spTree>
    <p:extLst>
      <p:ext uri="{BB962C8B-B14F-4D97-AF65-F5344CB8AC3E}">
        <p14:creationId xmlns:p14="http://schemas.microsoft.com/office/powerpoint/2010/main" val="281656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9000" b="-9000"/>
          </a:stretch>
        </a:blipFill>
        <a:effectLst/>
      </p:bgPr>
    </p:bg>
    <p:spTree>
      <p:nvGrpSpPr>
        <p:cNvPr id="1" name=""/>
        <p:cNvGrpSpPr/>
        <p:nvPr/>
      </p:nvGrpSpPr>
      <p:grpSpPr>
        <a:xfrm>
          <a:off x="0" y="0"/>
          <a:ext cx="0" cy="0"/>
          <a:chOff x="0" y="0"/>
          <a:chExt cx="0" cy="0"/>
        </a:xfrm>
      </p:grpSpPr>
      <p:pic>
        <p:nvPicPr>
          <p:cNvPr id="6" name="Bkgr tên lửa">
            <a:extLst>
              <a:ext uri="{FF2B5EF4-FFF2-40B4-BE49-F238E27FC236}">
                <a16:creationId xmlns:a16="http://schemas.microsoft.com/office/drawing/2014/main" id="{A3E8F5CA-6B11-4C00-9DC6-E9B748E867E0}"/>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4162115" y="933832"/>
            <a:ext cx="819770" cy="819770"/>
          </a:xfrm>
          <a:prstGeom prst="rect">
            <a:avLst/>
          </a:prstGeom>
        </p:spPr>
      </p:pic>
      <p:sp>
        <p:nvSpPr>
          <p:cNvPr id="8" name="Khởi động">
            <a:extLst>
              <a:ext uri="{FF2B5EF4-FFF2-40B4-BE49-F238E27FC236}">
                <a16:creationId xmlns:a16="http://schemas.microsoft.com/office/drawing/2014/main" id="{809CBFE5-DC73-4A86-A139-54C6355EAB54}"/>
              </a:ext>
            </a:extLst>
          </p:cNvPr>
          <p:cNvSpPr txBox="1"/>
          <p:nvPr/>
        </p:nvSpPr>
        <p:spPr>
          <a:xfrm>
            <a:off x="2597024" y="1753602"/>
            <a:ext cx="4924843" cy="1169551"/>
          </a:xfrm>
          <a:prstGeom prst="rect">
            <a:avLst/>
          </a:prstGeom>
          <a:noFill/>
        </p:spPr>
        <p:txBody>
          <a:bodyPr wrap="square" rtlCol="0">
            <a:spAutoFit/>
          </a:bodyPr>
          <a:lstStyle/>
          <a:p>
            <a:pPr>
              <a:defRPr/>
            </a:pPr>
            <a:r>
              <a:rPr lang="en-US" sz="7000" dirty="0" err="1">
                <a:solidFill>
                  <a:srgbClr val="0E68B3"/>
                </a:solidFill>
                <a:latin typeface="Averta Std CY Bold" panose="00000800000000000000" pitchFamily="50" charset="0"/>
              </a:rPr>
              <a:t>Khởi</a:t>
            </a:r>
            <a:r>
              <a:rPr lang="en-US" sz="7000" dirty="0">
                <a:solidFill>
                  <a:srgbClr val="0E68B3"/>
                </a:solidFill>
                <a:latin typeface="Averta Std CY Bold" panose="00000800000000000000" pitchFamily="50" charset="0"/>
              </a:rPr>
              <a:t> </a:t>
            </a:r>
            <a:r>
              <a:rPr lang="en-US" sz="7000" dirty="0" err="1">
                <a:solidFill>
                  <a:srgbClr val="0E68B3"/>
                </a:solidFill>
                <a:latin typeface="Averta Std CY Bold" panose="00000800000000000000" pitchFamily="50" charset="0"/>
              </a:rPr>
              <a:t>động</a:t>
            </a:r>
            <a:endParaRPr lang="en-US" sz="7000" dirty="0">
              <a:solidFill>
                <a:srgbClr val="0E68B3"/>
              </a:solidFill>
              <a:latin typeface="Averta Std CY Bold" panose="00000800000000000000"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057889-A0CF-874F-AB20-D47E8D35402F}"/>
              </a:ext>
            </a:extLst>
          </p:cNvPr>
          <p:cNvSpPr/>
          <p:nvPr/>
        </p:nvSpPr>
        <p:spPr>
          <a:xfrm>
            <a:off x="19250" y="152150"/>
            <a:ext cx="9105500" cy="1077218"/>
          </a:xfrm>
          <a:prstGeom prst="rect">
            <a:avLst/>
          </a:prstGeom>
        </p:spPr>
        <p:txBody>
          <a:bodyPr wrap="square">
            <a:spAutoFit/>
          </a:bodyPr>
          <a:lstStyle/>
          <a:p>
            <a:r>
              <a:rPr lang="en-US" sz="3200" dirty="0">
                <a:solidFill>
                  <a:srgbClr val="333333"/>
                </a:solidFill>
                <a:latin typeface="Roboto" panose="02000000000000000000" pitchFamily="2" charset="0"/>
              </a:rPr>
              <a:t>4. Theo </a:t>
            </a:r>
            <a:r>
              <a:rPr lang="en-US" sz="3200" dirty="0" err="1">
                <a:solidFill>
                  <a:srgbClr val="333333"/>
                </a:solidFill>
                <a:latin typeface="Roboto" panose="02000000000000000000" pitchFamily="2" charset="0"/>
              </a:rPr>
              <a:t>em</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vì</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sao</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bạn</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Hà</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Vy</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thích</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truyện</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Totto-chan</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bên</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cửa</a:t>
            </a:r>
            <a:r>
              <a:rPr lang="en-US" sz="3200" dirty="0">
                <a:solidFill>
                  <a:srgbClr val="333333"/>
                </a:solidFill>
                <a:latin typeface="Roboto" panose="02000000000000000000" pitchFamily="2" charset="0"/>
              </a:rPr>
              <a:t> </a:t>
            </a:r>
            <a:r>
              <a:rPr lang="en-US" sz="3200" dirty="0" err="1">
                <a:solidFill>
                  <a:srgbClr val="333333"/>
                </a:solidFill>
                <a:latin typeface="Roboto" panose="02000000000000000000" pitchFamily="2" charset="0"/>
              </a:rPr>
              <a:t>sổ</a:t>
            </a:r>
            <a:r>
              <a:rPr lang="en-US" sz="3200" dirty="0">
                <a:solidFill>
                  <a:srgbClr val="333333"/>
                </a:solidFill>
                <a:latin typeface="Roboto" panose="02000000000000000000" pitchFamily="2" charset="0"/>
              </a:rPr>
              <a:t>?</a:t>
            </a:r>
            <a:endParaRPr lang="en-VN" sz="3200" dirty="0"/>
          </a:p>
        </p:txBody>
      </p:sp>
      <p:sp>
        <p:nvSpPr>
          <p:cNvPr id="4" name="Rectangle 3">
            <a:extLst>
              <a:ext uri="{FF2B5EF4-FFF2-40B4-BE49-F238E27FC236}">
                <a16:creationId xmlns:a16="http://schemas.microsoft.com/office/drawing/2014/main" id="{32FAC97B-4FF2-1546-9D94-87D8F5066B3D}"/>
              </a:ext>
            </a:extLst>
          </p:cNvPr>
          <p:cNvSpPr/>
          <p:nvPr/>
        </p:nvSpPr>
        <p:spPr>
          <a:xfrm>
            <a:off x="385013" y="1443939"/>
            <a:ext cx="8739737" cy="1569660"/>
          </a:xfrm>
          <a:prstGeom prst="rect">
            <a:avLst/>
          </a:prstGeom>
        </p:spPr>
        <p:txBody>
          <a:bodyPr wrap="square">
            <a:spAutoFit/>
          </a:bodyPr>
          <a:lstStyle/>
          <a:p>
            <a:r>
              <a:rPr lang="vi-VN" sz="3200" dirty="0">
                <a:solidFill>
                  <a:srgbClr val="0432FF"/>
                </a:solidFill>
                <a:latin typeface="Roboto" panose="02000000000000000000" pitchFamily="2" charset="0"/>
              </a:rPr>
              <a:t>Theo em,  bạn Hà Vy thích truyện Totto-chan bên cửa sổ vì đây là câu chuyện kể về ngôi trường hạnh phúc của học sinh</a:t>
            </a:r>
            <a:endParaRPr lang="en-VN" sz="3200" dirty="0">
              <a:solidFill>
                <a:srgbClr val="0432FF"/>
              </a:solidFill>
            </a:endParaRPr>
          </a:p>
        </p:txBody>
      </p:sp>
      <p:pic>
        <p:nvPicPr>
          <p:cNvPr id="8" name="Picture 6" descr="Trẻ Em, Mầm Non, Đọc Sách, Học Tập, Cô Bé, Tải hình PNG 345 -  Free.Vector6.com">
            <a:extLst>
              <a:ext uri="{FF2B5EF4-FFF2-40B4-BE49-F238E27FC236}">
                <a16:creationId xmlns:a16="http://schemas.microsoft.com/office/drawing/2014/main" id="{F5884A02-E6DF-0646-8265-A6BBBF8B3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477" y="2571750"/>
            <a:ext cx="2735379"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1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
                                        <p:tgtEl>
                                          <p:spTgt spid="4"/>
                                        </p:tgtEl>
                                      </p:cBhvr>
                                    </p:animEffect>
                                    <p:anim calcmode="lin" valueType="num">
                                      <p:cBhvr>
                                        <p:cTn id="13" dur="400" fill="hold"/>
                                        <p:tgtEl>
                                          <p:spTgt spid="4"/>
                                        </p:tgtEl>
                                        <p:attrNameLst>
                                          <p:attrName>ppt_x</p:attrName>
                                        </p:attrNameLst>
                                      </p:cBhvr>
                                      <p:tavLst>
                                        <p:tav tm="0">
                                          <p:val>
                                            <p:strVal val="#ppt_x"/>
                                          </p:val>
                                        </p:tav>
                                        <p:tav tm="100000">
                                          <p:val>
                                            <p:strVal val="#ppt_x"/>
                                          </p:val>
                                        </p:tav>
                                      </p:tavLst>
                                    </p:anim>
                                    <p:anim calcmode="lin" valueType="num">
                                      <p:cBhvr>
                                        <p:cTn id="14" dur="400" fill="hold"/>
                                        <p:tgtEl>
                                          <p:spTgt spid="4"/>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a:extLst>
              <a:ext uri="{FF2B5EF4-FFF2-40B4-BE49-F238E27FC236}">
                <a16:creationId xmlns:a16="http://schemas.microsoft.com/office/drawing/2014/main" id="{35EBB5BD-F1F2-0C4D-82F1-3C1A1365C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829" y="0"/>
            <a:ext cx="1101607" cy="1270329"/>
          </a:xfrm>
          <a:prstGeom prst="rect">
            <a:avLst/>
          </a:prstGeom>
        </p:spPr>
      </p:pic>
      <p:sp>
        <p:nvSpPr>
          <p:cNvPr id="4" name="Rectangle 3">
            <a:extLst>
              <a:ext uri="{FF2B5EF4-FFF2-40B4-BE49-F238E27FC236}">
                <a16:creationId xmlns:a16="http://schemas.microsoft.com/office/drawing/2014/main" id="{7020CBEA-9207-0E43-9114-531D58059281}"/>
              </a:ext>
            </a:extLst>
          </p:cNvPr>
          <p:cNvSpPr/>
          <p:nvPr/>
        </p:nvSpPr>
        <p:spPr>
          <a:xfrm>
            <a:off x="62668" y="207898"/>
            <a:ext cx="9081332" cy="523220"/>
          </a:xfrm>
          <a:prstGeom prst="rect">
            <a:avLst/>
          </a:prstGeom>
        </p:spPr>
        <p:txBody>
          <a:bodyPr wrap="none">
            <a:spAutoFit/>
          </a:bodyPr>
          <a:lstStyle/>
          <a:p>
            <a:r>
              <a:rPr lang="en-US" sz="2800" dirty="0">
                <a:solidFill>
                  <a:srgbClr val="333333"/>
                </a:solidFill>
                <a:latin typeface="Roboto" panose="02000000000000000000" pitchFamily="2" charset="0"/>
              </a:rPr>
              <a:t>5. </a:t>
            </a:r>
            <a:r>
              <a:rPr lang="en-US" sz="2800" dirty="0" err="1">
                <a:solidFill>
                  <a:srgbClr val="333333"/>
                </a:solidFill>
                <a:latin typeface="Roboto" panose="02000000000000000000" pitchFamily="2" charset="0"/>
              </a:rPr>
              <a:t>Em</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có</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suy</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nghĩ</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gì</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sau</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khi</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đọc</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bài</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viết</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của</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bạn</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Hà</a:t>
            </a:r>
            <a:r>
              <a:rPr lang="en-US" sz="2800" dirty="0">
                <a:solidFill>
                  <a:srgbClr val="333333"/>
                </a:solidFill>
                <a:latin typeface="Roboto" panose="02000000000000000000" pitchFamily="2" charset="0"/>
              </a:rPr>
              <a:t> </a:t>
            </a:r>
            <a:r>
              <a:rPr lang="en-US" sz="2800" dirty="0" err="1">
                <a:solidFill>
                  <a:srgbClr val="333333"/>
                </a:solidFill>
                <a:latin typeface="Roboto" panose="02000000000000000000" pitchFamily="2" charset="0"/>
              </a:rPr>
              <a:t>Vy</a:t>
            </a:r>
            <a:r>
              <a:rPr lang="en-US" sz="2800" dirty="0">
                <a:solidFill>
                  <a:srgbClr val="333333"/>
                </a:solidFill>
                <a:latin typeface="Roboto" panose="02000000000000000000" pitchFamily="2" charset="0"/>
              </a:rPr>
              <a:t>?</a:t>
            </a:r>
            <a:endParaRPr lang="en-VN" sz="2800" dirty="0"/>
          </a:p>
        </p:txBody>
      </p:sp>
      <p:sp>
        <p:nvSpPr>
          <p:cNvPr id="5" name="Rectangle 4">
            <a:extLst>
              <a:ext uri="{FF2B5EF4-FFF2-40B4-BE49-F238E27FC236}">
                <a16:creationId xmlns:a16="http://schemas.microsoft.com/office/drawing/2014/main" id="{19317634-EDBF-2847-9FE7-BF8B1B489BCD}"/>
              </a:ext>
            </a:extLst>
          </p:cNvPr>
          <p:cNvSpPr/>
          <p:nvPr/>
        </p:nvSpPr>
        <p:spPr>
          <a:xfrm>
            <a:off x="356135" y="803053"/>
            <a:ext cx="8732301" cy="2246769"/>
          </a:xfrm>
          <a:prstGeom prst="rect">
            <a:avLst/>
          </a:prstGeom>
        </p:spPr>
        <p:txBody>
          <a:bodyPr wrap="square">
            <a:spAutoFit/>
          </a:bodyPr>
          <a:lstStyle/>
          <a:p>
            <a:r>
              <a:rPr lang="vi-VN" sz="2800" dirty="0">
                <a:solidFill>
                  <a:srgbClr val="0432FF"/>
                </a:solidFill>
                <a:latin typeface="Roboto" panose="02000000000000000000" pitchFamily="2" charset="0"/>
              </a:rPr>
              <a:t>Em có suy nghĩ khi đọc bài viết của bạn Hà Vy: Cảm nhận được sự tự do phát triển của học sinh trong trường học, thấy được sự quan tâm của nhà trường đối với học sinh và chắc chắn rằng em sẽ thử tìm đọc cuốn truyện Totto - chan này.</a:t>
            </a:r>
            <a:endParaRPr lang="en-VN" sz="2800" dirty="0">
              <a:solidFill>
                <a:srgbClr val="0432FF"/>
              </a:solidFill>
            </a:endParaRPr>
          </a:p>
        </p:txBody>
      </p:sp>
      <p:pic>
        <p:nvPicPr>
          <p:cNvPr id="3078" name="Picture 6" descr="Trẻ Em, Mầm Non, Đọc Sách, Học Tập, Cô Bé, Tải hình PNG 345 -  Free.Vector6.com">
            <a:extLst>
              <a:ext uri="{FF2B5EF4-FFF2-40B4-BE49-F238E27FC236}">
                <a16:creationId xmlns:a16="http://schemas.microsoft.com/office/drawing/2014/main" id="{070B85F9-1750-5840-B703-30D7D07B2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253" y="2571750"/>
            <a:ext cx="2735379"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8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
                                        <p:tgtEl>
                                          <p:spTgt spid="4">
                                            <p:txEl>
                                              <p:pRg st="0" end="0"/>
                                            </p:txEl>
                                          </p:spTgt>
                                        </p:tgtEl>
                                      </p:cBhvr>
                                    </p:animEffect>
                                    <p:anim calcmode="lin" valueType="num">
                                      <p:cBhvr>
                                        <p:cTn id="8"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4">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15C98-BDF5-4455-B008-8A169B908C2A}"/>
              </a:ext>
            </a:extLst>
          </p:cNvPr>
          <p:cNvPicPr/>
          <p:nvPr/>
        </p:nvPicPr>
        <p:blipFill>
          <a:blip r:embed="rId2">
            <a:clrChange>
              <a:clrFrom>
                <a:srgbClr val="FFFFFF">
                  <a:alpha val="100000"/>
                </a:srgbClr>
              </a:clrFrom>
              <a:clrTo>
                <a:srgbClr val="FFFFFF">
                  <a:alpha val="100000"/>
                  <a:alpha val="0"/>
                </a:srgbClr>
              </a:clrTo>
            </a:clrChange>
          </a:blip>
          <a:srcRect b="45317"/>
          <a:stretch>
            <a:fillRect/>
          </a:stretch>
        </p:blipFill>
        <p:spPr>
          <a:xfrm flipH="1">
            <a:off x="6341269" y="262890"/>
            <a:ext cx="2446496" cy="1445895"/>
          </a:xfrm>
          <a:prstGeom prst="rect">
            <a:avLst/>
          </a:prstGeom>
          <a:noFill/>
          <a:ln w="9525">
            <a:noFill/>
          </a:ln>
        </p:spPr>
      </p:pic>
      <p:pic>
        <p:nvPicPr>
          <p:cNvPr id="3" name="Picture 2">
            <a:extLst>
              <a:ext uri="{FF2B5EF4-FFF2-40B4-BE49-F238E27FC236}">
                <a16:creationId xmlns:a16="http://schemas.microsoft.com/office/drawing/2014/main" id="{442D32AC-6D2B-4C60-88B2-42023BB56794}"/>
              </a:ext>
            </a:extLst>
          </p:cNvPr>
          <p:cNvPicPr/>
          <p:nvPr/>
        </p:nvPicPr>
        <p:blipFill>
          <a:blip r:embed="rId2">
            <a:clrChange>
              <a:clrFrom>
                <a:srgbClr val="FFFFFF">
                  <a:alpha val="100000"/>
                </a:srgbClr>
              </a:clrFrom>
              <a:clrTo>
                <a:srgbClr val="FFFFFF">
                  <a:alpha val="100000"/>
                  <a:alpha val="0"/>
                </a:srgbClr>
              </a:clrTo>
            </a:clrChange>
          </a:blip>
          <a:srcRect b="45317"/>
          <a:stretch>
            <a:fillRect/>
          </a:stretch>
        </p:blipFill>
        <p:spPr>
          <a:xfrm>
            <a:off x="119063" y="213836"/>
            <a:ext cx="2446496" cy="1445895"/>
          </a:xfrm>
          <a:prstGeom prst="rect">
            <a:avLst/>
          </a:prstGeom>
          <a:noFill/>
          <a:ln w="9525">
            <a:noFill/>
          </a:ln>
        </p:spPr>
      </p:pic>
      <p:grpSp>
        <p:nvGrpSpPr>
          <p:cNvPr id="4" name="Group 3">
            <a:extLst>
              <a:ext uri="{FF2B5EF4-FFF2-40B4-BE49-F238E27FC236}">
                <a16:creationId xmlns:a16="http://schemas.microsoft.com/office/drawing/2014/main" id="{EFA67F1C-8626-425F-A305-A9CA4E830D55}"/>
              </a:ext>
            </a:extLst>
          </p:cNvPr>
          <p:cNvGrpSpPr/>
          <p:nvPr/>
        </p:nvGrpSpPr>
        <p:grpSpPr>
          <a:xfrm>
            <a:off x="1927384" y="-90488"/>
            <a:ext cx="5291692" cy="1489710"/>
            <a:chOff x="2945" y="-246"/>
            <a:chExt cx="12912" cy="3644"/>
          </a:xfrm>
        </p:grpSpPr>
        <p:grpSp>
          <p:nvGrpSpPr>
            <p:cNvPr id="5" name="Group 4">
              <a:extLst>
                <a:ext uri="{FF2B5EF4-FFF2-40B4-BE49-F238E27FC236}">
                  <a16:creationId xmlns:a16="http://schemas.microsoft.com/office/drawing/2014/main" id="{406E09EC-C57D-4F08-AC5C-73D6E35D94BD}"/>
                </a:ext>
              </a:extLst>
            </p:cNvPr>
            <p:cNvGrpSpPr/>
            <p:nvPr/>
          </p:nvGrpSpPr>
          <p:grpSpPr>
            <a:xfrm>
              <a:off x="2945" y="-246"/>
              <a:ext cx="12906" cy="3644"/>
              <a:chOff x="2945" y="-246"/>
              <a:chExt cx="12906" cy="3644"/>
            </a:xfrm>
          </p:grpSpPr>
          <p:grpSp>
            <p:nvGrpSpPr>
              <p:cNvPr id="7" name="Group 6">
                <a:extLst>
                  <a:ext uri="{FF2B5EF4-FFF2-40B4-BE49-F238E27FC236}">
                    <a16:creationId xmlns:a16="http://schemas.microsoft.com/office/drawing/2014/main" id="{DD699064-27A0-4938-90D6-E0B0F6E49B14}"/>
                  </a:ext>
                </a:extLst>
              </p:cNvPr>
              <p:cNvGrpSpPr/>
              <p:nvPr/>
            </p:nvGrpSpPr>
            <p:grpSpPr>
              <a:xfrm flipV="1">
                <a:off x="2945" y="-246"/>
                <a:ext cx="12906" cy="3644"/>
                <a:chOff x="848" y="5748"/>
                <a:chExt cx="12906" cy="2558"/>
              </a:xfrm>
            </p:grpSpPr>
            <p:pic>
              <p:nvPicPr>
                <p:cNvPr id="9" name="图片 8">
                  <a:extLst>
                    <a:ext uri="{FF2B5EF4-FFF2-40B4-BE49-F238E27FC236}">
                      <a16:creationId xmlns:a16="http://schemas.microsoft.com/office/drawing/2014/main" id="{DAA3A3C7-56F0-44F9-BF22-C34B678D62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10" name="图片 8">
                  <a:extLst>
                    <a:ext uri="{FF2B5EF4-FFF2-40B4-BE49-F238E27FC236}">
                      <a16:creationId xmlns:a16="http://schemas.microsoft.com/office/drawing/2014/main" id="{6F657F7E-4C83-4FB4-8CBA-BE16EAEB5F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8" name="Rounded Rectangle 40">
                <a:extLst>
                  <a:ext uri="{FF2B5EF4-FFF2-40B4-BE49-F238E27FC236}">
                    <a16:creationId xmlns:a16="http://schemas.microsoft.com/office/drawing/2014/main" id="{42B17419-74BF-4EBF-BF3F-ECCD07224C02}"/>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algn="ctr">
                  <a:defRPr/>
                </a:pPr>
                <a:endParaRPr lang="en-US" kern="0">
                  <a:solidFill>
                    <a:prstClr val="white"/>
                  </a:solidFill>
                  <a:latin typeface="字魂107号-萌趣欢乐体"/>
                </a:endParaRPr>
              </a:p>
            </p:txBody>
          </p:sp>
        </p:grpSp>
        <p:sp>
          <p:nvSpPr>
            <p:cNvPr id="6" name="Text Box 5">
              <a:extLst>
                <a:ext uri="{FF2B5EF4-FFF2-40B4-BE49-F238E27FC236}">
                  <a16:creationId xmlns:a16="http://schemas.microsoft.com/office/drawing/2014/main" id="{E70C6532-4BEF-410A-8D65-B6969D5A97C5}"/>
                </a:ext>
              </a:extLst>
            </p:cNvPr>
            <p:cNvSpPr txBox="1"/>
            <p:nvPr/>
          </p:nvSpPr>
          <p:spPr>
            <a:xfrm>
              <a:off x="3128" y="914"/>
              <a:ext cx="12729" cy="1750"/>
            </a:xfrm>
            <a:prstGeom prst="rect">
              <a:avLst/>
            </a:prstGeom>
            <a:noFill/>
          </p:spPr>
          <p:txBody>
            <a:bodyPr wrap="square" rtlCol="0">
              <a:spAutoFit/>
            </a:bodyPr>
            <a:lstStyle/>
            <a:p>
              <a:pPr>
                <a:defRPr/>
              </a:pPr>
              <a:r>
                <a:rPr lang="en-US" sz="4050" kern="0">
                  <a:solidFill>
                    <a:srgbClr val="FF0000"/>
                  </a:solidFill>
                  <a:latin typeface="Times New Roman" panose="02020603050405020304" pitchFamily="18" charset="0"/>
                  <a:cs typeface="Times New Roman" panose="02020603050405020304" pitchFamily="18" charset="0"/>
                </a:rPr>
                <a:t>NỘI DUNG  BÀI ĐỌC</a:t>
              </a:r>
            </a:p>
          </p:txBody>
        </p:sp>
      </p:grpSp>
      <p:sp>
        <p:nvSpPr>
          <p:cNvPr id="11" name="Text Box 34">
            <a:extLst>
              <a:ext uri="{FF2B5EF4-FFF2-40B4-BE49-F238E27FC236}">
                <a16:creationId xmlns:a16="http://schemas.microsoft.com/office/drawing/2014/main" id="{EC43EE23-8351-4263-A643-F86F9C37EA9C}"/>
              </a:ext>
            </a:extLst>
          </p:cNvPr>
          <p:cNvSpPr txBox="1"/>
          <p:nvPr/>
        </p:nvSpPr>
        <p:spPr>
          <a:xfrm>
            <a:off x="294218" y="1258900"/>
            <a:ext cx="8318392" cy="3463256"/>
          </a:xfrm>
          <a:prstGeom prst="rect">
            <a:avLst/>
          </a:prstGeom>
          <a:noFill/>
        </p:spPr>
        <p:txBody>
          <a:bodyPr wrap="square" rtlCol="0">
            <a:spAutoFit/>
          </a:bodyPr>
          <a:lstStyle/>
          <a:p>
            <a:pPr algn="just">
              <a:lnSpc>
                <a:spcPct val="140000"/>
              </a:lnSpc>
            </a:pPr>
            <a:r>
              <a:rPr lang="en-US" sz="3200" dirty="0">
                <a:solidFill>
                  <a:srgbClr val="00B050"/>
                </a:solidFill>
                <a:latin typeface="Times New Roman" panose="02020603050405020304" pitchFamily="18" charset="0"/>
                <a:cs typeface="Times New Roman" panose="02020603050405020304" pitchFamily="18" charset="0"/>
              </a:rPr>
              <a:t>       </a:t>
            </a:r>
            <a:r>
              <a:rPr lang="vi-VN" sz="3200" dirty="0">
                <a:solidFill>
                  <a:srgbClr val="00B050"/>
                </a:solidFill>
                <a:latin typeface="Times New Roman" panose="02020603050405020304" pitchFamily="18" charset="0"/>
                <a:cs typeface="Times New Roman" panose="02020603050405020304" pitchFamily="18" charset="0"/>
              </a:rPr>
              <a:t>Bài đọc là những suy nghĩ, cảm xúc được bạn Hà Vy ghi chép lại sau khi đọc truyện Totto-chan bên cửa sổ. Hi vọng những cảm xúc đẹp ấy sẽ khơi gợi trí tò mò để các bạn tìm đọc tác phẩm rất nổi tiếng này.</a:t>
            </a:r>
          </a:p>
        </p:txBody>
      </p:sp>
    </p:spTree>
    <p:extLst>
      <p:ext uri="{BB962C8B-B14F-4D97-AF65-F5344CB8AC3E}">
        <p14:creationId xmlns:p14="http://schemas.microsoft.com/office/powerpoint/2010/main" val="3556721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5" presetClass="emph" presetSubtype="0" repeatCount="3000" fill="hold" nodeType="afterEffect">
                                  <p:stCondLst>
                                    <p:cond delay="0"/>
                                  </p:stCondLst>
                                  <p:childTnLst>
                                    <p:anim calcmode="discrete" valueType="str">
                                      <p:cBhvr>
                                        <p:cTn id="15" dur="1000" fill="hold"/>
                                        <p:tgtEl>
                                          <p:spTgt spid="2"/>
                                        </p:tgtEl>
                                        <p:attrNameLst>
                                          <p:attrName>style.visibility</p:attrName>
                                        </p:attrNameLst>
                                      </p:cBhvr>
                                      <p:tavLst>
                                        <p:tav tm="0">
                                          <p:val>
                                            <p:strVal val="hidden"/>
                                          </p:val>
                                        </p:tav>
                                        <p:tav tm="50000">
                                          <p:val>
                                            <p:strVal val="visible"/>
                                          </p:val>
                                        </p:tav>
                                      </p:tavLst>
                                    </p:anim>
                                  </p:childTnLst>
                                </p:cTn>
                              </p:par>
                              <p:par>
                                <p:cTn id="16" presetID="35" presetClass="emph" presetSubtype="0" repeatCount="3000" fill="hold" nodeType="withEffect">
                                  <p:stCondLst>
                                    <p:cond delay="0"/>
                                  </p:stCondLst>
                                  <p:childTnLst>
                                    <p:anim calcmode="discrete" valueType="str">
                                      <p:cBhvr>
                                        <p:cTn id="17"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500" fill="hold">
                                          <p:stCondLst>
                                            <p:cond delay="0"/>
                                          </p:stCondLst>
                                        </p:cTn>
                                        <p:tgtEl>
                                          <p:spTgt spid="11"/>
                                        </p:tgtEl>
                                        <p:attrNameLst>
                                          <p:attrName>style.visibility</p:attrName>
                                        </p:attrNameLst>
                                      </p:cBhvr>
                                      <p:to>
                                        <p:strVal val="visible"/>
                                      </p:to>
                                    </p:set>
                                    <p:animEffect transition="in" filter="wheel(1)">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2424768" y="497806"/>
            <a:ext cx="485179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ĐỌC LẠI</a:t>
            </a:r>
          </a:p>
        </p:txBody>
      </p:sp>
      <p:pic>
        <p:nvPicPr>
          <p:cNvPr id="3" name="Picture 2">
            <a:extLst>
              <a:ext uri="{FF2B5EF4-FFF2-40B4-BE49-F238E27FC236}">
                <a16:creationId xmlns:a16="http://schemas.microsoft.com/office/drawing/2014/main" id="{7DE49BD4-62B7-5E41-9B4B-06EEDFC05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4" y="2050677"/>
            <a:ext cx="5023821" cy="228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126317B-ACA4-4391-AF48-E85F6C7A4678}"/>
              </a:ext>
            </a:extLst>
          </p:cNvPr>
          <p:cNvSpPr/>
          <p:nvPr/>
        </p:nvSpPr>
        <p:spPr>
          <a:xfrm>
            <a:off x="966645" y="0"/>
            <a:ext cx="7605880" cy="1132672"/>
          </a:xfrm>
          <a:prstGeom prst="roundRect">
            <a:avLst/>
          </a:prstGeom>
          <a:ln>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 name="Câu hỏi 1">
            <a:extLst>
              <a:ext uri="{FF2B5EF4-FFF2-40B4-BE49-F238E27FC236}">
                <a16:creationId xmlns:a16="http://schemas.microsoft.com/office/drawing/2014/main" id="{A6B25070-9199-492A-9FBE-6BD91F39839C}"/>
              </a:ext>
            </a:extLst>
          </p:cNvPr>
          <p:cNvSpPr txBox="1"/>
          <p:nvPr/>
        </p:nvSpPr>
        <p:spPr>
          <a:xfrm>
            <a:off x="906203" y="89282"/>
            <a:ext cx="7494272" cy="95410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Nêu</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lại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nội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dung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bài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đọc</a:t>
            </a:r>
            <a:endPar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lang="en-US" sz="2800" dirty="0" err="1">
                <a:solidFill>
                  <a:prstClr val="black"/>
                </a:solidFill>
                <a:latin typeface="Averta Std CY" panose="00000500000000000000" pitchFamily="50" charset="0"/>
              </a:rPr>
              <a:t>Cuốn</a:t>
            </a:r>
            <a:r>
              <a:rPr lang="en-US" sz="2800" dirty="0">
                <a:solidFill>
                  <a:prstClr val="black"/>
                </a:solidFill>
                <a:latin typeface="Averta Std CY" panose="00000500000000000000" pitchFamily="50" charset="0"/>
              </a:rPr>
              <a:t> </a:t>
            </a:r>
            <a:r>
              <a:rPr lang="en-US" sz="2800" dirty="0" err="1">
                <a:solidFill>
                  <a:prstClr val="black"/>
                </a:solidFill>
                <a:latin typeface="Averta Std CY" panose="00000500000000000000" pitchFamily="50" charset="0"/>
              </a:rPr>
              <a:t>sách</a:t>
            </a:r>
            <a:r>
              <a:rPr lang="en-US" sz="2800" dirty="0">
                <a:solidFill>
                  <a:prstClr val="black"/>
                </a:solidFill>
                <a:latin typeface="Averta Std CY" panose="00000500000000000000" pitchFamily="50" charset="0"/>
              </a:rPr>
              <a:t> </a:t>
            </a:r>
            <a:r>
              <a:rPr lang="en-US" sz="2800" dirty="0" err="1">
                <a:solidFill>
                  <a:prstClr val="black"/>
                </a:solidFill>
                <a:latin typeface="Averta Std CY" panose="00000500000000000000" pitchFamily="50" charset="0"/>
              </a:rPr>
              <a:t>em</a:t>
            </a:r>
            <a:r>
              <a:rPr lang="en-US" sz="2800" dirty="0">
                <a:solidFill>
                  <a:prstClr val="black"/>
                </a:solidFill>
                <a:latin typeface="Averta Std CY" panose="00000500000000000000" pitchFamily="50" charset="0"/>
              </a:rPr>
              <a:t> </a:t>
            </a:r>
            <a:r>
              <a:rPr lang="en-US" sz="2800" dirty="0" err="1">
                <a:solidFill>
                  <a:prstClr val="black"/>
                </a:solidFill>
                <a:latin typeface="Averta Std CY" panose="00000500000000000000" pitchFamily="50" charset="0"/>
              </a:rPr>
              <a:t>yêu</a:t>
            </a:r>
            <a:r>
              <a:rPr lang="en-US" sz="2800" dirty="0">
                <a:solidFill>
                  <a:prstClr val="black"/>
                </a:solidFill>
                <a:latin typeface="Averta Std CY" panose="00000500000000000000" pitchFamily="50" charset="0"/>
              </a:rPr>
              <a:t>”</a:t>
            </a:r>
            <a:endPar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8" name="Text Box 34">
            <a:extLst>
              <a:ext uri="{FF2B5EF4-FFF2-40B4-BE49-F238E27FC236}">
                <a16:creationId xmlns:a16="http://schemas.microsoft.com/office/drawing/2014/main" id="{BBAA2BB7-7023-134C-B93F-926667FD8AED}"/>
              </a:ext>
            </a:extLst>
          </p:cNvPr>
          <p:cNvSpPr txBox="1"/>
          <p:nvPr/>
        </p:nvSpPr>
        <p:spPr>
          <a:xfrm>
            <a:off x="610389" y="1043389"/>
            <a:ext cx="8318392" cy="3463256"/>
          </a:xfrm>
          <a:prstGeom prst="rect">
            <a:avLst/>
          </a:prstGeom>
          <a:noFill/>
        </p:spPr>
        <p:txBody>
          <a:bodyPr wrap="square" rtlCol="0">
            <a:spAutoFit/>
          </a:bodyPr>
          <a:lstStyle/>
          <a:p>
            <a:pPr algn="just">
              <a:lnSpc>
                <a:spcPct val="140000"/>
              </a:lnSpc>
            </a:pPr>
            <a:r>
              <a:rPr lang="en-US" sz="3200" dirty="0">
                <a:solidFill>
                  <a:srgbClr val="00B050"/>
                </a:solidFill>
                <a:latin typeface="Times New Roman" panose="02020603050405020304" pitchFamily="18" charset="0"/>
                <a:cs typeface="Times New Roman" panose="02020603050405020304" pitchFamily="18" charset="0"/>
              </a:rPr>
              <a:t>       </a:t>
            </a:r>
            <a:r>
              <a:rPr lang="vi-VN" sz="3200" dirty="0">
                <a:solidFill>
                  <a:srgbClr val="00B050"/>
                </a:solidFill>
                <a:latin typeface="Times New Roman" panose="02020603050405020304" pitchFamily="18" charset="0"/>
                <a:cs typeface="Times New Roman" panose="02020603050405020304" pitchFamily="18" charset="0"/>
              </a:rPr>
              <a:t>Bài đọc là những suy nghĩ, cảm xúc được bạn Hà Vy ghi chép lại sau khi đọc truyện Totto-chan bên cửa sổ. Hi vọng những cảm xúc đẹp ấy sẽ khơi gợi trí tò mò để các bạn tìm đọc tác phẩm rất nổi tiếng này.</a:t>
            </a:r>
          </a:p>
        </p:txBody>
      </p:sp>
    </p:spTree>
    <p:extLst>
      <p:ext uri="{BB962C8B-B14F-4D97-AF65-F5344CB8AC3E}">
        <p14:creationId xmlns:p14="http://schemas.microsoft.com/office/powerpoint/2010/main" val="2360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B4FB6B-3EDD-488E-BA53-61529D17C406}"/>
              </a:ext>
            </a:extLst>
          </p:cNvPr>
          <p:cNvGrpSpPr/>
          <p:nvPr/>
        </p:nvGrpSpPr>
        <p:grpSpPr>
          <a:xfrm>
            <a:off x="354330" y="245745"/>
            <a:ext cx="3153728" cy="732473"/>
            <a:chOff x="1149" y="650"/>
            <a:chExt cx="6622" cy="1538"/>
          </a:xfrm>
        </p:grpSpPr>
        <p:sp>
          <p:nvSpPr>
            <p:cNvPr id="3" name="Rectangle: Rounded Corners 43">
              <a:extLst>
                <a:ext uri="{FF2B5EF4-FFF2-40B4-BE49-F238E27FC236}">
                  <a16:creationId xmlns:a16="http://schemas.microsoft.com/office/drawing/2014/main" id="{F4DE14EF-4FBB-4944-BE63-CDF222F03D52}"/>
                </a:ext>
              </a:extLst>
            </p:cNvPr>
            <p:cNvSpPr/>
            <p:nvPr/>
          </p:nvSpPr>
          <p:spPr>
            <a:xfrm>
              <a:off x="2598" y="812"/>
              <a:ext cx="5058"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1"/>
              </a:solidFill>
              <a:prstDash val="solid"/>
              <a:miter lim="800000"/>
            </a:ln>
            <a:effectLst/>
          </p:spPr>
          <p:txBody>
            <a:bodyPr rtlCol="0" anchor="ctr"/>
            <a:lstStyle/>
            <a:p>
              <a:pPr algn="ctr">
                <a:defRPr/>
              </a:pPr>
              <a:endParaRPr lang="en-US" sz="1800" kern="0">
                <a:solidFill>
                  <a:prstClr val="white"/>
                </a:solidFill>
                <a:latin typeface="Calibri" panose="020F0502020204030204" charset="0"/>
                <a:cs typeface="Calibri" panose="020F0502020204030204" charset="0"/>
              </a:endParaRPr>
            </a:p>
          </p:txBody>
        </p:sp>
        <p:sp>
          <p:nvSpPr>
            <p:cNvPr id="4" name="Rectangle 21">
              <a:extLst>
                <a:ext uri="{FF2B5EF4-FFF2-40B4-BE49-F238E27FC236}">
                  <a16:creationId xmlns:a16="http://schemas.microsoft.com/office/drawing/2014/main" id="{BECDF7B3-55B5-4B40-9F17-B255A044BBC1}"/>
                </a:ext>
              </a:extLst>
            </p:cNvPr>
            <p:cNvSpPr/>
            <p:nvPr/>
          </p:nvSpPr>
          <p:spPr>
            <a:xfrm>
              <a:off x="2484" y="949"/>
              <a:ext cx="5287" cy="969"/>
            </a:xfrm>
            <a:prstGeom prst="rect">
              <a:avLst/>
            </a:prstGeom>
          </p:spPr>
          <p:txBody>
            <a:bodyPr wrap="square">
              <a:spAutoFit/>
            </a:bodyPr>
            <a:lstStyle/>
            <a:p>
              <a:pPr algn="ctr">
                <a:defRPr/>
              </a:pPr>
              <a:r>
                <a:rPr lang="en-US" altLang="zh-CN" sz="2400" b="1" kern="0" dirty="0" err="1">
                  <a:solidFill>
                    <a:srgbClr val="00487E"/>
                  </a:solidFill>
                  <a:latin typeface="Calibri" panose="020F0502020204030204" charset="0"/>
                  <a:ea typeface="inpin heiti" charset="-122"/>
                  <a:cs typeface="Calibri" panose="020F0502020204030204" charset="0"/>
                  <a:sym typeface="Arial" panose="020B0604020202020204"/>
                </a:rPr>
                <a:t>Luyện</a:t>
              </a:r>
              <a:r>
                <a:rPr lang="en-US" altLang="zh-CN" sz="24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2400" b="1" kern="0" dirty="0" err="1">
                  <a:solidFill>
                    <a:srgbClr val="00487E"/>
                  </a:solidFill>
                  <a:latin typeface="Calibri" panose="020F0502020204030204" charset="0"/>
                  <a:ea typeface="inpin heiti" charset="-122"/>
                  <a:cs typeface="Calibri" panose="020F0502020204030204" charset="0"/>
                  <a:sym typeface="Arial" panose="020B0604020202020204"/>
                </a:rPr>
                <a:t>đọc</a:t>
              </a:r>
              <a:r>
                <a:rPr lang="en-US" altLang="zh-CN" sz="24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2400" b="1" kern="0" dirty="0" err="1">
                  <a:solidFill>
                    <a:srgbClr val="00487E"/>
                  </a:solidFill>
                  <a:latin typeface="Calibri" panose="020F0502020204030204" charset="0"/>
                  <a:ea typeface="inpin heiti" charset="-122"/>
                  <a:cs typeface="Calibri" panose="020F0502020204030204" charset="0"/>
                  <a:sym typeface="Arial" panose="020B0604020202020204"/>
                </a:rPr>
                <a:t>nhóm</a:t>
              </a:r>
            </a:p>
          </p:txBody>
        </p:sp>
        <p:pic>
          <p:nvPicPr>
            <p:cNvPr id="5" name="Picture 4">
              <a:extLst>
                <a:ext uri="{FF2B5EF4-FFF2-40B4-BE49-F238E27FC236}">
                  <a16:creationId xmlns:a16="http://schemas.microsoft.com/office/drawing/2014/main" id="{DE216721-2B0E-41A8-820C-DB31EAF3359D}"/>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6" name="Picture 5">
            <a:extLst>
              <a:ext uri="{FF2B5EF4-FFF2-40B4-BE49-F238E27FC236}">
                <a16:creationId xmlns:a16="http://schemas.microsoft.com/office/drawing/2014/main" id="{5969BCFE-437B-4429-BBA9-33C2B47000FE}"/>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2772966" y="2963704"/>
            <a:ext cx="3598069" cy="1368743"/>
          </a:xfrm>
          <a:prstGeom prst="rect">
            <a:avLst/>
          </a:prstGeom>
        </p:spPr>
      </p:pic>
      <p:grpSp>
        <p:nvGrpSpPr>
          <p:cNvPr id="7" name="Group 6">
            <a:extLst>
              <a:ext uri="{FF2B5EF4-FFF2-40B4-BE49-F238E27FC236}">
                <a16:creationId xmlns:a16="http://schemas.microsoft.com/office/drawing/2014/main" id="{1F5A4622-C8F0-4377-A622-CFB6F901B629}"/>
              </a:ext>
            </a:extLst>
          </p:cNvPr>
          <p:cNvGrpSpPr/>
          <p:nvPr/>
        </p:nvGrpSpPr>
        <p:grpSpPr>
          <a:xfrm>
            <a:off x="1923098" y="825818"/>
            <a:ext cx="4966335" cy="2060734"/>
            <a:chOff x="4038" y="1734"/>
            <a:chExt cx="10428" cy="4327"/>
          </a:xfrm>
        </p:grpSpPr>
        <p:sp>
          <p:nvSpPr>
            <p:cNvPr id="8" name="Rounded Rectangle 25">
              <a:extLst>
                <a:ext uri="{FF2B5EF4-FFF2-40B4-BE49-F238E27FC236}">
                  <a16:creationId xmlns:a16="http://schemas.microsoft.com/office/drawing/2014/main" id="{C9F504DC-93D6-47AC-AF89-334F6AE18EE4}"/>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defRPr/>
              </a:pPr>
              <a:endParaRPr lang="en-US" sz="1399" kern="0">
                <a:solidFill>
                  <a:prstClr val="white"/>
                </a:solidFill>
                <a:latin typeface="Calibri" panose="020F0502020204030204" charset="0"/>
                <a:cs typeface="Calibri" panose="020F0502020204030204" charset="0"/>
                <a:sym typeface="Arial" panose="020B0604020202020204"/>
              </a:endParaRPr>
            </a:p>
          </p:txBody>
        </p:sp>
        <p:sp>
          <p:nvSpPr>
            <p:cNvPr id="9" name="Rectangle 8">
              <a:extLst>
                <a:ext uri="{FF2B5EF4-FFF2-40B4-BE49-F238E27FC236}">
                  <a16:creationId xmlns:a16="http://schemas.microsoft.com/office/drawing/2014/main" id="{B7D70B21-5281-413D-B3C3-9257A5E4FBA4}"/>
                </a:ext>
              </a:extLst>
            </p:cNvPr>
            <p:cNvSpPr/>
            <p:nvPr/>
          </p:nvSpPr>
          <p:spPr>
            <a:xfrm>
              <a:off x="7044" y="1734"/>
              <a:ext cx="4349" cy="954"/>
            </a:xfrm>
            <a:prstGeom prst="rect">
              <a:avLst/>
            </a:prstGeom>
          </p:spPr>
          <p:txBody>
            <a:bodyPr wrap="none">
              <a:spAutoFit/>
            </a:bodyPr>
            <a:lstStyle/>
            <a:p>
              <a:pPr algn="ctr">
                <a:lnSpc>
                  <a:spcPct val="112000"/>
                </a:lnSpc>
                <a:defRPr/>
              </a:pPr>
              <a:r>
                <a:rPr lang="en-US" altLang="zh-CN" sz="2100" b="1" dirty="0" err="1">
                  <a:solidFill>
                    <a:srgbClr val="FF1531"/>
                  </a:solidFill>
                  <a:latin typeface="Calibri" panose="020F0502020204030204" charset="0"/>
                  <a:ea typeface="inpin heiti" charset="-122"/>
                  <a:cs typeface="Calibri" panose="020F0502020204030204" charset="0"/>
                  <a:sym typeface="Arial" panose="020B0604020202020204"/>
                </a:rPr>
                <a:t>Tiêu</a:t>
              </a:r>
              <a:r>
                <a:rPr lang="en-US" altLang="zh-CN" sz="21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100" b="1" dirty="0" err="1">
                  <a:solidFill>
                    <a:srgbClr val="FF1531"/>
                  </a:solidFill>
                  <a:latin typeface="Calibri" panose="020F0502020204030204" charset="0"/>
                  <a:ea typeface="inpin heiti" charset="-122"/>
                  <a:cs typeface="Calibri" panose="020F0502020204030204" charset="0"/>
                  <a:sym typeface="Arial" panose="020B0604020202020204"/>
                </a:rPr>
                <a:t>chí</a:t>
              </a:r>
              <a:r>
                <a:rPr lang="en-US" altLang="zh-CN" sz="21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100" b="1" dirty="0" err="1">
                  <a:solidFill>
                    <a:srgbClr val="FF1531"/>
                  </a:solidFill>
                  <a:latin typeface="Calibri" panose="020F0502020204030204" charset="0"/>
                  <a:ea typeface="inpin heiti" charset="-122"/>
                  <a:cs typeface="Calibri" panose="020F0502020204030204" charset="0"/>
                  <a:sym typeface="Arial" panose="020B0604020202020204"/>
                </a:rPr>
                <a:t>đánh</a:t>
              </a:r>
              <a:r>
                <a:rPr lang="en-US" altLang="zh-CN" sz="21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100" b="1" dirty="0" err="1">
                  <a:solidFill>
                    <a:srgbClr val="FF1531"/>
                  </a:solidFill>
                  <a:latin typeface="Calibri" panose="020F0502020204030204" charset="0"/>
                  <a:ea typeface="inpin heiti" charset="-122"/>
                  <a:cs typeface="Calibri" panose="020F0502020204030204" charset="0"/>
                  <a:sym typeface="Arial" panose="020B0604020202020204"/>
                </a:rPr>
                <a:t>giá</a:t>
              </a:r>
              <a:endParaRPr lang="en-US" altLang="zh-CN" sz="2100" b="1" dirty="0">
                <a:solidFill>
                  <a:srgbClr val="FF1531"/>
                </a:solidFill>
                <a:latin typeface="Calibri" panose="020F0502020204030204" charset="0"/>
                <a:ea typeface="inpin heiti" charset="-122"/>
                <a:cs typeface="Calibri" panose="020F0502020204030204" charset="0"/>
                <a:sym typeface="Arial" panose="020B0604020202020204"/>
              </a:endParaRPr>
            </a:p>
          </p:txBody>
        </p:sp>
        <p:sp>
          <p:nvSpPr>
            <p:cNvPr id="10" name="Rectangle 9">
              <a:extLst>
                <a:ext uri="{FF2B5EF4-FFF2-40B4-BE49-F238E27FC236}">
                  <a16:creationId xmlns:a16="http://schemas.microsoft.com/office/drawing/2014/main" id="{85E18436-7602-4D52-8989-33D88CCEAFEC}"/>
                </a:ext>
              </a:extLst>
            </p:cNvPr>
            <p:cNvSpPr/>
            <p:nvPr/>
          </p:nvSpPr>
          <p:spPr>
            <a:xfrm>
              <a:off x="5223" y="2754"/>
              <a:ext cx="2889" cy="1062"/>
            </a:xfrm>
            <a:prstGeom prst="rect">
              <a:avLst/>
            </a:prstGeom>
          </p:spPr>
          <p:txBody>
            <a:bodyPr wrap="none">
              <a:spAutoFit/>
            </a:bodyPr>
            <a:lstStyle/>
            <a:p>
              <a:pPr>
                <a:lnSpc>
                  <a:spcPct val="112000"/>
                </a:lnSpc>
                <a:defRPr/>
              </a:pPr>
              <a:r>
                <a:rPr lang="en-US" altLang="zh-CN" sz="240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240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2400" dirty="0" err="1">
                  <a:solidFill>
                    <a:prstClr val="black"/>
                  </a:solidFill>
                  <a:latin typeface="Calibri" panose="020F0502020204030204" charset="0"/>
                  <a:ea typeface="inpin heiti" charset="-122"/>
                  <a:cs typeface="Calibri" panose="020F0502020204030204" charset="0"/>
                  <a:sym typeface="Arial" panose="020B0604020202020204"/>
                </a:rPr>
                <a:t>đúng</a:t>
              </a:r>
              <a:endParaRPr lang="en-US" altLang="zh-CN" sz="240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1" name="Oval 10">
              <a:extLst>
                <a:ext uri="{FF2B5EF4-FFF2-40B4-BE49-F238E27FC236}">
                  <a16:creationId xmlns:a16="http://schemas.microsoft.com/office/drawing/2014/main" id="{3FD977A0-6EF8-49A8-8702-AEDDB2BB44E5}"/>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defRPr/>
              </a:pPr>
              <a:r>
                <a:rPr lang="en-US" sz="2400" b="1" kern="0" dirty="0">
                  <a:solidFill>
                    <a:srgbClr val="0070C0"/>
                  </a:solidFill>
                  <a:latin typeface="Calibri" panose="020F0502020204030204" charset="0"/>
                  <a:ea typeface="inpin heiti" charset="-122"/>
                  <a:cs typeface="Calibri" panose="020F0502020204030204" charset="0"/>
                  <a:sym typeface="Arial" panose="020B0604020202020204"/>
                </a:rPr>
                <a:t>1</a:t>
              </a:r>
              <a:endParaRPr lang="en-US" sz="2100" kern="0" dirty="0">
                <a:solidFill>
                  <a:prstClr val="white"/>
                </a:solidFill>
                <a:latin typeface="Calibri" panose="020F0502020204030204" charset="0"/>
                <a:cs typeface="Calibri" panose="020F0502020204030204" charset="0"/>
                <a:sym typeface="Arial" panose="020B0604020202020204"/>
              </a:endParaRPr>
            </a:p>
          </p:txBody>
        </p:sp>
        <p:grpSp>
          <p:nvGrpSpPr>
            <p:cNvPr id="12" name="Group 11">
              <a:extLst>
                <a:ext uri="{FF2B5EF4-FFF2-40B4-BE49-F238E27FC236}">
                  <a16:creationId xmlns:a16="http://schemas.microsoft.com/office/drawing/2014/main" id="{0D9D2BEF-C87A-41FA-922E-EE5184F57B8C}"/>
                </a:ext>
              </a:extLst>
            </p:cNvPr>
            <p:cNvGrpSpPr/>
            <p:nvPr/>
          </p:nvGrpSpPr>
          <p:grpSpPr>
            <a:xfrm>
              <a:off x="4038" y="3836"/>
              <a:ext cx="5741" cy="1062"/>
              <a:chOff x="1717199" y="4363552"/>
              <a:chExt cx="3645680" cy="674682"/>
            </a:xfrm>
          </p:grpSpPr>
          <p:sp>
            <p:nvSpPr>
              <p:cNvPr id="20" name="Rounded Rectangle 30">
                <a:extLst>
                  <a:ext uri="{FF2B5EF4-FFF2-40B4-BE49-F238E27FC236}">
                    <a16:creationId xmlns:a16="http://schemas.microsoft.com/office/drawing/2014/main" id="{DDE0DCD5-8612-41CF-96E2-8D791AD560C0}"/>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defRPr/>
                </a:pPr>
                <a:endParaRPr lang="en-US" sz="1399" kern="0">
                  <a:solidFill>
                    <a:prstClr val="white"/>
                  </a:solidFill>
                  <a:latin typeface="Calibri" panose="020F0502020204030204" charset="0"/>
                  <a:cs typeface="Calibri" panose="020F0502020204030204" charset="0"/>
                  <a:sym typeface="Arial" panose="020B0604020202020204"/>
                </a:endParaRPr>
              </a:p>
            </p:txBody>
          </p:sp>
          <p:sp>
            <p:nvSpPr>
              <p:cNvPr id="21" name="Rectangle 20">
                <a:extLst>
                  <a:ext uri="{FF2B5EF4-FFF2-40B4-BE49-F238E27FC236}">
                    <a16:creationId xmlns:a16="http://schemas.microsoft.com/office/drawing/2014/main" id="{8E1AF2B4-9764-4F99-AAAD-82C02CA8D945}"/>
                  </a:ext>
                </a:extLst>
              </p:cNvPr>
              <p:cNvSpPr/>
              <p:nvPr/>
            </p:nvSpPr>
            <p:spPr>
              <a:xfrm>
                <a:off x="2469553" y="4363552"/>
                <a:ext cx="1889910" cy="674682"/>
              </a:xfrm>
              <a:prstGeom prst="rect">
                <a:avLst/>
              </a:prstGeom>
            </p:spPr>
            <p:txBody>
              <a:bodyPr wrap="none">
                <a:spAutoFit/>
              </a:bodyPr>
              <a:lstStyle/>
              <a:p>
                <a:pPr>
                  <a:lnSpc>
                    <a:spcPct val="112000"/>
                  </a:lnSpc>
                  <a:defRPr/>
                </a:pP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rPr>
                  <a:t> to, </a:t>
                </a: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rõ</a:t>
                </a:r>
                <a:endPar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2" name="Oval 21">
                <a:extLst>
                  <a:ext uri="{FF2B5EF4-FFF2-40B4-BE49-F238E27FC236}">
                    <a16:creationId xmlns:a16="http://schemas.microsoft.com/office/drawing/2014/main" id="{68D8011E-C2CE-403E-8C2B-44627936DC1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defRPr/>
                </a:pPr>
                <a:r>
                  <a:rPr lang="en-US" sz="2400" kern="0" dirty="0">
                    <a:solidFill>
                      <a:prstClr val="black"/>
                    </a:solidFill>
                    <a:latin typeface="Calibri" panose="020F0502020204030204" charset="0"/>
                    <a:ea typeface="inpin heiti" charset="-122"/>
                    <a:cs typeface="Calibri" panose="020F0502020204030204" charset="0"/>
                    <a:sym typeface="Arial" panose="020B0604020202020204"/>
                  </a:rPr>
                  <a:t>2</a:t>
                </a:r>
                <a:endParaRPr lang="en-US" sz="2100" kern="0" dirty="0">
                  <a:solidFill>
                    <a:prstClr val="black"/>
                  </a:solidFill>
                  <a:latin typeface="Calibri" panose="020F0502020204030204" charset="0"/>
                  <a:cs typeface="Calibri" panose="020F0502020204030204" charset="0"/>
                  <a:sym typeface="Arial" panose="020B0604020202020204"/>
                </a:endParaRPr>
              </a:p>
            </p:txBody>
          </p:sp>
        </p:grpSp>
        <p:grpSp>
          <p:nvGrpSpPr>
            <p:cNvPr id="13" name="Group 12">
              <a:extLst>
                <a:ext uri="{FF2B5EF4-FFF2-40B4-BE49-F238E27FC236}">
                  <a16:creationId xmlns:a16="http://schemas.microsoft.com/office/drawing/2014/main" id="{5703F947-8556-40F8-A6B4-17F40F535754}"/>
                </a:ext>
              </a:extLst>
            </p:cNvPr>
            <p:cNvGrpSpPr/>
            <p:nvPr/>
          </p:nvGrpSpPr>
          <p:grpSpPr>
            <a:xfrm>
              <a:off x="4038" y="4999"/>
              <a:ext cx="7045" cy="1062"/>
              <a:chOff x="1717199" y="5199333"/>
              <a:chExt cx="4473575" cy="674629"/>
            </a:xfrm>
          </p:grpSpPr>
          <p:sp>
            <p:nvSpPr>
              <p:cNvPr id="17" name="Rounded Rectangle 34">
                <a:extLst>
                  <a:ext uri="{FF2B5EF4-FFF2-40B4-BE49-F238E27FC236}">
                    <a16:creationId xmlns:a16="http://schemas.microsoft.com/office/drawing/2014/main" id="{33F9C648-7BE1-4ACC-AC38-3B8E008110E1}"/>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defRPr/>
                </a:pPr>
                <a:endParaRPr lang="en-US" sz="1399" kern="0">
                  <a:solidFill>
                    <a:prstClr val="white"/>
                  </a:solidFill>
                  <a:latin typeface="Calibri" panose="020F0502020204030204" charset="0"/>
                  <a:cs typeface="Calibri" panose="020F0502020204030204" charset="0"/>
                  <a:sym typeface="Arial" panose="020B0604020202020204"/>
                </a:endParaRPr>
              </a:p>
            </p:txBody>
          </p:sp>
          <p:sp>
            <p:nvSpPr>
              <p:cNvPr id="18" name="Rectangle 17">
                <a:extLst>
                  <a:ext uri="{FF2B5EF4-FFF2-40B4-BE49-F238E27FC236}">
                    <a16:creationId xmlns:a16="http://schemas.microsoft.com/office/drawing/2014/main" id="{72F43B87-62E7-4D6A-BA77-082DB0C2404F}"/>
                  </a:ext>
                </a:extLst>
              </p:cNvPr>
              <p:cNvSpPr/>
              <p:nvPr/>
            </p:nvSpPr>
            <p:spPr>
              <a:xfrm>
                <a:off x="2469552" y="5199333"/>
                <a:ext cx="3486424" cy="674629"/>
              </a:xfrm>
              <a:prstGeom prst="rect">
                <a:avLst/>
              </a:prstGeom>
            </p:spPr>
            <p:txBody>
              <a:bodyPr wrap="none">
                <a:spAutoFit/>
              </a:bodyPr>
              <a:lstStyle/>
              <a:p>
                <a:pPr>
                  <a:lnSpc>
                    <a:spcPct val="112000"/>
                  </a:lnSpc>
                  <a:defRPr/>
                </a:pP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Ngắt</a:t>
                </a:r>
                <a:r>
                  <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nghỉ</a:t>
                </a:r>
                <a:r>
                  <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đúng</a:t>
                </a:r>
                <a:r>
                  <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chỗ</a:t>
                </a:r>
                <a:endParaRPr lang="zh-CN" altLang="en-US" sz="24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9" name="Oval 18">
                <a:extLst>
                  <a:ext uri="{FF2B5EF4-FFF2-40B4-BE49-F238E27FC236}">
                    <a16:creationId xmlns:a16="http://schemas.microsoft.com/office/drawing/2014/main" id="{30A2E255-8B0B-4C2C-B7BC-F538B287E27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defRPr/>
                </a:pPr>
                <a:r>
                  <a:rPr lang="en-US" sz="2400" kern="0" dirty="0">
                    <a:solidFill>
                      <a:prstClr val="black"/>
                    </a:solidFill>
                    <a:latin typeface="Calibri" panose="020F0502020204030204" charset="0"/>
                    <a:ea typeface="inpin heiti" charset="-122"/>
                    <a:cs typeface="Calibri" panose="020F0502020204030204" charset="0"/>
                    <a:sym typeface="Arial" panose="020B0604020202020204"/>
                  </a:rPr>
                  <a:t>3</a:t>
                </a:r>
                <a:endParaRPr lang="en-US" sz="2100" kern="0" dirty="0">
                  <a:solidFill>
                    <a:prstClr val="black"/>
                  </a:solidFill>
                  <a:latin typeface="Calibri" panose="020F0502020204030204" charset="0"/>
                  <a:cs typeface="Calibri" panose="020F0502020204030204" charset="0"/>
                  <a:sym typeface="Arial" panose="020B0604020202020204"/>
                </a:endParaRPr>
              </a:p>
            </p:txBody>
          </p:sp>
        </p:grpSp>
        <p:pic>
          <p:nvPicPr>
            <p:cNvPr id="14" name="Picture 2" descr="Star Cartoon Images, Stock Photos &amp;amp; Vectors | Shutterstock">
              <a:extLst>
                <a:ext uri="{FF2B5EF4-FFF2-40B4-BE49-F238E27FC236}">
                  <a16:creationId xmlns:a16="http://schemas.microsoft.com/office/drawing/2014/main" id="{9D63907A-F515-4CC8-92CF-0DF4242946E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ar Cartoon Images, Stock Photos &amp;amp; Vectors | Shutterstock">
              <a:extLst>
                <a:ext uri="{FF2B5EF4-FFF2-40B4-BE49-F238E27FC236}">
                  <a16:creationId xmlns:a16="http://schemas.microsoft.com/office/drawing/2014/main" id="{26790C32-F05B-4357-A7F1-33EDA5A0693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a:extLst>
                <a:ext uri="{FF2B5EF4-FFF2-40B4-BE49-F238E27FC236}">
                  <a16:creationId xmlns:a16="http://schemas.microsoft.com/office/drawing/2014/main" id="{B6EB9EE2-CE4B-4436-823F-FAD4BAC57C4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B38A949E-80EB-4E89-9784-323507495C1B}"/>
              </a:ext>
            </a:extLst>
          </p:cNvPr>
          <p:cNvGrpSpPr/>
          <p:nvPr/>
        </p:nvGrpSpPr>
        <p:grpSpPr>
          <a:xfrm>
            <a:off x="1132285" y="4181475"/>
            <a:ext cx="6879431" cy="656273"/>
            <a:chOff x="2321" y="8780"/>
            <a:chExt cx="14445" cy="1378"/>
          </a:xfrm>
        </p:grpSpPr>
        <p:sp>
          <p:nvSpPr>
            <p:cNvPr id="24" name="Rounded Rectangle 17">
              <a:extLst>
                <a:ext uri="{FF2B5EF4-FFF2-40B4-BE49-F238E27FC236}">
                  <a16:creationId xmlns:a16="http://schemas.microsoft.com/office/drawing/2014/main" id="{3C8F2167-8F9D-4DD4-B467-1D86A4FFE6CC}"/>
                </a:ext>
              </a:extLst>
            </p:cNvPr>
            <p:cNvSpPr/>
            <p:nvPr/>
          </p:nvSpPr>
          <p:spPr>
            <a:xfrm>
              <a:off x="2321" y="8780"/>
              <a:ext cx="14032" cy="1378"/>
            </a:xfrm>
            <a:prstGeom prst="roundRect">
              <a:avLst>
                <a:gd name="adj" fmla="val 50000"/>
              </a:avLst>
            </a:prstGeom>
            <a:solidFill>
              <a:srgbClr val="ACE3D4"/>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字魂59号-创粗黑" panose="020F0502020204030204"/>
              </a:endParaRPr>
            </a:p>
          </p:txBody>
        </p:sp>
        <p:sp>
          <p:nvSpPr>
            <p:cNvPr id="25" name="Text Box 7">
              <a:extLst>
                <a:ext uri="{FF2B5EF4-FFF2-40B4-BE49-F238E27FC236}">
                  <a16:creationId xmlns:a16="http://schemas.microsoft.com/office/drawing/2014/main" id="{35391D4A-56FF-461D-AB6B-425C478D3DE4}"/>
                </a:ext>
              </a:extLst>
            </p:cNvPr>
            <p:cNvSpPr txBox="1"/>
            <p:nvPr/>
          </p:nvSpPr>
          <p:spPr>
            <a:xfrm>
              <a:off x="2934" y="8864"/>
              <a:ext cx="13832" cy="1260"/>
            </a:xfrm>
            <a:prstGeom prst="rect">
              <a:avLst/>
            </a:prstGeom>
            <a:noFill/>
          </p:spPr>
          <p:txBody>
            <a:bodyPr wrap="square" rtlCol="0" anchor="t">
              <a:spAutoFit/>
            </a:bodyPr>
            <a:lstStyle/>
            <a:p>
              <a:pPr>
                <a:buSzPts val="2800"/>
              </a:pPr>
              <a:r>
                <a:rPr lang="en-US" altLang="zh-CN" sz="3300" u="sng" dirty="0" err="1">
                  <a:solidFill>
                    <a:prstClr val="black"/>
                  </a:solidFill>
                  <a:latin typeface="Calibri" panose="020F0502020204030204" charset="0"/>
                  <a:cs typeface="Calibri" panose="020F0502020204030204" charset="0"/>
                  <a:sym typeface="+mn-ea"/>
                </a:rPr>
                <a:t>Yêu cầu</a:t>
              </a:r>
              <a:r>
                <a:rPr lang="en-US" altLang="zh-CN" sz="3300" dirty="0" err="1">
                  <a:solidFill>
                    <a:prstClr val="black"/>
                  </a:solidFill>
                  <a:latin typeface="Calibri" panose="020F0502020204030204" charset="0"/>
                  <a:cs typeface="Calibri" panose="020F0502020204030204" charset="0"/>
                  <a:sym typeface="+mn-ea"/>
                </a:rPr>
                <a:t>: Tất</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cả</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thành</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viên</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đều</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đọc</a:t>
              </a:r>
            </a:p>
          </p:txBody>
        </p:sp>
      </p:grpSp>
      <p:pic>
        <p:nvPicPr>
          <p:cNvPr id="26" name="图片 36">
            <a:extLst>
              <a:ext uri="{FF2B5EF4-FFF2-40B4-BE49-F238E27FC236}">
                <a16:creationId xmlns:a16="http://schemas.microsoft.com/office/drawing/2014/main" id="{3A57E0A6-D5AE-4EB6-AB70-8EFA7B92AC11}"/>
              </a:ext>
            </a:extLst>
          </p:cNvPr>
          <p:cNvPicPr>
            <a:picLocks noChangeAspect="1"/>
          </p:cNvPicPr>
          <p:nvPr/>
        </p:nvPicPr>
        <p:blipFill rotWithShape="1">
          <a:blip r:embed="rId5" cstate="screen"/>
          <a:srcRect r="16356"/>
          <a:stretch>
            <a:fillRect/>
          </a:stretch>
        </p:blipFill>
        <p:spPr>
          <a:xfrm flipH="1">
            <a:off x="7156609" y="122397"/>
            <a:ext cx="2442686" cy="1189196"/>
          </a:xfrm>
          <a:prstGeom prst="rect">
            <a:avLst/>
          </a:prstGeom>
        </p:spPr>
      </p:pic>
    </p:spTree>
    <p:extLst>
      <p:ext uri="{BB962C8B-B14F-4D97-AF65-F5344CB8AC3E}">
        <p14:creationId xmlns:p14="http://schemas.microsoft.com/office/powerpoint/2010/main" val="119661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id="{3FA29046-0A46-A243-A54B-9B19A34FE403}"/>
              </a:ext>
            </a:extLst>
          </p:cNvPr>
          <p:cNvSpPr txBox="1"/>
          <p:nvPr/>
        </p:nvSpPr>
        <p:spPr>
          <a:xfrm>
            <a:off x="71086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3" name="Kí hiệu - Khám phá &amp; Luyện tập">
            <a:extLst>
              <a:ext uri="{FF2B5EF4-FFF2-40B4-BE49-F238E27FC236}">
                <a16:creationId xmlns:a16="http://schemas.microsoft.com/office/drawing/2014/main" id="{43FB11FC-A720-7844-8CAE-CAB853053DE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4" name="Nội dung">
            <a:extLst>
              <a:ext uri="{FF2B5EF4-FFF2-40B4-BE49-F238E27FC236}">
                <a16:creationId xmlns:a16="http://schemas.microsoft.com/office/drawing/2014/main" id="{46FF4837-C074-3045-AC86-08D6F61FD4FF}"/>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sp>
        <p:nvSpPr>
          <p:cNvPr id="5" name="Nội dung">
            <a:extLst>
              <a:ext uri="{FF2B5EF4-FFF2-40B4-BE49-F238E27FC236}">
                <a16:creationId xmlns:a16="http://schemas.microsoft.com/office/drawing/2014/main" id="{34810C0C-A3B9-0B46-87BA-7E6981728234}"/>
              </a:ext>
            </a:extLst>
          </p:cNvPr>
          <p:cNvSpPr txBox="1"/>
          <p:nvPr/>
        </p:nvSpPr>
        <p:spPr>
          <a:xfrm>
            <a:off x="2164672" y="40223"/>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dirty="0" err="1">
                <a:solidFill>
                  <a:srgbClr val="FF0000"/>
                </a:solidFill>
                <a:latin typeface="Averta Std CY Bold" panose="00000800000000000000" pitchFamily="50" charset="0"/>
              </a:rPr>
              <a:t>Cuốn</a:t>
            </a:r>
            <a:r>
              <a:rPr lang="en-US" sz="2400" b="1" dirty="0">
                <a:solidFill>
                  <a:srgbClr val="FF0000"/>
                </a:solidFill>
                <a:latin typeface="Averta Std CY Bold" panose="00000800000000000000" pitchFamily="50" charset="0"/>
              </a:rPr>
              <a:t> </a:t>
            </a:r>
            <a:r>
              <a:rPr lang="en-US" sz="2400" b="1" dirty="0" err="1">
                <a:solidFill>
                  <a:srgbClr val="FF0000"/>
                </a:solidFill>
                <a:latin typeface="Averta Std CY Bold" panose="00000800000000000000" pitchFamily="50" charset="0"/>
              </a:rPr>
              <a:t>sách</a:t>
            </a:r>
            <a:r>
              <a:rPr lang="en-US" sz="2400" b="1" dirty="0">
                <a:solidFill>
                  <a:srgbClr val="FF0000"/>
                </a:solidFill>
                <a:latin typeface="Averta Std CY Bold" panose="00000800000000000000" pitchFamily="50" charset="0"/>
              </a:rPr>
              <a:t> </a:t>
            </a:r>
            <a:r>
              <a:rPr lang="en-US" sz="2400" b="1" dirty="0" err="1">
                <a:solidFill>
                  <a:srgbClr val="FF0000"/>
                </a:solidFill>
                <a:latin typeface="Averta Std CY Bold" panose="00000800000000000000" pitchFamily="50" charset="0"/>
              </a:rPr>
              <a:t>em</a:t>
            </a:r>
            <a:r>
              <a:rPr lang="en-US" sz="2400" b="1" dirty="0">
                <a:solidFill>
                  <a:srgbClr val="FF0000"/>
                </a:solidFill>
                <a:latin typeface="Averta Std CY Bold" panose="00000800000000000000" pitchFamily="50" charset="0"/>
              </a:rPr>
              <a:t> </a:t>
            </a:r>
            <a:r>
              <a:rPr lang="en-US" sz="2400" b="1" dirty="0" err="1">
                <a:solidFill>
                  <a:srgbClr val="FF0000"/>
                </a:solidFill>
                <a:latin typeface="Averta Std CY Bold" panose="00000800000000000000" pitchFamily="50" charset="0"/>
              </a:rPr>
              <a:t>yêu</a:t>
            </a:r>
            <a:endParaRPr kumimoji="0" lang="en-US" sz="2400" b="1" i="0" u="none" strike="noStrike" kern="1200" cap="none" spc="0" normalizeH="0" baseline="0" noProof="0" dirty="0">
              <a:ln>
                <a:noFill/>
              </a:ln>
              <a:solidFill>
                <a:srgbClr val="FF0000"/>
              </a:solidFill>
              <a:effectLst/>
              <a:uLnTx/>
              <a:uFillTx/>
              <a:latin typeface="Averta Std CY Bold" panose="00000800000000000000" pitchFamily="50" charset="0"/>
              <a:cs typeface="+mn-cs"/>
            </a:endParaRPr>
          </a:p>
        </p:txBody>
      </p:sp>
      <p:sp>
        <p:nvSpPr>
          <p:cNvPr id="8" name="Nội dung">
            <a:extLst>
              <a:ext uri="{FF2B5EF4-FFF2-40B4-BE49-F238E27FC236}">
                <a16:creationId xmlns:a16="http://schemas.microsoft.com/office/drawing/2014/main" id="{192A555F-7E72-FA4B-985D-8F81C8051832}"/>
              </a:ext>
            </a:extLst>
          </p:cNvPr>
          <p:cNvSpPr txBox="1"/>
          <p:nvPr/>
        </p:nvSpPr>
        <p:spPr>
          <a:xfrm>
            <a:off x="38199" y="2314680"/>
            <a:ext cx="8906687" cy="2862322"/>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000" b="1" dirty="0" err="1">
                <a:solidFill>
                  <a:srgbClr val="0432FF"/>
                </a:solidFill>
                <a:latin typeface="Averta Std CY Bold" panose="00000800000000000000" pitchFamily="50" charset="0"/>
              </a:rPr>
              <a:t>Các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bạn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biết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không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hôm</a:t>
            </a:r>
            <a:r>
              <a:rPr lang="en-US" sz="2000" b="1" dirty="0">
                <a:solidFill>
                  <a:srgbClr val="0432FF"/>
                </a:solidFill>
                <a:latin typeface="Averta Std CY Bold" panose="00000800000000000000" pitchFamily="50" charset="0"/>
              </a:rPr>
              <a:t> nay </a:t>
            </a:r>
            <a:r>
              <a:rPr lang="en-US" sz="2000" b="1" dirty="0" err="1">
                <a:solidFill>
                  <a:srgbClr val="0432FF"/>
                </a:solidFill>
                <a:latin typeface="Averta Std CY Bold" panose="00000800000000000000" pitchFamily="50" charset="0"/>
              </a:rPr>
              <a:t>tớ</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được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ghé</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thăm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một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ngôi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vô</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cùng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đáng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yêu</a:t>
            </a:r>
            <a:r>
              <a:rPr lang="en-US" sz="2000" b="1" dirty="0">
                <a:solidFill>
                  <a:srgbClr val="0432FF"/>
                </a:solidFill>
                <a:latin typeface="Averta Std CY Bold" panose="00000800000000000000" pitchFamily="50" charset="0"/>
              </a:rPr>
              <a:t> qua </a:t>
            </a:r>
            <a:r>
              <a:rPr lang="en-US" sz="2000" b="1" dirty="0" err="1">
                <a:solidFill>
                  <a:srgbClr val="0432FF"/>
                </a:solidFill>
                <a:latin typeface="Averta Std CY Bold" panose="00000800000000000000" pitchFamily="50" charset="0"/>
              </a:rPr>
              <a:t>những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trang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sách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nhỏ</a:t>
            </a:r>
            <a:r>
              <a:rPr lang="en-US" sz="2000" b="1" dirty="0">
                <a:solidFill>
                  <a:srgbClr val="0432FF"/>
                </a:solidFill>
                <a:latin typeface="Averta Std CY Bold" panose="00000800000000000000" pitchFamily="50" charset="0"/>
              </a:rPr>
              <a:t>.</a:t>
            </a:r>
          </a:p>
          <a:p>
            <a:pPr lvl="0">
              <a:defRPr/>
            </a:pP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Đã</a:t>
            </a:r>
            <a:r>
              <a:rPr lang="en-US" sz="2000" b="1" dirty="0">
                <a:solidFill>
                  <a:srgbClr val="0432FF"/>
                </a:solidFill>
                <a:latin typeface="Averta Std CY Bold" panose="00000800000000000000" pitchFamily="50" charset="0"/>
              </a:rPr>
              <a:t> bao </a:t>
            </a:r>
            <a:r>
              <a:rPr lang="en-US" sz="2000" b="1" dirty="0" err="1">
                <a:solidFill>
                  <a:srgbClr val="0432FF"/>
                </a:solidFill>
                <a:latin typeface="Averta Std CY Bold" panose="00000800000000000000" pitchFamily="50" charset="0"/>
              </a:rPr>
              <a:t>giờ</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các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bạn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tưởng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tượng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học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của</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mình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được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làm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từ</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những</a:t>
            </a:r>
            <a:r>
              <a:rPr lang="en-US" sz="2000" b="1" dirty="0">
                <a:solidFill>
                  <a:srgbClr val="0432FF"/>
                </a:solidFill>
                <a:latin typeface="Averta Std CY Bold" panose="00000800000000000000" pitchFamily="50" charset="0"/>
              </a:rPr>
              <a:t> toa </a:t>
            </a:r>
            <a:r>
              <a:rPr lang="en-US" sz="2000" b="1" dirty="0" err="1">
                <a:solidFill>
                  <a:srgbClr val="0432FF"/>
                </a:solidFill>
                <a:latin typeface="Averta Std CY Bold" panose="00000800000000000000" pitchFamily="50" charset="0"/>
              </a:rPr>
              <a:t>tàu</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Có</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một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ngôi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như</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thế</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ở</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Nhật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Bản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cách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đây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gần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một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trăm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năm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Đó</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là</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Tô</a:t>
            </a:r>
            <a:r>
              <a:rPr lang="en-US" sz="2000" b="1" dirty="0">
                <a:solidFill>
                  <a:srgbClr val="0432FF"/>
                </a:solidFill>
                <a:latin typeface="Averta Std CY Bold" panose="00000800000000000000" pitchFamily="50" charset="0"/>
              </a:rPr>
              <a:t>-</a:t>
            </a:r>
            <a:r>
              <a:rPr lang="en-US" sz="2000" b="1" dirty="0" err="1">
                <a:solidFill>
                  <a:srgbClr val="0432FF"/>
                </a:solidFill>
                <a:latin typeface="Averta Std CY Bold" panose="00000800000000000000" pitchFamily="50" charset="0"/>
              </a:rPr>
              <a:t>mô</a:t>
            </a:r>
            <a:r>
              <a:rPr lang="en-US" sz="2000" b="1" dirty="0">
                <a:solidFill>
                  <a:srgbClr val="0432FF"/>
                </a:solidFill>
                <a:latin typeface="Averta Std CY Bold" panose="00000800000000000000" pitchFamily="50" charset="0"/>
              </a:rPr>
              <a:t>-e do </a:t>
            </a:r>
            <a:r>
              <a:rPr lang="en-US" sz="2000" b="1" dirty="0" err="1">
                <a:solidFill>
                  <a:srgbClr val="0432FF"/>
                </a:solidFill>
                <a:latin typeface="Averta Std CY Bold" panose="00000800000000000000" pitchFamily="50" charset="0"/>
              </a:rPr>
              <a:t>thầy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Kô</a:t>
            </a:r>
            <a:r>
              <a:rPr lang="en-US" sz="2000" b="1" dirty="0">
                <a:solidFill>
                  <a:srgbClr val="0432FF"/>
                </a:solidFill>
                <a:latin typeface="Averta Std CY Bold" panose="00000800000000000000" pitchFamily="50" charset="0"/>
              </a:rPr>
              <a:t>-</a:t>
            </a:r>
            <a:r>
              <a:rPr lang="en-US" sz="2000" b="1" dirty="0" err="1">
                <a:solidFill>
                  <a:srgbClr val="0432FF"/>
                </a:solidFill>
                <a:latin typeface="Averta Std CY Bold" panose="00000800000000000000" pitchFamily="50" charset="0"/>
              </a:rPr>
              <a:t>ba</a:t>
            </a:r>
            <a:r>
              <a:rPr lang="en-US" sz="2000" b="1" dirty="0">
                <a:solidFill>
                  <a:srgbClr val="0432FF"/>
                </a:solidFill>
                <a:latin typeface="Averta Std CY Bold" panose="00000800000000000000" pitchFamily="50" charset="0"/>
              </a:rPr>
              <a:t>-y-a-</a:t>
            </a:r>
            <a:r>
              <a:rPr lang="en-US" sz="2000" b="1" dirty="0" err="1">
                <a:solidFill>
                  <a:srgbClr val="0432FF"/>
                </a:solidFill>
                <a:latin typeface="Averta Std CY Bold" panose="00000800000000000000" pitchFamily="50" charset="0"/>
              </a:rPr>
              <a:t>si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làm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Hiệu</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trưởng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Các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bạn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học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sinh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ở</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đây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được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bắt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đầu</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một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ngày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với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môn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học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sinh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mình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thích</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được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trải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nghiệm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cùng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cây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lá</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trong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vườn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Đặc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biệt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các</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bạn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ấy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còn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mang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tới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trường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suất</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cơm</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trưa</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với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những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món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ăn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vô</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cùng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hấp</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dẫn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đến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từ</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núi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và</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biển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rồi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cùng</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ăn</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với</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thầy</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hiệu</a:t>
            </a:r>
            <a:r>
              <a:rPr lang="en-US" sz="2000" b="1" dirty="0">
                <a:solidFill>
                  <a:srgbClr val="0432FF"/>
                </a:solidFill>
                <a:latin typeface="Averta Std CY Bold" panose="00000800000000000000" pitchFamily="50" charset="0"/>
              </a:rPr>
              <a:t> </a:t>
            </a:r>
            <a:r>
              <a:rPr lang="en-US" sz="2000" b="1" dirty="0" err="1">
                <a:solidFill>
                  <a:srgbClr val="0432FF"/>
                </a:solidFill>
                <a:latin typeface="Averta Std CY Bold" panose="00000800000000000000" pitchFamily="50" charset="0"/>
              </a:rPr>
              <a:t>trưởng</a:t>
            </a:r>
            <a:r>
              <a:rPr lang="en-US" sz="2000" b="1" dirty="0">
                <a:solidFill>
                  <a:srgbClr val="0432FF"/>
                </a:solidFill>
                <a:latin typeface="Averta Std CY Bold" panose="00000800000000000000" pitchFamily="50" charset="0"/>
              </a:rPr>
              <a:t>.</a:t>
            </a:r>
            <a:endParaRPr kumimoji="0" lang="en-US" sz="2000" b="1" i="0" u="none" strike="noStrike" kern="1200" cap="none" spc="0" normalizeH="0" baseline="0" noProof="0" dirty="0">
              <a:ln>
                <a:noFill/>
              </a:ln>
              <a:solidFill>
                <a:srgbClr val="0432FF"/>
              </a:solidFill>
              <a:effectLst/>
              <a:uLnTx/>
              <a:uFillTx/>
              <a:latin typeface="Averta Std CY Bold" panose="00000800000000000000" pitchFamily="50" charset="0"/>
              <a:cs typeface="+mn-cs"/>
            </a:endParaRPr>
          </a:p>
        </p:txBody>
      </p:sp>
      <p:pic>
        <p:nvPicPr>
          <p:cNvPr id="13" name="Picture 12">
            <a:extLst>
              <a:ext uri="{FF2B5EF4-FFF2-40B4-BE49-F238E27FC236}">
                <a16:creationId xmlns:a16="http://schemas.microsoft.com/office/drawing/2014/main" id="{6A1CDC58-7BF1-564A-8A9E-5D6FF44D7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688" y="592377"/>
            <a:ext cx="4419600" cy="1728612"/>
          </a:xfrm>
          <a:prstGeom prst="rect">
            <a:avLst/>
          </a:prstGeom>
        </p:spPr>
      </p:pic>
    </p:spTree>
    <p:extLst>
      <p:ext uri="{BB962C8B-B14F-4D97-AF65-F5344CB8AC3E}">
        <p14:creationId xmlns:p14="http://schemas.microsoft.com/office/powerpoint/2010/main" val="240334125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ội dung">
            <a:extLst>
              <a:ext uri="{FF2B5EF4-FFF2-40B4-BE49-F238E27FC236}">
                <a16:creationId xmlns:a16="http://schemas.microsoft.com/office/drawing/2014/main" id="{192A555F-7E72-FA4B-985D-8F81C8051832}"/>
              </a:ext>
            </a:extLst>
          </p:cNvPr>
          <p:cNvSpPr txBox="1"/>
          <p:nvPr/>
        </p:nvSpPr>
        <p:spPr>
          <a:xfrm>
            <a:off x="38199" y="2314680"/>
            <a:ext cx="8906687" cy="1015663"/>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000" b="1" noProof="0" dirty="0" err="1">
                <a:solidFill>
                  <a:srgbClr val="0432FF"/>
                </a:solidFill>
                <a:latin typeface="Averta Std CY Bold" panose="00000800000000000000" pitchFamily="50" charset="0"/>
              </a:rPr>
              <a:t>Hãy</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tìm</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đọc</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Totto-chan</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bên</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cửa</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sổ</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Tớ</a:t>
            </a:r>
            <a:r>
              <a:rPr lang="en-US" sz="2000" b="1" noProof="0" dirty="0">
                <a:solidFill>
                  <a:srgbClr val="0432FF"/>
                </a:solidFill>
                <a:latin typeface="Averta Std CY Bold" panose="00000800000000000000" pitchFamily="50" charset="0"/>
              </a:rPr>
              <a:t> tin </a:t>
            </a:r>
            <a:r>
              <a:rPr lang="en-US" sz="2000" b="1" noProof="0" dirty="0" err="1">
                <a:solidFill>
                  <a:srgbClr val="0432FF"/>
                </a:solidFill>
                <a:latin typeface="Averta Std CY Bold" panose="00000800000000000000" pitchFamily="50" charset="0"/>
              </a:rPr>
              <a:t>chắc</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các</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bạn</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sẽ</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thích</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mê</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ngôi</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trường</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hạnh</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phúc</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trong</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cuốn</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sách</a:t>
            </a:r>
            <a:r>
              <a:rPr lang="en-US" sz="2000" b="1" noProof="0" dirty="0">
                <a:solidFill>
                  <a:srgbClr val="0432FF"/>
                </a:solidFill>
                <a:latin typeface="Averta Std CY Bold" panose="00000800000000000000" pitchFamily="50" charset="0"/>
              </a:rPr>
              <a:t> </a:t>
            </a:r>
            <a:r>
              <a:rPr lang="en-US" sz="2000" b="1" noProof="0" dirty="0" err="1">
                <a:solidFill>
                  <a:srgbClr val="0432FF"/>
                </a:solidFill>
                <a:latin typeface="Averta Std CY Bold" panose="00000800000000000000" pitchFamily="50" charset="0"/>
              </a:rPr>
              <a:t>này</a:t>
            </a:r>
            <a:r>
              <a:rPr lang="en-US" sz="2000" b="1" noProof="0" dirty="0">
                <a:solidFill>
                  <a:srgbClr val="0432FF"/>
                </a:solidFill>
                <a:latin typeface="Averta Std CY Bold" panose="00000800000000000000" pitchFamily="50" charset="0"/>
              </a:rPr>
              <a:t>. </a:t>
            </a:r>
          </a:p>
          <a:p>
            <a:pPr lvl="0">
              <a:defRPr/>
            </a:pPr>
            <a:r>
              <a:rPr lang="en-US" sz="2000" b="1" dirty="0">
                <a:solidFill>
                  <a:srgbClr val="0432FF"/>
                </a:solidFill>
                <a:latin typeface="Averta Std CY Bold" panose="00000800000000000000" pitchFamily="50" charset="0"/>
              </a:rPr>
              <a:t>                                                                                                      </a:t>
            </a:r>
            <a:r>
              <a:rPr lang="en-US" sz="2000" b="1" dirty="0" err="1">
                <a:solidFill>
                  <a:srgbClr val="FF0000"/>
                </a:solidFill>
                <a:latin typeface="Averta Std CY Bold" panose="00000800000000000000" pitchFamily="50" charset="0"/>
              </a:rPr>
              <a:t>Hà</a:t>
            </a:r>
            <a:r>
              <a:rPr lang="en-US" sz="2000" b="1" dirty="0">
                <a:solidFill>
                  <a:srgbClr val="FF0000"/>
                </a:solidFill>
                <a:latin typeface="Averta Std CY Bold" panose="00000800000000000000" pitchFamily="50" charset="0"/>
              </a:rPr>
              <a:t> </a:t>
            </a:r>
            <a:r>
              <a:rPr lang="en-US" sz="2000" b="1" dirty="0" err="1">
                <a:solidFill>
                  <a:srgbClr val="FF0000"/>
                </a:solidFill>
                <a:latin typeface="Averta Std CY Bold" panose="00000800000000000000" pitchFamily="50" charset="0"/>
              </a:rPr>
              <a:t>Vy</a:t>
            </a:r>
            <a:r>
              <a:rPr lang="en-US" sz="2000" b="1" noProof="0" dirty="0">
                <a:solidFill>
                  <a:srgbClr val="FF0000"/>
                </a:solidFill>
                <a:latin typeface="Averta Std CY Bold" panose="00000800000000000000" pitchFamily="50" charset="0"/>
              </a:rPr>
              <a:t> </a:t>
            </a:r>
            <a:endParaRPr kumimoji="0" lang="en-US" sz="2000" b="1" i="0" u="none" strike="noStrike" kern="1200" cap="none" spc="0" normalizeH="0" baseline="0" noProof="0" dirty="0">
              <a:ln>
                <a:noFill/>
              </a:ln>
              <a:solidFill>
                <a:srgbClr val="FF0000"/>
              </a:solidFill>
              <a:effectLst/>
              <a:uLnTx/>
              <a:uFillTx/>
              <a:latin typeface="Averta Std CY Bold" panose="00000800000000000000" pitchFamily="50" charset="0"/>
            </a:endParaRPr>
          </a:p>
        </p:txBody>
      </p:sp>
      <p:pic>
        <p:nvPicPr>
          <p:cNvPr id="13" name="Picture 12">
            <a:extLst>
              <a:ext uri="{FF2B5EF4-FFF2-40B4-BE49-F238E27FC236}">
                <a16:creationId xmlns:a16="http://schemas.microsoft.com/office/drawing/2014/main" id="{6A1CDC58-7BF1-564A-8A9E-5D6FF44D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688" y="592377"/>
            <a:ext cx="4419600" cy="1728612"/>
          </a:xfrm>
          <a:prstGeom prst="rect">
            <a:avLst/>
          </a:prstGeom>
        </p:spPr>
      </p:pic>
    </p:spTree>
    <p:extLst>
      <p:ext uri="{BB962C8B-B14F-4D97-AF65-F5344CB8AC3E}">
        <p14:creationId xmlns:p14="http://schemas.microsoft.com/office/powerpoint/2010/main" val="112492424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30"/>
          </a:xfrm>
          <a:prstGeom prst="rect">
            <a:avLst/>
          </a:prstGeom>
        </p:spPr>
      </p:pic>
      <p:sp>
        <p:nvSpPr>
          <p:cNvPr id="4" name="TextBox 3">
            <a:extLst>
              <a:ext uri="{FF2B5EF4-FFF2-40B4-BE49-F238E27FC236}">
                <a16:creationId xmlns:a16="http://schemas.microsoft.com/office/drawing/2014/main" id="{53ABBF6E-2804-48D0-828A-214960080AF1}"/>
              </a:ext>
            </a:extLst>
          </p:cNvPr>
          <p:cNvSpPr txBox="1"/>
          <p:nvPr/>
        </p:nvSpPr>
        <p:spPr>
          <a:xfrm>
            <a:off x="-502299" y="991919"/>
            <a:ext cx="9302054" cy="2197372"/>
          </a:xfrm>
          <a:prstGeom prst="rect">
            <a:avLst/>
          </a:prstGeom>
          <a:noFill/>
        </p:spPr>
        <p:txBody>
          <a:bodyPr wrap="square" lIns="68661" tIns="34373" rIns="68661" bIns="34373" rtlCol="0">
            <a:spAutoFit/>
          </a:bodyPr>
          <a:lstStyle/>
          <a:p>
            <a:pPr marL="0" marR="0" lvl="0" indent="0" algn="ctr" defTabSz="677594" rtl="0" eaLnBrk="1" fontAlgn="auto" latinLnBrk="0" hangingPunct="1">
              <a:lnSpc>
                <a:spcPct val="100000"/>
              </a:lnSpc>
              <a:spcBef>
                <a:spcPts val="0"/>
              </a:spcBef>
              <a:spcAft>
                <a:spcPts val="0"/>
              </a:spcAft>
              <a:buClrTx/>
              <a:buSzTx/>
              <a:buFontTx/>
              <a:buNone/>
              <a:tabLst/>
              <a:defRPr/>
            </a:pPr>
            <a:endParaRPr kumimoji="0" lang="en-US" sz="3951" b="1" i="0" u="none" strike="noStrike" kern="1200" cap="none" spc="0" normalizeH="0" baseline="0" noProof="0" dirty="0">
              <a:ln>
                <a:noFill/>
              </a:ln>
              <a:solidFill>
                <a:srgbClr val="FF0000"/>
              </a:solidFill>
              <a:effectLst/>
              <a:uLnTx/>
              <a:uFillTx/>
              <a:latin typeface="VNI-Avo" pitchFamily="2" charset="0"/>
              <a:ea typeface="+mn-ea"/>
              <a:cs typeface="Arial"/>
              <a:sym typeface="Arial"/>
            </a:endParaRPr>
          </a:p>
          <a:p>
            <a:pPr marL="0" marR="0" lvl="0" indent="0" algn="ctr" defTabSz="677594" rtl="0" eaLnBrk="1" fontAlgn="auto" latinLnBrk="0" hangingPunct="1">
              <a:lnSpc>
                <a:spcPct val="100000"/>
              </a:lnSpc>
              <a:spcBef>
                <a:spcPts val="0"/>
              </a:spcBef>
              <a:spcAft>
                <a:spcPts val="0"/>
              </a:spcAft>
              <a:buClrTx/>
              <a:buSzTx/>
              <a:buFontTx/>
              <a:buNone/>
              <a:tabLst/>
              <a:defRPr/>
            </a:pPr>
            <a:r>
              <a:rPr kumimoji="0" lang="en-US" sz="9877" b="1" i="0" u="none" strike="noStrike" kern="1200" cap="none" spc="0" normalizeH="0" baseline="0" noProof="0" dirty="0">
                <a:ln>
                  <a:noFill/>
                </a:ln>
                <a:solidFill>
                  <a:srgbClr val="FF0000"/>
                </a:solidFill>
                <a:effectLst/>
                <a:uLnTx/>
                <a:uFillTx/>
                <a:latin typeface="VNI-Avo" pitchFamily="2" charset="0"/>
                <a:ea typeface="+mn-ea"/>
                <a:cs typeface="Arial"/>
                <a:sym typeface="Arial"/>
              </a:rPr>
              <a:t>  </a:t>
            </a:r>
            <a:r>
              <a:rPr kumimoji="0" lang="en-US" sz="8358" b="1" i="0" u="none" strike="noStrike" kern="1200" cap="none" spc="0" normalizeH="0" baseline="0" noProof="0" dirty="0">
                <a:ln>
                  <a:noFill/>
                </a:ln>
                <a:solidFill>
                  <a:srgbClr val="FF0000"/>
                </a:solidFill>
                <a:effectLst/>
                <a:uLnTx/>
                <a:uFillTx/>
                <a:latin typeface="VNI-Avo" pitchFamily="2" charset="0"/>
                <a:ea typeface="+mn-ea"/>
                <a:cs typeface="Arial"/>
                <a:sym typeface="Arial"/>
              </a:rPr>
              <a:t>CỦNG CỐ-DẶN DÒ</a:t>
            </a:r>
          </a:p>
        </p:txBody>
      </p:sp>
    </p:spTree>
    <p:extLst>
      <p:ext uri="{BB962C8B-B14F-4D97-AF65-F5344CB8AC3E}">
        <p14:creationId xmlns:p14="http://schemas.microsoft.com/office/powerpoint/2010/main" val="3296008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0CB0FCA-8F6E-6742-BCA2-55CE2FBE5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
            <a:ext cx="8334375" cy="566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C2A877E5-D597-C54B-81CA-C9C2C282C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58" t="25407" r="59512" b="54147"/>
          <a:stretch>
            <a:fillRect/>
          </a:stretch>
        </p:blipFill>
        <p:spPr bwMode="auto">
          <a:xfrm rot="19944981">
            <a:off x="420291" y="481013"/>
            <a:ext cx="1394222" cy="105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B0B394AF-EF13-7249-B6B4-1EC22C086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63" t="56728" r="26706" b="20663"/>
          <a:stretch>
            <a:fillRect/>
          </a:stretch>
        </p:blipFill>
        <p:spPr bwMode="auto">
          <a:xfrm>
            <a:off x="6611542" y="3644504"/>
            <a:ext cx="140136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E262C4D7-67F9-D34A-81AD-6587B1673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11" t="50974" r="50166" b="24507"/>
          <a:stretch>
            <a:fillRect/>
          </a:stretch>
        </p:blipFill>
        <p:spPr bwMode="auto">
          <a:xfrm rot="2598415">
            <a:off x="7484269" y="2308622"/>
            <a:ext cx="1714500" cy="12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pawprint_59396">
            <a:extLst>
              <a:ext uri="{FF2B5EF4-FFF2-40B4-BE49-F238E27FC236}">
                <a16:creationId xmlns:a16="http://schemas.microsoft.com/office/drawing/2014/main" id="{FA85F6F6-29C4-7741-98FA-5700F3F1F25A}"/>
              </a:ext>
            </a:extLst>
          </p:cNvPr>
          <p:cNvSpPr>
            <a:spLocks noChangeAspect="1"/>
          </p:cNvSpPr>
          <p:nvPr/>
        </p:nvSpPr>
        <p:spPr bwMode="auto">
          <a:xfrm>
            <a:off x="2058591" y="105966"/>
            <a:ext cx="457200" cy="378619"/>
          </a:xfrm>
          <a:custGeom>
            <a:avLst/>
            <a:gdLst>
              <a:gd name="T0" fmla="*/ 495393 w 596984"/>
              <a:gd name="T1" fmla="*/ 434971 h 494486"/>
              <a:gd name="T2" fmla="*/ 792492 w 596984"/>
              <a:gd name="T3" fmla="*/ 724731 h 494486"/>
              <a:gd name="T4" fmla="*/ 740381 w 596984"/>
              <a:gd name="T5" fmla="*/ 822090 h 494486"/>
              <a:gd name="T6" fmla="*/ 712382 w 596984"/>
              <a:gd name="T7" fmla="*/ 829814 h 494486"/>
              <a:gd name="T8" fmla="*/ 626833 w 596984"/>
              <a:gd name="T9" fmla="*/ 791182 h 494486"/>
              <a:gd name="T10" fmla="*/ 618276 w 596984"/>
              <a:gd name="T11" fmla="*/ 784999 h 494486"/>
              <a:gd name="T12" fmla="*/ 490726 w 596984"/>
              <a:gd name="T13" fmla="*/ 731683 h 494486"/>
              <a:gd name="T14" fmla="*/ 377953 w 596984"/>
              <a:gd name="T15" fmla="*/ 778816 h 494486"/>
              <a:gd name="T16" fmla="*/ 362397 w 596984"/>
              <a:gd name="T17" fmla="*/ 788864 h 494486"/>
              <a:gd name="T18" fmla="*/ 274511 w 596984"/>
              <a:gd name="T19" fmla="*/ 826724 h 494486"/>
              <a:gd name="T20" fmla="*/ 243402 w 596984"/>
              <a:gd name="T21" fmla="*/ 817450 h 494486"/>
              <a:gd name="T22" fmla="*/ 195959 w 596984"/>
              <a:gd name="T23" fmla="*/ 724731 h 494486"/>
              <a:gd name="T24" fmla="*/ 295513 w 596984"/>
              <a:gd name="T25" fmla="*/ 519969 h 494486"/>
              <a:gd name="T26" fmla="*/ 495393 w 596984"/>
              <a:gd name="T27" fmla="*/ 434971 h 494486"/>
              <a:gd name="T28" fmla="*/ 918512 w 596984"/>
              <a:gd name="T29" fmla="*/ 294325 h 494486"/>
              <a:gd name="T30" fmla="*/ 937953 w 596984"/>
              <a:gd name="T31" fmla="*/ 296647 h 494486"/>
              <a:gd name="T32" fmla="*/ 1000944 w 596984"/>
              <a:gd name="T33" fmla="*/ 455053 h 494486"/>
              <a:gd name="T34" fmla="*/ 888181 w 596984"/>
              <a:gd name="T35" fmla="*/ 565552 h 494486"/>
              <a:gd name="T36" fmla="*/ 869518 w 596984"/>
              <a:gd name="T37" fmla="*/ 563232 h 494486"/>
              <a:gd name="T38" fmla="*/ 806520 w 596984"/>
              <a:gd name="T39" fmla="*/ 405600 h 494486"/>
              <a:gd name="T40" fmla="*/ 918512 w 596984"/>
              <a:gd name="T41" fmla="*/ 294325 h 494486"/>
              <a:gd name="T42" fmla="*/ 87828 w 596984"/>
              <a:gd name="T43" fmla="*/ 294325 h 494486"/>
              <a:gd name="T44" fmla="*/ 200593 w 596984"/>
              <a:gd name="T45" fmla="*/ 405600 h 494486"/>
              <a:gd name="T46" fmla="*/ 137602 w 596984"/>
              <a:gd name="T47" fmla="*/ 563232 h 494486"/>
              <a:gd name="T48" fmla="*/ 118937 w 596984"/>
              <a:gd name="T49" fmla="*/ 565552 h 494486"/>
              <a:gd name="T50" fmla="*/ 6168 w 596984"/>
              <a:gd name="T51" fmla="*/ 455053 h 494486"/>
              <a:gd name="T52" fmla="*/ 69164 w 596984"/>
              <a:gd name="T53" fmla="*/ 296647 h 494486"/>
              <a:gd name="T54" fmla="*/ 87828 w 596984"/>
              <a:gd name="T55" fmla="*/ 294325 h 494486"/>
              <a:gd name="T56" fmla="*/ 684405 w 596984"/>
              <a:gd name="T57" fmla="*/ 0 h 494486"/>
              <a:gd name="T58" fmla="*/ 697631 w 596984"/>
              <a:gd name="T59" fmla="*/ 1547 h 494486"/>
              <a:gd name="T60" fmla="*/ 781651 w 596984"/>
              <a:gd name="T61" fmla="*/ 64907 h 494486"/>
              <a:gd name="T62" fmla="*/ 803433 w 596984"/>
              <a:gd name="T63" fmla="*/ 198584 h 494486"/>
              <a:gd name="T64" fmla="*/ 647841 w 596984"/>
              <a:gd name="T65" fmla="*/ 360072 h 494486"/>
              <a:gd name="T66" fmla="*/ 542045 w 596984"/>
              <a:gd name="T67" fmla="*/ 163040 h 494486"/>
              <a:gd name="T68" fmla="*/ 684405 w 596984"/>
              <a:gd name="T69" fmla="*/ 0 h 494486"/>
              <a:gd name="T70" fmla="*/ 322016 w 596984"/>
              <a:gd name="T71" fmla="*/ 0 h 494486"/>
              <a:gd name="T72" fmla="*/ 465107 w 596984"/>
              <a:gd name="T73" fmla="*/ 163001 h 494486"/>
              <a:gd name="T74" fmla="*/ 359343 w 596984"/>
              <a:gd name="T75" fmla="*/ 360001 h 494486"/>
              <a:gd name="T76" fmla="*/ 346120 w 596984"/>
              <a:gd name="T77" fmla="*/ 361546 h 494486"/>
              <a:gd name="T78" fmla="*/ 203803 w 596984"/>
              <a:gd name="T79" fmla="*/ 198537 h 494486"/>
              <a:gd name="T80" fmla="*/ 225583 w 596984"/>
              <a:gd name="T81" fmla="*/ 64896 h 494486"/>
              <a:gd name="T82" fmla="*/ 308791 w 596984"/>
              <a:gd name="T83" fmla="*/ 1547 h 494486"/>
              <a:gd name="T84" fmla="*/ 322016 w 596984"/>
              <a:gd name="T85" fmla="*/ 0 h 4944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sz="1013"/>
          </a:p>
        </p:txBody>
      </p:sp>
      <p:sp>
        <p:nvSpPr>
          <p:cNvPr id="14" name="文本框 5">
            <a:extLst>
              <a:ext uri="{FF2B5EF4-FFF2-40B4-BE49-F238E27FC236}">
                <a16:creationId xmlns:a16="http://schemas.microsoft.com/office/drawing/2014/main" id="{10328ABB-4CF5-6241-870E-F4E2C698265A}"/>
              </a:ext>
            </a:extLst>
          </p:cNvPr>
          <p:cNvSpPr txBox="1">
            <a:spLocks noChangeArrowheads="1"/>
          </p:cNvSpPr>
          <p:nvPr/>
        </p:nvSpPr>
        <p:spPr bwMode="auto">
          <a:xfrm>
            <a:off x="1371600" y="1613297"/>
            <a:ext cx="600670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zh-CN" sz="6000" dirty="0" err="1">
                <a:solidFill>
                  <a:srgbClr val="FF0000"/>
                </a:solidFill>
                <a:latin typeface="HP001 Kieu 2 5H"/>
                <a:ea typeface="包图小白体"/>
                <a:cs typeface="包图小白体"/>
              </a:rPr>
              <a:t>Chào</a:t>
            </a:r>
            <a:r>
              <a:rPr lang="en-US" altLang="zh-CN" sz="6000" dirty="0">
                <a:solidFill>
                  <a:srgbClr val="FF0000"/>
                </a:solidFill>
                <a:latin typeface="HP001 Kieu 2 5H"/>
                <a:ea typeface="包图小白体"/>
                <a:cs typeface="包图小白体"/>
              </a:rPr>
              <a:t> </a:t>
            </a:r>
            <a:r>
              <a:rPr lang="en-US" altLang="zh-CN" sz="6000" dirty="0" err="1">
                <a:solidFill>
                  <a:srgbClr val="FF0000"/>
                </a:solidFill>
                <a:latin typeface="HP001 Kieu 2 5H"/>
                <a:ea typeface="包图小白体"/>
                <a:cs typeface="包图小白体"/>
              </a:rPr>
              <a:t>tạm</a:t>
            </a:r>
            <a:r>
              <a:rPr lang="en-US" altLang="zh-CN" sz="6000" dirty="0">
                <a:solidFill>
                  <a:srgbClr val="FF0000"/>
                </a:solidFill>
                <a:latin typeface="HP001 Kieu 2 5H"/>
                <a:ea typeface="包图小白体"/>
                <a:cs typeface="包图小白体"/>
              </a:rPr>
              <a:t> </a:t>
            </a:r>
            <a:r>
              <a:rPr lang="en-US" altLang="zh-CN" sz="6000" dirty="0" err="1">
                <a:solidFill>
                  <a:srgbClr val="FF0000"/>
                </a:solidFill>
                <a:latin typeface="HP001 Kieu 2 5H"/>
                <a:ea typeface="包图小白体"/>
                <a:cs typeface="包图小白体"/>
              </a:rPr>
              <a:t>biệt</a:t>
            </a:r>
            <a:r>
              <a:rPr lang="en-US" altLang="zh-CN" sz="6000" dirty="0">
                <a:solidFill>
                  <a:srgbClr val="FF0000"/>
                </a:solidFill>
                <a:latin typeface="HP001 Kieu 2 5H"/>
                <a:ea typeface="包图小白体"/>
                <a:cs typeface="包图小白体"/>
              </a:rPr>
              <a:t> </a:t>
            </a:r>
            <a:r>
              <a:rPr lang="en-US" altLang="zh-CN" sz="6000" dirty="0" err="1">
                <a:solidFill>
                  <a:srgbClr val="FF0000"/>
                </a:solidFill>
                <a:latin typeface="HP001 Kieu 2 5H"/>
                <a:ea typeface="包图小白体"/>
                <a:cs typeface="包图小白体"/>
              </a:rPr>
              <a:t>các</a:t>
            </a:r>
            <a:r>
              <a:rPr lang="en-US" altLang="zh-CN" sz="6000" dirty="0">
                <a:solidFill>
                  <a:srgbClr val="FF0000"/>
                </a:solidFill>
                <a:latin typeface="HP001 Kieu 2 5H"/>
                <a:ea typeface="包图小白体"/>
                <a:cs typeface="包图小白体"/>
              </a:rPr>
              <a:t> </a:t>
            </a:r>
            <a:r>
              <a:rPr lang="en-US" altLang="zh-CN" sz="6000" dirty="0" err="1">
                <a:solidFill>
                  <a:srgbClr val="FF0000"/>
                </a:solidFill>
                <a:latin typeface="HP001 Kieu 2 5H"/>
                <a:ea typeface="包图小白体"/>
                <a:cs typeface="包图小白体"/>
              </a:rPr>
              <a:t>em</a:t>
            </a:r>
            <a:r>
              <a:rPr lang="en-US" altLang="zh-CN" sz="6000" dirty="0">
                <a:solidFill>
                  <a:srgbClr val="FF0000"/>
                </a:solidFill>
                <a:latin typeface="HP001 Kieu 2 5H"/>
                <a:ea typeface="包图小白体"/>
                <a:cs typeface="包图小白体"/>
              </a:rPr>
              <a:t> </a:t>
            </a:r>
            <a:r>
              <a:rPr lang="en-US" altLang="zh-CN" sz="6000" dirty="0" err="1">
                <a:solidFill>
                  <a:srgbClr val="FF0000"/>
                </a:solidFill>
                <a:latin typeface="HP001 Kieu 2 5H"/>
                <a:ea typeface="包图小白体"/>
                <a:cs typeface="包图小白体"/>
              </a:rPr>
              <a:t>nhé</a:t>
            </a:r>
            <a:r>
              <a:rPr lang="en-US" altLang="zh-CN" sz="6000" dirty="0">
                <a:solidFill>
                  <a:srgbClr val="FF0000"/>
                </a:solidFill>
                <a:latin typeface="HP001 Kieu 2 5H"/>
                <a:ea typeface="包图小白体"/>
                <a:cs typeface="包图小白体"/>
              </a:rPr>
              <a:t>!</a:t>
            </a:r>
            <a:endParaRPr lang="zh-CN" altLang="en-US" sz="6000" dirty="0">
              <a:solidFill>
                <a:srgbClr val="FF0000"/>
              </a:solidFill>
              <a:latin typeface="HP001 Kieu 2 5H"/>
              <a:ea typeface="包图小白体"/>
              <a:cs typeface="包图小白体"/>
            </a:endParaRPr>
          </a:p>
        </p:txBody>
      </p:sp>
    </p:spTree>
    <p:extLst>
      <p:ext uri="{BB962C8B-B14F-4D97-AF65-F5344CB8AC3E}">
        <p14:creationId xmlns:p14="http://schemas.microsoft.com/office/powerpoint/2010/main" val="6053856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Trang Sách Em Yêu - Ái Khanh - Bài Hát Hay Về Mái Trường">
            <a:hlinkClick r:id="" action="ppaction://media"/>
            <a:extLst>
              <a:ext uri="{FF2B5EF4-FFF2-40B4-BE49-F238E27FC236}">
                <a16:creationId xmlns:a16="http://schemas.microsoft.com/office/drawing/2014/main" id="{CF3A87EC-CBB3-6145-8F5E-BCCDC2585FD5}"/>
              </a:ext>
            </a:extLst>
          </p:cNvPr>
          <p:cNvPicPr>
            <a:picLocks noRot="1" noChangeAspect="1"/>
          </p:cNvPicPr>
          <p:nvPr>
            <a:videoFile r:link="rId1"/>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00661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id="{CE903552-C702-4566-B0E2-781934F0D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96834" y="-144183"/>
            <a:ext cx="1733550" cy="1536906"/>
          </a:xfrm>
          <a:prstGeom prst="rect">
            <a:avLst/>
          </a:prstGeom>
        </p:spPr>
      </p:pic>
      <p:pic>
        <p:nvPicPr>
          <p:cNvPr id="4" name="Kí hiệu - Khám phá &amp; Luyện tập">
            <a:extLst>
              <a:ext uri="{FF2B5EF4-FFF2-40B4-BE49-F238E27FC236}">
                <a16:creationId xmlns:a16="http://schemas.microsoft.com/office/drawing/2014/main" id="{23946CEC-2B51-42DF-8DBA-549BB7789B2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299137" y="532399"/>
            <a:ext cx="638922" cy="638922"/>
          </a:xfrm>
          <a:prstGeom prst="rect">
            <a:avLst/>
          </a:prstGeom>
        </p:spPr>
      </p:pic>
      <p:pic>
        <p:nvPicPr>
          <p:cNvPr id="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57" y="1937543"/>
            <a:ext cx="1346912" cy="1346912"/>
          </a:xfrm>
          <a:prstGeom prst="rect">
            <a:avLst/>
          </a:prstGeom>
        </p:spPr>
      </p:pic>
      <p:sp>
        <p:nvSpPr>
          <p:cNvPr id="8" name="文本框 5">
            <a:extLst>
              <a:ext uri="{FF2B5EF4-FFF2-40B4-BE49-F238E27FC236}">
                <a16:creationId xmlns:a16="http://schemas.microsoft.com/office/drawing/2014/main" id="{275D2AF0-C007-5B48-9536-1A4456F0FB14}"/>
              </a:ext>
            </a:extLst>
          </p:cNvPr>
          <p:cNvSpPr txBox="1">
            <a:spLocks noChangeArrowheads="1"/>
          </p:cNvSpPr>
          <p:nvPr/>
        </p:nvSpPr>
        <p:spPr bwMode="auto">
          <a:xfrm>
            <a:off x="938059" y="580520"/>
            <a:ext cx="84784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zh-CN" sz="3600" b="1" dirty="0" err="1">
                <a:solidFill>
                  <a:srgbClr val="FF0000"/>
                </a:solidFill>
                <a:latin typeface="HP001 Kieu 2 5H"/>
                <a:ea typeface="包图小白体"/>
                <a:cs typeface="包图小白体"/>
              </a:rPr>
              <a:t>Kể</a:t>
            </a:r>
            <a:r>
              <a:rPr lang="en-US" altLang="zh-CN" sz="3600" b="1" dirty="0">
                <a:solidFill>
                  <a:srgbClr val="FF0000"/>
                </a:solidFill>
                <a:latin typeface="HP001 Kieu 2 5H"/>
                <a:ea typeface="包图小白体"/>
                <a:cs typeface="包图小白体"/>
              </a:rPr>
              <a:t> </a:t>
            </a:r>
            <a:r>
              <a:rPr lang="en-US" altLang="zh-CN" sz="3600" b="1" dirty="0" err="1">
                <a:solidFill>
                  <a:srgbClr val="FF0000"/>
                </a:solidFill>
                <a:latin typeface="HP001 Kieu 2 5H"/>
                <a:ea typeface="包图小白体"/>
                <a:cs typeface="包图小白体"/>
              </a:rPr>
              <a:t>tên</a:t>
            </a:r>
            <a:r>
              <a:rPr lang="en-US" altLang="zh-CN" sz="3600" b="1" dirty="0">
                <a:solidFill>
                  <a:srgbClr val="FF0000"/>
                </a:solidFill>
                <a:latin typeface="HP001 Kieu 2 5H"/>
                <a:ea typeface="包图小白体"/>
                <a:cs typeface="包图小白体"/>
              </a:rPr>
              <a:t> </a:t>
            </a:r>
            <a:r>
              <a:rPr lang="en-US" altLang="zh-CN" sz="3600" b="1" dirty="0" err="1">
                <a:solidFill>
                  <a:srgbClr val="FF0000"/>
                </a:solidFill>
                <a:latin typeface="HP001 Kieu 2 5H"/>
                <a:ea typeface="包图小白体"/>
                <a:cs typeface="包图小白体"/>
              </a:rPr>
              <a:t>một</a:t>
            </a:r>
            <a:r>
              <a:rPr lang="en-US" altLang="zh-CN" sz="3600" b="1" dirty="0">
                <a:solidFill>
                  <a:srgbClr val="FF0000"/>
                </a:solidFill>
                <a:latin typeface="HP001 Kieu 2 5H"/>
                <a:ea typeface="包图小白体"/>
                <a:cs typeface="包图小白体"/>
              </a:rPr>
              <a:t> </a:t>
            </a:r>
            <a:r>
              <a:rPr lang="en-US" altLang="zh-CN" sz="3600" b="1" dirty="0" err="1">
                <a:solidFill>
                  <a:srgbClr val="FF0000"/>
                </a:solidFill>
                <a:latin typeface="HP001 Kieu 2 5H"/>
                <a:ea typeface="包图小白体"/>
                <a:cs typeface="包图小白体"/>
              </a:rPr>
              <a:t>vài</a:t>
            </a:r>
            <a:r>
              <a:rPr lang="en-US" altLang="zh-CN" sz="3600" b="1" dirty="0">
                <a:solidFill>
                  <a:srgbClr val="FF0000"/>
                </a:solidFill>
                <a:latin typeface="HP001 Kieu 2 5H"/>
                <a:ea typeface="包图小白体"/>
                <a:cs typeface="包图小白体"/>
              </a:rPr>
              <a:t> </a:t>
            </a:r>
            <a:r>
              <a:rPr lang="en-US" altLang="zh-CN" sz="3600" b="1" dirty="0" err="1">
                <a:solidFill>
                  <a:srgbClr val="FF0000"/>
                </a:solidFill>
                <a:latin typeface="HP001 Kieu 2 5H"/>
                <a:ea typeface="包图小白体"/>
                <a:cs typeface="包图小白体"/>
              </a:rPr>
              <a:t>cuốn</a:t>
            </a:r>
            <a:r>
              <a:rPr lang="en-US" altLang="zh-CN" sz="3600" b="1" dirty="0">
                <a:solidFill>
                  <a:srgbClr val="FF0000"/>
                </a:solidFill>
                <a:latin typeface="HP001 Kieu 2 5H"/>
                <a:ea typeface="包图小白体"/>
                <a:cs typeface="包图小白体"/>
              </a:rPr>
              <a:t> </a:t>
            </a:r>
            <a:r>
              <a:rPr lang="en-US" altLang="zh-CN" sz="3600" b="1" dirty="0" err="1">
                <a:solidFill>
                  <a:srgbClr val="FF0000"/>
                </a:solidFill>
                <a:latin typeface="HP001 Kieu 2 5H"/>
                <a:ea typeface="包图小白体"/>
                <a:cs typeface="包图小白体"/>
              </a:rPr>
              <a:t>sách</a:t>
            </a:r>
            <a:r>
              <a:rPr lang="en-US" altLang="zh-CN" sz="3600" b="1" dirty="0">
                <a:solidFill>
                  <a:srgbClr val="FF0000"/>
                </a:solidFill>
                <a:latin typeface="HP001 Kieu 2 5H"/>
                <a:ea typeface="包图小白体"/>
                <a:cs typeface="包图小白体"/>
              </a:rPr>
              <a:t> </a:t>
            </a:r>
            <a:r>
              <a:rPr lang="en-US" altLang="zh-CN" sz="3600" b="1" dirty="0" err="1">
                <a:solidFill>
                  <a:srgbClr val="FF0000"/>
                </a:solidFill>
                <a:latin typeface="HP001 Kieu 2 5H"/>
                <a:ea typeface="包图小白体"/>
                <a:cs typeface="包图小白体"/>
              </a:rPr>
              <a:t>em</a:t>
            </a:r>
            <a:r>
              <a:rPr lang="en-US" altLang="zh-CN" sz="3600" b="1" dirty="0">
                <a:solidFill>
                  <a:srgbClr val="FF0000"/>
                </a:solidFill>
                <a:latin typeface="HP001 Kieu 2 5H"/>
                <a:ea typeface="包图小白体"/>
                <a:cs typeface="包图小白体"/>
              </a:rPr>
              <a:t> </a:t>
            </a:r>
            <a:r>
              <a:rPr lang="en-US" altLang="zh-CN" sz="3600" b="1" dirty="0" err="1">
                <a:solidFill>
                  <a:srgbClr val="FF0000"/>
                </a:solidFill>
                <a:latin typeface="HP001 Kieu 2 5H"/>
                <a:ea typeface="包图小白体"/>
                <a:cs typeface="包图小白体"/>
              </a:rPr>
              <a:t>thích</a:t>
            </a:r>
            <a:r>
              <a:rPr lang="en-US" altLang="zh-CN" sz="3600" b="1" dirty="0">
                <a:solidFill>
                  <a:srgbClr val="FF0000"/>
                </a:solidFill>
                <a:latin typeface="HP001 Kieu 2 5H"/>
                <a:ea typeface="包图小白体"/>
                <a:cs typeface="包图小白体"/>
              </a:rPr>
              <a:t>.</a:t>
            </a:r>
            <a:endParaRPr lang="zh-CN" altLang="en-US" sz="3600" b="1" dirty="0">
              <a:solidFill>
                <a:srgbClr val="FF0000"/>
              </a:solidFill>
              <a:latin typeface="HP001 Kieu 2 5H"/>
              <a:ea typeface="包图小白体"/>
              <a:cs typeface="包图小白体"/>
            </a:endParaRPr>
          </a:p>
        </p:txBody>
      </p:sp>
      <p:pic>
        <p:nvPicPr>
          <p:cNvPr id="9" name="Picture 6" descr="Trẻ Em, Mầm Non, Đọc Sách, Học Tập, Cô Bé, Tải hình PNG 345 -  Free.Vector6.com">
            <a:extLst>
              <a:ext uri="{FF2B5EF4-FFF2-40B4-BE49-F238E27FC236}">
                <a16:creationId xmlns:a16="http://schemas.microsoft.com/office/drawing/2014/main" id="{939BB128-66BB-2C40-9C3F-93425F8D9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931" y="2068684"/>
            <a:ext cx="4494997" cy="307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5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250"/>
                                        <p:tgtEl>
                                          <p:spTgt spid="11"/>
                                        </p:tgtEl>
                                      </p:cBhvr>
                                    </p:animEffect>
                                    <p:anim calcmode="lin" valueType="num">
                                      <p:cBhvr>
                                        <p:cTn id="13" dur="1250" fill="hold"/>
                                        <p:tgtEl>
                                          <p:spTgt spid="11"/>
                                        </p:tgtEl>
                                        <p:attrNameLst>
                                          <p:attrName>ppt_x</p:attrName>
                                        </p:attrNameLst>
                                      </p:cBhvr>
                                      <p:tavLst>
                                        <p:tav tm="0">
                                          <p:val>
                                            <p:strVal val="#ppt_x"/>
                                          </p:val>
                                        </p:tav>
                                        <p:tav tm="100000">
                                          <p:val>
                                            <p:strVal val="#ppt_x"/>
                                          </p:val>
                                        </p:tav>
                                      </p:tavLst>
                                    </p:anim>
                                    <p:anim calcmode="lin" valueType="num">
                                      <p:cBhvr>
                                        <p:cTn id="14"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506EC3-5F1E-CE46-BFE9-9B5A3621ABFC}"/>
              </a:ext>
            </a:extLst>
          </p:cNvPr>
          <p:cNvSpPr/>
          <p:nvPr/>
        </p:nvSpPr>
        <p:spPr>
          <a:xfrm>
            <a:off x="95693" y="162167"/>
            <a:ext cx="8923179" cy="3539430"/>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cuốn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thích</a:t>
            </a:r>
            <a:endParaRPr lang="en-US" sz="32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err="1">
                <a:solidFill>
                  <a:srgbClr val="0432FF"/>
                </a:solidFill>
                <a:latin typeface="Times New Roman" panose="02020603050405020304" pitchFamily="18" charset="0"/>
                <a:cs typeface="Times New Roman" panose="02020603050405020304" pitchFamily="18" charset="0"/>
              </a:rPr>
              <a:t>Hạt</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giống</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tâm</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hồn</a:t>
            </a:r>
            <a:endParaRPr lang="en-US" sz="3200" dirty="0">
              <a:solidFill>
                <a:srgbClr val="0432FF"/>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err="1">
                <a:solidFill>
                  <a:srgbClr val="0432FF"/>
                </a:solidFill>
                <a:latin typeface="Times New Roman" panose="02020603050405020304" pitchFamily="18" charset="0"/>
                <a:cs typeface="Times New Roman" panose="02020603050405020304" pitchFamily="18" charset="0"/>
              </a:rPr>
              <a:t>Cây</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chuối</a:t>
            </a:r>
            <a:r>
              <a:rPr lang="en-US" sz="3200" dirty="0">
                <a:solidFill>
                  <a:srgbClr val="0432FF"/>
                </a:solidFill>
                <a:latin typeface="Times New Roman" panose="02020603050405020304" pitchFamily="18" charset="0"/>
                <a:cs typeface="Times New Roman" panose="02020603050405020304" pitchFamily="18" charset="0"/>
              </a:rPr>
              <a:t> non </a:t>
            </a:r>
            <a:r>
              <a:rPr lang="en-US" sz="3200" dirty="0" err="1">
                <a:solidFill>
                  <a:srgbClr val="0432FF"/>
                </a:solidFill>
                <a:latin typeface="Times New Roman" panose="02020603050405020304" pitchFamily="18" charset="0"/>
                <a:cs typeface="Times New Roman" panose="02020603050405020304" pitchFamily="18" charset="0"/>
              </a:rPr>
              <a:t>đi</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giày</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xanh</a:t>
            </a:r>
            <a:r>
              <a:rPr lang="en-US" sz="3200" dirty="0">
                <a:solidFill>
                  <a:srgbClr val="0432FF"/>
                </a:solidFill>
                <a:latin typeface="Times New Roman" panose="02020603050405020304" pitchFamily="18" charset="0"/>
                <a:cs typeface="Times New Roman" panose="02020603050405020304" pitchFamily="18" charset="0"/>
              </a:rPr>
              <a:t> - </a:t>
            </a:r>
            <a:r>
              <a:rPr lang="en-US" sz="3200" dirty="0" err="1">
                <a:solidFill>
                  <a:srgbClr val="0432FF"/>
                </a:solidFill>
                <a:latin typeface="Times New Roman" panose="02020603050405020304" pitchFamily="18" charset="0"/>
                <a:cs typeface="Times New Roman" panose="02020603050405020304" pitchFamily="18" charset="0"/>
              </a:rPr>
              <a:t>Tác</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giả</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Nguyễn</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Nhật</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Ánh</a:t>
            </a:r>
            <a:endParaRPr lang="en-US" sz="3200" dirty="0">
              <a:solidFill>
                <a:srgbClr val="0432FF"/>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err="1">
                <a:solidFill>
                  <a:srgbClr val="0432FF"/>
                </a:solidFill>
                <a:latin typeface="Times New Roman" panose="02020603050405020304" pitchFamily="18" charset="0"/>
                <a:cs typeface="Times New Roman" panose="02020603050405020304" pitchFamily="18" charset="0"/>
              </a:rPr>
              <a:t>Không</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gia</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đình</a:t>
            </a:r>
            <a:r>
              <a:rPr lang="en-US" sz="3200" dirty="0">
                <a:solidFill>
                  <a:srgbClr val="0432FF"/>
                </a:solidFill>
                <a:latin typeface="Times New Roman" panose="02020603050405020304" pitchFamily="18" charset="0"/>
                <a:cs typeface="Times New Roman" panose="02020603050405020304" pitchFamily="18" charset="0"/>
              </a:rPr>
              <a:t> - Hector </a:t>
            </a:r>
            <a:r>
              <a:rPr lang="en-US" sz="3200" dirty="0" err="1">
                <a:solidFill>
                  <a:srgbClr val="0432FF"/>
                </a:solidFill>
                <a:latin typeface="Times New Roman" panose="02020603050405020304" pitchFamily="18" charset="0"/>
                <a:cs typeface="Times New Roman" panose="02020603050405020304" pitchFamily="18" charset="0"/>
              </a:rPr>
              <a:t>Malot</a:t>
            </a:r>
            <a:endParaRPr lang="en-US" sz="3200" dirty="0">
              <a:solidFill>
                <a:srgbClr val="0432FF"/>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err="1">
                <a:solidFill>
                  <a:srgbClr val="0432FF"/>
                </a:solidFill>
                <a:latin typeface="Times New Roman" panose="02020603050405020304" pitchFamily="18" charset="0"/>
                <a:cs typeface="Times New Roman" panose="02020603050405020304" pitchFamily="18" charset="0"/>
              </a:rPr>
              <a:t>Những</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tấm</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lòng</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cao</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cả</a:t>
            </a:r>
            <a:r>
              <a:rPr lang="en-US" sz="3200" dirty="0">
                <a:solidFill>
                  <a:srgbClr val="0432FF"/>
                </a:solidFill>
                <a:latin typeface="Times New Roman" panose="02020603050405020304" pitchFamily="18" charset="0"/>
                <a:cs typeface="Times New Roman" panose="02020603050405020304" pitchFamily="18" charset="0"/>
              </a:rPr>
              <a:t> - </a:t>
            </a:r>
            <a:r>
              <a:rPr lang="en-US" sz="3200" dirty="0" err="1">
                <a:solidFill>
                  <a:srgbClr val="0432FF"/>
                </a:solidFill>
                <a:latin typeface="Times New Roman" panose="02020603050405020304" pitchFamily="18" charset="0"/>
                <a:cs typeface="Times New Roman" panose="02020603050405020304" pitchFamily="18" charset="0"/>
              </a:rPr>
              <a:t>Edomondo</a:t>
            </a:r>
            <a:r>
              <a:rPr lang="en-US" sz="3200" dirty="0">
                <a:solidFill>
                  <a:srgbClr val="0432FF"/>
                </a:solidFill>
                <a:latin typeface="Times New Roman" panose="02020603050405020304" pitchFamily="18" charset="0"/>
                <a:cs typeface="Times New Roman" panose="02020603050405020304" pitchFamily="18" charset="0"/>
              </a:rPr>
              <a:t> De </a:t>
            </a:r>
            <a:r>
              <a:rPr lang="en-US" sz="3200" dirty="0" err="1">
                <a:solidFill>
                  <a:srgbClr val="0432FF"/>
                </a:solidFill>
                <a:latin typeface="Times New Roman" panose="02020603050405020304" pitchFamily="18" charset="0"/>
                <a:cs typeface="Times New Roman" panose="02020603050405020304" pitchFamily="18" charset="0"/>
              </a:rPr>
              <a:t>Amicis</a:t>
            </a:r>
            <a:r>
              <a:rPr lang="en-US" sz="3200" dirty="0">
                <a:solidFill>
                  <a:srgbClr val="0432FF"/>
                </a:solidFill>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3200" dirty="0" err="1">
                <a:solidFill>
                  <a:srgbClr val="0432FF"/>
                </a:solidFill>
                <a:latin typeface="Times New Roman" panose="02020603050405020304" pitchFamily="18" charset="0"/>
                <a:cs typeface="Times New Roman" panose="02020603050405020304" pitchFamily="18" charset="0"/>
              </a:rPr>
              <a:t>Nếp</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gấp</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thời</a:t>
            </a:r>
            <a:r>
              <a:rPr lang="en-US" sz="3200" dirty="0">
                <a:solidFill>
                  <a:srgbClr val="0432FF"/>
                </a:solidFill>
                <a:latin typeface="Times New Roman" panose="02020603050405020304" pitchFamily="18" charset="0"/>
                <a:cs typeface="Times New Roman" panose="02020603050405020304" pitchFamily="18" charset="0"/>
              </a:rPr>
              <a:t> </a:t>
            </a:r>
            <a:r>
              <a:rPr lang="en-US" sz="3200" dirty="0" err="1">
                <a:solidFill>
                  <a:srgbClr val="0432FF"/>
                </a:solidFill>
                <a:latin typeface="Times New Roman" panose="02020603050405020304" pitchFamily="18" charset="0"/>
                <a:cs typeface="Times New Roman" panose="02020603050405020304" pitchFamily="18" charset="0"/>
              </a:rPr>
              <a:t>gian</a:t>
            </a:r>
            <a:r>
              <a:rPr lang="en-US" sz="3200" dirty="0">
                <a:solidFill>
                  <a:srgbClr val="0432FF"/>
                </a:solidFill>
                <a:latin typeface="Times New Roman" panose="02020603050405020304" pitchFamily="18" charset="0"/>
                <a:cs typeface="Times New Roman" panose="02020603050405020304" pitchFamily="18" charset="0"/>
              </a:rPr>
              <a:t> - Madeleine </a:t>
            </a:r>
            <a:r>
              <a:rPr lang="en-US" sz="3200" dirty="0" err="1">
                <a:solidFill>
                  <a:srgbClr val="0432FF"/>
                </a:solidFill>
                <a:latin typeface="Times New Roman" panose="02020603050405020304" pitchFamily="18" charset="0"/>
                <a:cs typeface="Times New Roman" panose="02020603050405020304" pitchFamily="18" charset="0"/>
              </a:rPr>
              <a:t>L’Engl</a:t>
            </a:r>
            <a:endParaRPr lang="en-US" sz="32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21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D416D8-BCA2-47D9-AA13-5F9C47238F6A}"/>
              </a:ext>
            </a:extLst>
          </p:cNvPr>
          <p:cNvPicPr>
            <a:picLocks noChangeAspect="1"/>
          </p:cNvPicPr>
          <p:nvPr/>
        </p:nvPicPr>
        <p:blipFill rotWithShape="1">
          <a:blip r:embed="rId2">
            <a:extLst>
              <a:ext uri="{28A0092B-C50C-407E-A947-70E740481C1C}">
                <a14:useLocalDpi xmlns:a14="http://schemas.microsoft.com/office/drawing/2010/main" val="0"/>
              </a:ext>
            </a:extLst>
          </a:blip>
          <a:srcRect t="19057" r="119"/>
          <a:stretch/>
        </p:blipFill>
        <p:spPr>
          <a:xfrm>
            <a:off x="-122808" y="-4"/>
            <a:ext cx="9255791" cy="1391616"/>
          </a:xfrm>
          <a:prstGeom prst="rect">
            <a:avLst/>
          </a:prstGeom>
        </p:spPr>
      </p:pic>
      <p:pic>
        <p:nvPicPr>
          <p:cNvPr id="5" name="Quyển sách">
            <a:extLst>
              <a:ext uri="{FF2B5EF4-FFF2-40B4-BE49-F238E27FC236}">
                <a16:creationId xmlns:a16="http://schemas.microsoft.com/office/drawing/2014/main" id="{1F366A65-0EE2-4E55-B9B3-D19ED0BD23E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5" b="25"/>
          <a:stretch/>
        </p:blipFill>
        <p:spPr>
          <a:xfrm>
            <a:off x="6554637" y="753"/>
            <a:ext cx="2107542" cy="1243178"/>
          </a:xfrm>
          <a:prstGeom prst="rect">
            <a:avLst/>
          </a:prstGeom>
        </p:spPr>
      </p:pic>
      <p:sp>
        <p:nvSpPr>
          <p:cNvPr id="6" name="Số tuần">
            <a:extLst>
              <a:ext uri="{FF2B5EF4-FFF2-40B4-BE49-F238E27FC236}">
                <a16:creationId xmlns:a16="http://schemas.microsoft.com/office/drawing/2014/main" id="{6FA1F239-454D-4FC6-B012-C13F13255161}"/>
              </a:ext>
            </a:extLst>
          </p:cNvPr>
          <p:cNvSpPr txBox="1">
            <a:spLocks/>
          </p:cNvSpPr>
          <p:nvPr/>
        </p:nvSpPr>
        <p:spPr>
          <a:xfrm>
            <a:off x="7693798" y="274536"/>
            <a:ext cx="683200" cy="604781"/>
          </a:xfrm>
          <a:prstGeom prst="rect">
            <a:avLst/>
          </a:prstGeom>
        </p:spPr>
        <p:txBody>
          <a:bodyPr/>
          <a:lst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C00000"/>
                </a:solidFill>
                <a:latin typeface="Averta Std CY" panose="00000500000000000000" pitchFamily="50" charset="0"/>
              </a:rPr>
              <a:t>12</a:t>
            </a:r>
          </a:p>
        </p:txBody>
      </p:sp>
      <p:sp>
        <p:nvSpPr>
          <p:cNvPr id="7" name="Tuần">
            <a:extLst>
              <a:ext uri="{FF2B5EF4-FFF2-40B4-BE49-F238E27FC236}">
                <a16:creationId xmlns:a16="http://schemas.microsoft.com/office/drawing/2014/main" id="{D706EB0F-7BF6-4D2C-8D21-7A916B8FD18E}"/>
              </a:ext>
            </a:extLst>
          </p:cNvPr>
          <p:cNvSpPr txBox="1">
            <a:spLocks/>
          </p:cNvSpPr>
          <p:nvPr/>
        </p:nvSpPr>
        <p:spPr>
          <a:xfrm>
            <a:off x="6852398" y="95200"/>
            <a:ext cx="1239419" cy="424732"/>
          </a:xfrm>
          <a:prstGeom prst="rect">
            <a:avLst/>
          </a:prstGeom>
        </p:spPr>
        <p:txBody>
          <a:bodyPr/>
          <a:lst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err="1">
                <a:solidFill>
                  <a:srgbClr val="00B0F0"/>
                </a:solidFill>
                <a:latin typeface="Averta Std CY" panose="00000500000000000000" pitchFamily="50" charset="0"/>
              </a:rPr>
              <a:t>Tuần</a:t>
            </a:r>
            <a:endParaRPr lang="en-US" sz="2400" b="1" dirty="0">
              <a:solidFill>
                <a:srgbClr val="00B0F0"/>
              </a:solidFill>
              <a:latin typeface="Averta Std CY" panose="00000500000000000000" pitchFamily="50" charset="0"/>
            </a:endParaRPr>
          </a:p>
        </p:txBody>
      </p:sp>
      <p:sp>
        <p:nvSpPr>
          <p:cNvPr id="8" name="Chủ đề">
            <a:extLst>
              <a:ext uri="{FF2B5EF4-FFF2-40B4-BE49-F238E27FC236}">
                <a16:creationId xmlns:a16="http://schemas.microsoft.com/office/drawing/2014/main" id="{7F1BF86F-4B13-4DFC-AD9A-88E6D010204C}"/>
              </a:ext>
            </a:extLst>
          </p:cNvPr>
          <p:cNvSpPr txBox="1">
            <a:spLocks/>
          </p:cNvSpPr>
          <p:nvPr/>
        </p:nvSpPr>
        <p:spPr>
          <a:xfrm>
            <a:off x="257387" y="195900"/>
            <a:ext cx="5112297" cy="521681"/>
          </a:xfrm>
          <a:prstGeom prst="rect">
            <a:avLst/>
          </a:prstGeom>
        </p:spPr>
        <p:txBody>
          <a:bodyPr/>
          <a:lst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prstClr val="black"/>
                </a:solidFill>
                <a:latin typeface="Times New Roman" panose="02020603050405020304" pitchFamily="18" charset="0"/>
                <a:cs typeface="Times New Roman" panose="02020603050405020304" pitchFamily="18" charset="0"/>
              </a:rPr>
              <a:t>CÙNG EM SÁNG  TẠO</a:t>
            </a:r>
          </a:p>
        </p:txBody>
      </p:sp>
      <p:pic>
        <p:nvPicPr>
          <p:cNvPr id="9" name="Banner">
            <a:extLst>
              <a:ext uri="{FF2B5EF4-FFF2-40B4-BE49-F238E27FC236}">
                <a16:creationId xmlns:a16="http://schemas.microsoft.com/office/drawing/2014/main" id="{D456F0FE-62DD-4359-AD5D-55CE34350D9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2" b="32"/>
          <a:stretch/>
        </p:blipFill>
        <p:spPr>
          <a:xfrm>
            <a:off x="1333996" y="502178"/>
            <a:ext cx="6274412" cy="1078992"/>
          </a:xfrm>
          <a:prstGeom prst="rect">
            <a:avLst/>
          </a:prstGeom>
        </p:spPr>
      </p:pic>
      <p:pic>
        <p:nvPicPr>
          <p:cNvPr id="10" name="Hoa hướng dương">
            <a:extLst>
              <a:ext uri="{FF2B5EF4-FFF2-40B4-BE49-F238E27FC236}">
                <a16:creationId xmlns:a16="http://schemas.microsoft.com/office/drawing/2014/main" id="{18437898-D262-48F2-B047-A7B7A1B27DC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7" r="117"/>
          <a:stretch/>
        </p:blipFill>
        <p:spPr>
          <a:xfrm>
            <a:off x="1032760" y="502178"/>
            <a:ext cx="1581912" cy="1316736"/>
          </a:xfrm>
          <a:prstGeom prst="rect">
            <a:avLst/>
          </a:prstGeom>
        </p:spPr>
      </p:pic>
      <p:sp>
        <p:nvSpPr>
          <p:cNvPr id="11" name="Tên bài">
            <a:extLst>
              <a:ext uri="{FF2B5EF4-FFF2-40B4-BE49-F238E27FC236}">
                <a16:creationId xmlns:a16="http://schemas.microsoft.com/office/drawing/2014/main" id="{E513E955-CBFE-41F5-80CA-31FC23E2D114}"/>
              </a:ext>
            </a:extLst>
          </p:cNvPr>
          <p:cNvSpPr txBox="1">
            <a:spLocks/>
          </p:cNvSpPr>
          <p:nvPr/>
        </p:nvSpPr>
        <p:spPr>
          <a:xfrm>
            <a:off x="2557335" y="841336"/>
            <a:ext cx="2777620" cy="466281"/>
          </a:xfrm>
          <a:prstGeom prst="rect">
            <a:avLst/>
          </a:prstGeom>
          <a:noFill/>
        </p:spPr>
        <p:txBody>
          <a:bodyPr wrap="none" rtlCol="0">
            <a:spAutoFit/>
          </a:bodyPr>
          <a:lstStyle>
            <a:lvl1pPr marL="0" indent="0" algn="l" defTabSz="914378"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Cuốn</a:t>
            </a:r>
            <a:r>
              <a:rPr kumimoji="0" lang="en-US" sz="27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27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sách</a:t>
            </a:r>
            <a:r>
              <a:rPr kumimoji="0" lang="en-US" sz="27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27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em</a:t>
            </a:r>
            <a:r>
              <a:rPr kumimoji="0" lang="en-US" sz="27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27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yêu</a:t>
            </a:r>
            <a:endParaRPr kumimoji="0" lang="en-US" sz="27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endParaRPr>
          </a:p>
        </p:txBody>
      </p:sp>
      <p:sp>
        <p:nvSpPr>
          <p:cNvPr id="12" name="Bài số">
            <a:extLst>
              <a:ext uri="{FF2B5EF4-FFF2-40B4-BE49-F238E27FC236}">
                <a16:creationId xmlns:a16="http://schemas.microsoft.com/office/drawing/2014/main" id="{BFE9C511-C3C3-4599-8A96-785E5E936DD9}"/>
              </a:ext>
            </a:extLst>
          </p:cNvPr>
          <p:cNvSpPr txBox="1">
            <a:spLocks/>
          </p:cNvSpPr>
          <p:nvPr/>
        </p:nvSpPr>
        <p:spPr>
          <a:xfrm>
            <a:off x="1556656" y="869608"/>
            <a:ext cx="529876" cy="674031"/>
          </a:xfrm>
          <a:prstGeom prst="rect">
            <a:avLst/>
          </a:prstGeom>
          <a:noFill/>
        </p:spPr>
        <p:txBody>
          <a:bodyPr wrap="square" rtlCol="0">
            <a:spAutoFit/>
          </a:bodyPr>
          <a:lstStyle>
            <a:lvl1pPr marL="0" indent="0" algn="ctr" defTabSz="914378" rtl="0" eaLnBrk="1" latinLnBrk="0" hangingPunct="1">
              <a:lnSpc>
                <a:spcPct val="90000"/>
              </a:lnSpc>
              <a:spcBef>
                <a:spcPts val="0"/>
              </a:spcBef>
              <a:buFont typeface="Arial" panose="020B0604020202020204" pitchFamily="34" charset="0"/>
              <a:buNone/>
              <a:defRPr lang="en-US" sz="2100" b="1" kern="1200">
                <a:solidFill>
                  <a:schemeClr val="bg1"/>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100" b="1" i="0" u="none" strike="noStrike" kern="1200" cap="none" spc="0" normalizeH="0" baseline="0" noProof="0" dirty="0" err="1">
                <a:ln>
                  <a:noFill/>
                </a:ln>
                <a:solidFill>
                  <a:sysClr val="window" lastClr="FFFFFF"/>
                </a:solidFill>
                <a:effectLst/>
                <a:uLnTx/>
                <a:uFillTx/>
                <a:latin typeface="Averta Std CY Bold" panose="00000800000000000000" pitchFamily="50" charset="0"/>
                <a:ea typeface="+mn-ea"/>
                <a:cs typeface="+mn-cs"/>
              </a:rPr>
              <a:t>Bài</a:t>
            </a:r>
            <a:endParaRPr kumimoji="0" lang="en-US" sz="21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endParaRPr>
          </a:p>
          <a:p>
            <a:pPr marL="0" marR="0" lvl="0" indent="0" algn="ctr" defTabSz="914378"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ysClr val="window" lastClr="FFFFFF"/>
                </a:solidFill>
              </a:rPr>
              <a:t>2</a:t>
            </a:r>
            <a:endParaRPr kumimoji="0" lang="en-US" sz="21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endParaRPr>
          </a:p>
        </p:txBody>
      </p:sp>
      <p:pic>
        <p:nvPicPr>
          <p:cNvPr id="13" name="Picture 2" descr="Ilustración de Dos Niños En La Escuela Yendo A La Escuela Uniforme y más  Vectores Libres de Derechos de Uniforme - iStock">
            <a:extLst>
              <a:ext uri="{FF2B5EF4-FFF2-40B4-BE49-F238E27FC236}">
                <a16:creationId xmlns:a16="http://schemas.microsoft.com/office/drawing/2014/main" id="{46AB3FBF-83A9-1940-8FDB-A462D517C07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2551" y="1693508"/>
            <a:ext cx="3997302" cy="29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797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27855" y="2841103"/>
            <a:ext cx="5127536" cy="239687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 y="2596792"/>
            <a:ext cx="9141619" cy="2664728"/>
          </a:xfrm>
          <a:prstGeom prst="rect">
            <a:avLst/>
          </a:prstGeom>
        </p:spPr>
      </p:pic>
      <p:pic>
        <p:nvPicPr>
          <p:cNvPr id="9" name="GAME ĐƯỢC CHIA SẺ MIỄN PHÍ BỞI NK POWERSKILLS">
            <a:extLst>
              <a:ext uri="{FF2B5EF4-FFF2-40B4-BE49-F238E27FC236}">
                <a16:creationId xmlns:a16="http://schemas.microsoft.com/office/drawing/2014/main" id="{51DD034D-DD41-4B52-804B-2EF418A120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6976739" y="1837702"/>
            <a:ext cx="2809250" cy="3743325"/>
          </a:xfrm>
          <a:prstGeom prst="rect">
            <a:avLst/>
          </a:prstGeom>
        </p:spPr>
      </p:pic>
      <p:pic>
        <p:nvPicPr>
          <p:cNvPr id="10" name="XEM THÊM NHIỀU GAME, TEMP KHÁC TẠI: https://www.facebook.com/nkpowerskills">
            <a:extLst>
              <a:ext uri="{FF2B5EF4-FFF2-40B4-BE49-F238E27FC236}">
                <a16:creationId xmlns:a16="http://schemas.microsoft.com/office/drawing/2014/main" id="{899BAD91-67AB-4BE2-9405-4CA454B59BB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04248" y="2753924"/>
            <a:ext cx="3177116" cy="3428107"/>
          </a:xfrm>
          <a:prstGeom prst="rect">
            <a:avLst/>
          </a:prstGeom>
        </p:spPr>
      </p:pic>
      <p:pic>
        <p:nvPicPr>
          <p:cNvPr id="12" name="Kí hiệu - Khám phá">
            <a:extLst>
              <a:ext uri="{FF2B5EF4-FFF2-40B4-BE49-F238E27FC236}">
                <a16:creationId xmlns:a16="http://schemas.microsoft.com/office/drawing/2014/main" id="{D8D6AD4A-F07C-4EDA-8F65-E4A1990AB0E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38528" y="830050"/>
            <a:ext cx="1007652" cy="1007652"/>
          </a:xfrm>
          <a:prstGeom prst="rect">
            <a:avLst/>
          </a:prstGeom>
        </p:spPr>
      </p:pic>
      <p:sp>
        <p:nvSpPr>
          <p:cNvPr id="15" name="Khám phá">
            <a:extLst>
              <a:ext uri="{FF2B5EF4-FFF2-40B4-BE49-F238E27FC236}">
                <a16:creationId xmlns:a16="http://schemas.microsoft.com/office/drawing/2014/main" id="{F382444B-E117-4A9C-B844-E244B4E4CD39}"/>
              </a:ext>
            </a:extLst>
          </p:cNvPr>
          <p:cNvSpPr txBox="1"/>
          <p:nvPr/>
        </p:nvSpPr>
        <p:spPr>
          <a:xfrm>
            <a:off x="2812853" y="1070548"/>
            <a:ext cx="4782789" cy="1169551"/>
          </a:xfrm>
          <a:prstGeom prst="rect">
            <a:avLst/>
          </a:prstGeom>
          <a:noFill/>
        </p:spPr>
        <p:txBody>
          <a:bodyPr wrap="square" rtlCol="0">
            <a:spAutoFit/>
          </a:bodyPr>
          <a:lstStyle/>
          <a:p>
            <a:r>
              <a:rPr lang="en-US" sz="7000" dirty="0" err="1">
                <a:solidFill>
                  <a:srgbClr val="FFFF00"/>
                </a:solidFill>
                <a:latin typeface="Averta Std CY Bold" panose="00000800000000000000" pitchFamily="50" charset="0"/>
              </a:rPr>
              <a:t>Khám</a:t>
            </a:r>
            <a:r>
              <a:rPr lang="en-US" sz="7000" dirty="0">
                <a:solidFill>
                  <a:srgbClr val="FFFF00"/>
                </a:solidFill>
                <a:latin typeface="Averta Std CY Bold" panose="00000800000000000000" pitchFamily="50" charset="0"/>
              </a:rPr>
              <a:t> </a:t>
            </a:r>
            <a:r>
              <a:rPr lang="en-US" sz="7000" dirty="0" err="1">
                <a:solidFill>
                  <a:srgbClr val="FFFF00"/>
                </a:solidFill>
                <a:latin typeface="Averta Std CY Bold" panose="00000800000000000000" pitchFamily="50" charset="0"/>
              </a:rPr>
              <a:t>phá</a:t>
            </a:r>
            <a:endParaRPr lang="en-US" sz="7000" dirty="0">
              <a:solidFill>
                <a:srgbClr val="FFFF00"/>
              </a:solidFill>
              <a:latin typeface="Averta Std CY Bold" panose="00000800000000000000" pitchFamily="50" charset="0"/>
            </a:endParaRPr>
          </a:p>
        </p:txBody>
      </p:sp>
    </p:spTree>
    <p:extLst>
      <p:ext uri="{BB962C8B-B14F-4D97-AF65-F5344CB8AC3E}">
        <p14:creationId xmlns:p14="http://schemas.microsoft.com/office/powerpoint/2010/main" val="2434359902"/>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200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75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75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B29C354-ED5B-4D25-92D4-16E92FE9F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82" y="0"/>
            <a:ext cx="8354636" cy="5143500"/>
          </a:xfrm>
          <a:prstGeom prst="rect">
            <a:avLst/>
          </a:prstGeom>
        </p:spPr>
      </p:pic>
      <p:pic>
        <p:nvPicPr>
          <p:cNvPr id="3" name="图片 2">
            <a:extLst>
              <a:ext uri="{FF2B5EF4-FFF2-40B4-BE49-F238E27FC236}">
                <a16:creationId xmlns:a16="http://schemas.microsoft.com/office/drawing/2014/main" id="{939DDD6B-4265-4E8F-A777-40EB938F375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6610918" y="1649569"/>
            <a:ext cx="3524099" cy="3524099"/>
          </a:xfrm>
          <a:prstGeom prst="rect">
            <a:avLst/>
          </a:prstGeom>
        </p:spPr>
      </p:pic>
      <p:sp>
        <p:nvSpPr>
          <p:cNvPr id="12" name="文本框 18">
            <a:extLst>
              <a:ext uri="{FF2B5EF4-FFF2-40B4-BE49-F238E27FC236}">
                <a16:creationId xmlns:a16="http://schemas.microsoft.com/office/drawing/2014/main" id="{2CBFC378-9B19-4B32-99D0-FB94DF209EE9}"/>
              </a:ext>
            </a:extLst>
          </p:cNvPr>
          <p:cNvSpPr txBox="1"/>
          <p:nvPr/>
        </p:nvSpPr>
        <p:spPr>
          <a:xfrm>
            <a:off x="1539750" y="1322310"/>
            <a:ext cx="5534819" cy="1446550"/>
          </a:xfrm>
          <a:prstGeom prst="rect">
            <a:avLst/>
          </a:prstGeom>
          <a:noFill/>
        </p:spPr>
        <p:txBody>
          <a:bodyPr wrap="square" rtlCol="0">
            <a:spAutoFit/>
          </a:bodyPr>
          <a:lstStyle/>
          <a:p>
            <a:pPr algn="ctr" defTabSz="914400">
              <a:defRPr/>
            </a:pPr>
            <a:r>
              <a:rPr lang="en-US" altLang="zh-CN" sz="4400" dirty="0">
                <a:solidFill>
                  <a:srgbClr val="0432FF"/>
                </a:solidFill>
                <a:latin typeface="VNI-Avo" pitchFamily="2" charset="0"/>
                <a:ea typeface="仓耳今楷05-6763 W05" panose="02020400000000000000" pitchFamily="18" charset="-122"/>
              </a:rPr>
              <a:t>1. </a:t>
            </a:r>
            <a:r>
              <a:rPr lang="en-US" altLang="zh-CN" sz="4400" dirty="0" err="1">
                <a:solidFill>
                  <a:srgbClr val="0432FF"/>
                </a:solidFill>
                <a:latin typeface="VNI-Avo" pitchFamily="2" charset="0"/>
                <a:ea typeface="仓耳今楷05-6763 W05" panose="02020400000000000000" pitchFamily="18" charset="-122"/>
              </a:rPr>
              <a:t>Luyện</a:t>
            </a:r>
            <a:r>
              <a:rPr lang="en-US" altLang="zh-CN" sz="4400" dirty="0">
                <a:solidFill>
                  <a:srgbClr val="0432FF"/>
                </a:solidFill>
                <a:latin typeface="VNI-Avo" pitchFamily="2" charset="0"/>
                <a:ea typeface="仓耳今楷05-6763 W05" panose="02020400000000000000" pitchFamily="18" charset="-122"/>
              </a:rPr>
              <a:t> </a:t>
            </a:r>
            <a:r>
              <a:rPr lang="en-US" altLang="zh-CN" sz="4400" dirty="0" err="1">
                <a:solidFill>
                  <a:srgbClr val="0432FF"/>
                </a:solidFill>
                <a:latin typeface="VNI-Avo" pitchFamily="2" charset="0"/>
                <a:ea typeface="仓耳今楷05-6763 W05" panose="02020400000000000000" pitchFamily="18" charset="-122"/>
              </a:rPr>
              <a:t>đọc</a:t>
            </a:r>
            <a:r>
              <a:rPr lang="en-US" altLang="zh-CN" sz="4400" dirty="0">
                <a:solidFill>
                  <a:srgbClr val="0432FF"/>
                </a:solidFill>
                <a:latin typeface="VNI-Avo" pitchFamily="2" charset="0"/>
                <a:ea typeface="仓耳今楷05-6763 W05" panose="02020400000000000000" pitchFamily="18" charset="-122"/>
              </a:rPr>
              <a:t> </a:t>
            </a:r>
            <a:r>
              <a:rPr lang="en-US" altLang="zh-CN" sz="4400" dirty="0" err="1">
                <a:solidFill>
                  <a:srgbClr val="0432FF"/>
                </a:solidFill>
                <a:latin typeface="VNI-Avo" pitchFamily="2" charset="0"/>
                <a:ea typeface="仓耳今楷05-6763 W05" panose="02020400000000000000" pitchFamily="18" charset="-122"/>
              </a:rPr>
              <a:t>thành</a:t>
            </a:r>
            <a:r>
              <a:rPr lang="en-US" altLang="zh-CN" sz="4400" dirty="0">
                <a:solidFill>
                  <a:srgbClr val="0432FF"/>
                </a:solidFill>
                <a:latin typeface="VNI-Avo" pitchFamily="2" charset="0"/>
                <a:ea typeface="仓耳今楷05-6763 W05" panose="02020400000000000000" pitchFamily="18" charset="-122"/>
              </a:rPr>
              <a:t> </a:t>
            </a:r>
            <a:r>
              <a:rPr lang="en-US" altLang="zh-CN" sz="4400" dirty="0" err="1">
                <a:solidFill>
                  <a:srgbClr val="0432FF"/>
                </a:solidFill>
                <a:latin typeface="VNI-Avo" pitchFamily="2" charset="0"/>
                <a:ea typeface="仓耳今楷05-6763 W05" panose="02020400000000000000" pitchFamily="18" charset="-122"/>
              </a:rPr>
              <a:t>tiếng</a:t>
            </a:r>
            <a:endParaRPr lang="zh-CN" altLang="en-US" sz="4400" dirty="0">
              <a:solidFill>
                <a:srgbClr val="0432FF"/>
              </a:solidFill>
              <a:latin typeface="VNI-Avo" pitchFamily="2" charset="0"/>
              <a:ea typeface="仓耳今楷05-6763 W05" panose="02020400000000000000" pitchFamily="18" charset="-122"/>
            </a:endParaRPr>
          </a:p>
        </p:txBody>
      </p:sp>
    </p:spTree>
    <p:extLst>
      <p:ext uri="{BB962C8B-B14F-4D97-AF65-F5344CB8AC3E}">
        <p14:creationId xmlns:p14="http://schemas.microsoft.com/office/powerpoint/2010/main" val="148736927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1623C8-2787-4682-8BC6-CCA48EE78006}"/>
              </a:ext>
            </a:extLst>
          </p:cNvPr>
          <p:cNvSpPr/>
          <p:nvPr/>
        </p:nvSpPr>
        <p:spPr>
          <a:xfrm>
            <a:off x="1356254" y="399857"/>
            <a:ext cx="2610010" cy="830997"/>
          </a:xfrm>
          <a:prstGeom prst="rect">
            <a:avLst/>
          </a:prstGeom>
        </p:spPr>
        <p:txBody>
          <a:bodyPr wrap="none">
            <a:spAutoFit/>
          </a:bodyPr>
          <a:lstStyle/>
          <a:p>
            <a:pPr algn="ctr" defTabSz="914378">
              <a:defRPr/>
            </a:pPr>
            <a:r>
              <a:rPr lang="en-US" altLang="zh-CN" sz="4800" b="1" kern="0" dirty="0" err="1">
                <a:solidFill>
                  <a:srgbClr val="0432FF"/>
                </a:solidFill>
                <a:ea typeface="inpin heiti" charset="-122"/>
                <a:cs typeface="Times New Roman" panose="02020603050405020304" pitchFamily="18" charset="0"/>
              </a:rPr>
              <a:t>Đọc</a:t>
            </a:r>
            <a:r>
              <a:rPr lang="en-US" altLang="zh-CN" sz="4800" b="1" kern="0" dirty="0">
                <a:solidFill>
                  <a:srgbClr val="0432FF"/>
                </a:solidFill>
                <a:ea typeface="inpin heiti" charset="-122"/>
                <a:cs typeface="Times New Roman" panose="02020603050405020304" pitchFamily="18" charset="0"/>
              </a:rPr>
              <a:t> </a:t>
            </a:r>
            <a:r>
              <a:rPr lang="en-US" altLang="zh-CN" sz="4800" b="1" kern="0" dirty="0" err="1">
                <a:solidFill>
                  <a:srgbClr val="0432FF"/>
                </a:solidFill>
                <a:ea typeface="inpin heiti" charset="-122"/>
                <a:cs typeface="Times New Roman" panose="02020603050405020304" pitchFamily="18" charset="0"/>
              </a:rPr>
              <a:t>mẫu</a:t>
            </a:r>
            <a:r>
              <a:rPr lang="en-US" altLang="zh-CN" sz="4800" b="1" kern="0" dirty="0">
                <a:solidFill>
                  <a:srgbClr val="0432FF"/>
                </a:solidFill>
                <a:ea typeface="inpin heiti" charset="-122"/>
                <a:cs typeface="Times New Roman" panose="02020603050405020304" pitchFamily="18" charset="0"/>
              </a:rPr>
              <a:t>:</a:t>
            </a:r>
            <a:endParaRPr lang="zh-CN" altLang="en-US" sz="4800" b="1" kern="0" dirty="0">
              <a:solidFill>
                <a:srgbClr val="0432FF"/>
              </a:solidFill>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02180" y="591932"/>
            <a:ext cx="638922" cy="638922"/>
          </a:xfrm>
          <a:prstGeom prst="rect">
            <a:avLst/>
          </a:prstGeom>
        </p:spPr>
      </p:pic>
      <p:pic>
        <p:nvPicPr>
          <p:cNvPr id="10" name="Picture 9">
            <a:extLst>
              <a:ext uri="{FF2B5EF4-FFF2-40B4-BE49-F238E27FC236}">
                <a16:creationId xmlns:a16="http://schemas.microsoft.com/office/drawing/2014/main" id="{C0C5BACA-E34D-FA47-971F-58BD2C6C7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890" y="1558962"/>
            <a:ext cx="5056094" cy="282967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599">
        <p15:prstTrans prst="wind"/>
      </p:transition>
    </mc:Choice>
    <mc:Fallback xmlns="">
      <p:transition spd="slow" advTm="3599">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自定义 103">
      <a:dk1>
        <a:sysClr val="windowText" lastClr="000000"/>
      </a:dk1>
      <a:lt1>
        <a:sysClr val="window" lastClr="FFFFFF"/>
      </a:lt1>
      <a:dk2>
        <a:srgbClr val="44546A"/>
      </a:dk2>
      <a:lt2>
        <a:srgbClr val="E7E6E6"/>
      </a:lt2>
      <a:accent1>
        <a:srgbClr val="D65154"/>
      </a:accent1>
      <a:accent2>
        <a:srgbClr val="EA6087"/>
      </a:accent2>
      <a:accent3>
        <a:srgbClr val="FCA2B1"/>
      </a:accent3>
      <a:accent4>
        <a:srgbClr val="D65154"/>
      </a:accent4>
      <a:accent5>
        <a:srgbClr val="EA6087"/>
      </a:accent5>
      <a:accent6>
        <a:srgbClr val="FCA2B1"/>
      </a:accent6>
      <a:hlink>
        <a:srgbClr val="0563C1"/>
      </a:hlink>
      <a:folHlink>
        <a:srgbClr val="954F72"/>
      </a:folHlink>
    </a:clrScheme>
    <a:fontScheme name="千图PP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1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千图网海量PPT模板www.58pic.com​​">
  <a:themeElements>
    <a:clrScheme name="自定义 2178">
      <a:dk1>
        <a:sysClr val="windowText" lastClr="000000"/>
      </a:dk1>
      <a:lt1>
        <a:sysClr val="window" lastClr="FFFFFF"/>
      </a:lt1>
      <a:dk2>
        <a:srgbClr val="44546A"/>
      </a:dk2>
      <a:lt2>
        <a:srgbClr val="E7E6E6"/>
      </a:lt2>
      <a:accent1>
        <a:srgbClr val="38B692"/>
      </a:accent1>
      <a:accent2>
        <a:srgbClr val="38B692"/>
      </a:accent2>
      <a:accent3>
        <a:srgbClr val="38B692"/>
      </a:accent3>
      <a:accent4>
        <a:srgbClr val="38B692"/>
      </a:accent4>
      <a:accent5>
        <a:srgbClr val="38B692"/>
      </a:accent5>
      <a:accent6>
        <a:srgbClr val="38B692"/>
      </a:accent6>
      <a:hlink>
        <a:srgbClr val="0563C1"/>
      </a:hlink>
      <a:folHlink>
        <a:srgbClr val="954F72"/>
      </a:folHlink>
    </a:clrScheme>
    <a:fontScheme name="rdbvzni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千图网海量PPT模板www.58pic.com​​">
  <a:themeElements>
    <a:clrScheme name="自定义 2178">
      <a:dk1>
        <a:sysClr val="windowText" lastClr="000000"/>
      </a:dk1>
      <a:lt1>
        <a:sysClr val="window" lastClr="FFFFFF"/>
      </a:lt1>
      <a:dk2>
        <a:srgbClr val="44546A"/>
      </a:dk2>
      <a:lt2>
        <a:srgbClr val="E7E6E6"/>
      </a:lt2>
      <a:accent1>
        <a:srgbClr val="38B692"/>
      </a:accent1>
      <a:accent2>
        <a:srgbClr val="38B692"/>
      </a:accent2>
      <a:accent3>
        <a:srgbClr val="38B692"/>
      </a:accent3>
      <a:accent4>
        <a:srgbClr val="38B692"/>
      </a:accent4>
      <a:accent5>
        <a:srgbClr val="38B692"/>
      </a:accent5>
      <a:accent6>
        <a:srgbClr val="38B692"/>
      </a:accent6>
      <a:hlink>
        <a:srgbClr val="0563C1"/>
      </a:hlink>
      <a:folHlink>
        <a:srgbClr val="954F72"/>
      </a:folHlink>
    </a:clrScheme>
    <a:fontScheme name="rdbvzni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7.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5497</TotalTime>
  <Words>1023</Words>
  <Application>Microsoft Office PowerPoint</Application>
  <PresentationFormat>On-screen Show (16:9)</PresentationFormat>
  <Paragraphs>100</Paragraphs>
  <Slides>29</Slides>
  <Notes>10</Notes>
  <HiddenSlides>0</HiddenSlides>
  <MMClips>1</MMClips>
  <ScaleCrop>false</ScaleCrop>
  <HeadingPairs>
    <vt:vector size="6" baseType="variant">
      <vt:variant>
        <vt:lpstr>Fonts Used</vt:lpstr>
      </vt:variant>
      <vt:variant>
        <vt:i4>22</vt:i4>
      </vt:variant>
      <vt:variant>
        <vt:lpstr>Theme</vt:lpstr>
      </vt:variant>
      <vt:variant>
        <vt:i4>17</vt:i4>
      </vt:variant>
      <vt:variant>
        <vt:lpstr>Slide Titles</vt:lpstr>
      </vt:variant>
      <vt:variant>
        <vt:i4>29</vt:i4>
      </vt:variant>
    </vt:vector>
  </HeadingPairs>
  <TitlesOfParts>
    <vt:vector size="68" baseType="lpstr">
      <vt:lpstr>等线</vt:lpstr>
      <vt:lpstr>等线 Light</vt:lpstr>
      <vt:lpstr>微软雅黑</vt:lpstr>
      <vt:lpstr>Arial</vt:lpstr>
      <vt:lpstr>Arial Rounded MT Bold</vt:lpstr>
      <vt:lpstr>Arial-Rounded</vt:lpstr>
      <vt:lpstr>Averta Std CY</vt:lpstr>
      <vt:lpstr>Averta Std CY Bold</vt:lpstr>
      <vt:lpstr>Calibri</vt:lpstr>
      <vt:lpstr>Calibri Light</vt:lpstr>
      <vt:lpstr>Corbel</vt:lpstr>
      <vt:lpstr>HP001 Kieu 2 5H</vt:lpstr>
      <vt:lpstr>inpin heiti</vt:lpstr>
      <vt:lpstr>Quicksand Medium</vt:lpstr>
      <vt:lpstr>Roboto</vt:lpstr>
      <vt:lpstr>Times New Roman</vt:lpstr>
      <vt:lpstr>Tw Cen MT</vt:lpstr>
      <vt:lpstr>VNI-Avo</vt:lpstr>
      <vt:lpstr>Wingdings 2</vt:lpstr>
      <vt:lpstr>华康少女文字W5</vt:lpstr>
      <vt:lpstr>字魂107号-萌趣欢乐体</vt:lpstr>
      <vt:lpstr>字魂59号-创粗黑</vt:lpstr>
      <vt:lpstr>Hoạt động</vt:lpstr>
      <vt:lpstr>Khởi động</vt:lpstr>
      <vt:lpstr>Khám phá và Luyện tập</vt:lpstr>
      <vt:lpstr>9_www.33ppt.com</vt:lpstr>
      <vt:lpstr>1_Office 主题​​</vt:lpstr>
      <vt:lpstr>PPT定制1801380800</vt:lpstr>
      <vt:lpstr>1_Khởi động</vt:lpstr>
      <vt:lpstr>2_Khởi động</vt:lpstr>
      <vt:lpstr>4_Office 主题</vt:lpstr>
      <vt:lpstr>Office 主题​​</vt:lpstr>
      <vt:lpstr>1_PPT定制1801380800</vt:lpstr>
      <vt:lpstr>2_Office 主题​​</vt:lpstr>
      <vt:lpstr>1_千图网海量PPT模板www.58pic.com​​</vt:lpstr>
      <vt:lpstr>2_千图网海量PPT模板www.58pic.com​​</vt:lpstr>
      <vt:lpstr>5_Office 主题​​</vt:lpstr>
      <vt:lpstr>Frame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admin</cp:lastModifiedBy>
  <cp:revision>781</cp:revision>
  <dcterms:created xsi:type="dcterms:W3CDTF">2021-03-08T07:39:19Z</dcterms:created>
  <dcterms:modified xsi:type="dcterms:W3CDTF">2026-01-25T16:58:38Z</dcterms:modified>
  <cp:contentStatus/>
</cp:coreProperties>
</file>