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59" r:id="rId3"/>
  </p:sldMasterIdLst>
  <p:notesMasterIdLst>
    <p:notesMasterId r:id="rId23"/>
  </p:notesMasterIdLst>
  <p:sldIdLst>
    <p:sldId id="291" r:id="rId4"/>
    <p:sldId id="2645" r:id="rId5"/>
    <p:sldId id="479" r:id="rId6"/>
    <p:sldId id="491" r:id="rId7"/>
    <p:sldId id="11088722" r:id="rId8"/>
    <p:sldId id="11088696" r:id="rId9"/>
    <p:sldId id="11088689" r:id="rId10"/>
    <p:sldId id="11088710" r:id="rId11"/>
    <p:sldId id="11088712" r:id="rId12"/>
    <p:sldId id="11088711" r:id="rId13"/>
    <p:sldId id="11088692" r:id="rId14"/>
    <p:sldId id="11088693" r:id="rId15"/>
    <p:sldId id="11088713" r:id="rId16"/>
    <p:sldId id="11088714" r:id="rId17"/>
    <p:sldId id="11088715" r:id="rId18"/>
    <p:sldId id="11088720" r:id="rId19"/>
    <p:sldId id="11088717" r:id="rId20"/>
    <p:sldId id="11088718" r:id="rId21"/>
    <p:sldId id="1108872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E47"/>
    <a:srgbClr val="C1E193"/>
    <a:srgbClr val="FF6600"/>
    <a:srgbClr val="F7FEFF"/>
    <a:srgbClr val="DDFAFE"/>
    <a:srgbClr val="74BB4D"/>
    <a:srgbClr val="DDEFC3"/>
    <a:srgbClr val="FFF1C5"/>
    <a:srgbClr val="9FD9E5"/>
    <a:srgbClr val="C7E4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50" autoAdjust="0"/>
    <p:restoredTop sz="93923" autoAdjust="0"/>
  </p:normalViewPr>
  <p:slideViewPr>
    <p:cSldViewPr snapToGrid="0">
      <p:cViewPr varScale="1">
        <p:scale>
          <a:sx n="69" d="100"/>
          <a:sy n="69" d="100"/>
        </p:scale>
        <p:origin x="522" y="8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2022/11/14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1530795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461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845802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2054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5245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15</a:t>
            </a:fld>
            <a:endParaRPr lang="zh-CN" altLang="en-US">
              <a:ea typeface="宋体" panose="02010600030101010101" pitchFamily="2" charset="-122"/>
            </a:endParaRPr>
          </a:p>
        </p:txBody>
      </p:sp>
    </p:spTree>
    <p:extLst>
      <p:ext uri="{BB962C8B-B14F-4D97-AF65-F5344CB8AC3E}">
        <p14:creationId xmlns:p14="http://schemas.microsoft.com/office/powerpoint/2010/main" val="785530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BA3BC0-4B8A-453D-B965-8968036FA181}" type="slidenum">
              <a:rPr lang="zh-CN" altLang="en-US" smtClean="0"/>
              <a:t>19</a:t>
            </a:fld>
            <a:endParaRPr lang="zh-CN" altLang="en-US"/>
          </a:p>
        </p:txBody>
      </p:sp>
    </p:spTree>
    <p:extLst>
      <p:ext uri="{BB962C8B-B14F-4D97-AF65-F5344CB8AC3E}">
        <p14:creationId xmlns:p14="http://schemas.microsoft.com/office/powerpoint/2010/main" val="13032177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stretch>
            <a:fillRect/>
          </a:stretch>
        </p:blipFill>
        <p:spPr>
          <a:xfrm>
            <a:off x="0" y="1"/>
            <a:ext cx="12192000" cy="685799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E69B9EE9-F3BF-4B40-83E7-C9BC68FDDB0E}" type="datetimeFigureOut">
              <a:rPr lang="en-US" smtClean="0"/>
              <a:t>11/14/2022</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17F55963-6440-4C45-BA09-4E6A99D1BBE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3"/>
        <p:cNvGrpSpPr/>
        <p:nvPr/>
      </p:nvGrpSpPr>
      <p:grpSpPr>
        <a:xfrm>
          <a:off x="0" y="0"/>
          <a:ext cx="0" cy="0"/>
          <a:chOff x="0" y="0"/>
          <a:chExt cx="0" cy="0"/>
        </a:xfrm>
      </p:grpSpPr>
      <p:sp>
        <p:nvSpPr>
          <p:cNvPr id="354" name="Google Shape;354;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5" name="Google Shape;355;p6"/>
          <p:cNvSpPr/>
          <p:nvPr/>
        </p:nvSpPr>
        <p:spPr>
          <a:xfrm>
            <a:off x="637783" y="1291300"/>
            <a:ext cx="333452"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6"/>
          <p:cNvSpPr/>
          <p:nvPr/>
        </p:nvSpPr>
        <p:spPr>
          <a:xfrm>
            <a:off x="0" y="510917"/>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6"/>
          <p:cNvSpPr/>
          <p:nvPr/>
        </p:nvSpPr>
        <p:spPr>
          <a:xfrm rot="10800000">
            <a:off x="11554234" y="4980751"/>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6"/>
          <p:cNvSpPr/>
          <p:nvPr/>
        </p:nvSpPr>
        <p:spPr>
          <a:xfrm>
            <a:off x="11438897" y="4926667"/>
            <a:ext cx="179233"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9" name="Google Shape;359;p6"/>
          <p:cNvGrpSpPr/>
          <p:nvPr/>
        </p:nvGrpSpPr>
        <p:grpSpPr>
          <a:xfrm>
            <a:off x="11097403" y="5777724"/>
            <a:ext cx="862216" cy="541315"/>
            <a:chOff x="6925510" y="205316"/>
            <a:chExt cx="905688" cy="530354"/>
          </a:xfrm>
        </p:grpSpPr>
        <p:sp>
          <p:nvSpPr>
            <p:cNvPr id="360" name="Google Shape;360;p6"/>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6"/>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6"/>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6"/>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6"/>
          <p:cNvSpPr/>
          <p:nvPr/>
        </p:nvSpPr>
        <p:spPr>
          <a:xfrm>
            <a:off x="11802001" y="6319045"/>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6"/>
          <p:cNvSpPr/>
          <p:nvPr/>
        </p:nvSpPr>
        <p:spPr>
          <a:xfrm>
            <a:off x="878401" y="3101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4"/>
        <p:cNvGrpSpPr/>
        <p:nvPr/>
      </p:nvGrpSpPr>
      <p:grpSpPr>
        <a:xfrm>
          <a:off x="0" y="0"/>
          <a:ext cx="0" cy="0"/>
          <a:chOff x="0" y="0"/>
          <a:chExt cx="0" cy="0"/>
        </a:xfrm>
      </p:grpSpPr>
      <p:sp>
        <p:nvSpPr>
          <p:cNvPr id="375" name="Google Shape;375;p8"/>
          <p:cNvSpPr/>
          <p:nvPr/>
        </p:nvSpPr>
        <p:spPr>
          <a:xfrm rot="-25" flipH="1">
            <a:off x="3299541" y="2571407"/>
            <a:ext cx="5701817"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6" name="Google Shape;376;p8"/>
          <p:cNvGrpSpPr/>
          <p:nvPr/>
        </p:nvGrpSpPr>
        <p:grpSpPr>
          <a:xfrm rot="-1847120" flipH="1">
            <a:off x="1030724" y="2768587"/>
            <a:ext cx="686875" cy="667360"/>
            <a:chOff x="8667201" y="2266387"/>
            <a:chExt cx="389754" cy="378681"/>
          </a:xfrm>
        </p:grpSpPr>
        <p:sp>
          <p:nvSpPr>
            <p:cNvPr id="377" name="Google Shape;377;p8"/>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 name="Google Shape;380;p8"/>
          <p:cNvSpPr/>
          <p:nvPr/>
        </p:nvSpPr>
        <p:spPr>
          <a:xfrm flipH="1">
            <a:off x="307211" y="1766929"/>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1" name="Google Shape;381;p8"/>
          <p:cNvGrpSpPr/>
          <p:nvPr/>
        </p:nvGrpSpPr>
        <p:grpSpPr>
          <a:xfrm>
            <a:off x="9327341" y="622213"/>
            <a:ext cx="1618860" cy="981127"/>
            <a:chOff x="478326" y="2825649"/>
            <a:chExt cx="1012293" cy="613511"/>
          </a:xfrm>
        </p:grpSpPr>
        <p:sp>
          <p:nvSpPr>
            <p:cNvPr id="382" name="Google Shape;382;p8"/>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 name="Google Shape;387;p8"/>
          <p:cNvSpPr/>
          <p:nvPr/>
        </p:nvSpPr>
        <p:spPr>
          <a:xfrm flipH="1">
            <a:off x="11365760"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8"/>
          <p:cNvSpPr/>
          <p:nvPr/>
        </p:nvSpPr>
        <p:spPr>
          <a:xfrm flipH="1">
            <a:off x="11535867" y="32592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8"/>
          <p:cNvSpPr/>
          <p:nvPr/>
        </p:nvSpPr>
        <p:spPr>
          <a:xfrm rot="10800000" flipH="1">
            <a:off x="5118807"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0" name="Google Shape;390;p8"/>
          <p:cNvGrpSpPr/>
          <p:nvPr/>
        </p:nvGrpSpPr>
        <p:grpSpPr>
          <a:xfrm flipH="1">
            <a:off x="11170448" y="5120018"/>
            <a:ext cx="775192" cy="1244873"/>
            <a:chOff x="304350" y="3911000"/>
            <a:chExt cx="581394" cy="933655"/>
          </a:xfrm>
        </p:grpSpPr>
        <p:sp>
          <p:nvSpPr>
            <p:cNvPr id="391" name="Google Shape;391;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 name="Google Shape;401;p8"/>
          <p:cNvGrpSpPr/>
          <p:nvPr/>
        </p:nvGrpSpPr>
        <p:grpSpPr>
          <a:xfrm flipH="1">
            <a:off x="10946207" y="2063734"/>
            <a:ext cx="589667" cy="604165"/>
            <a:chOff x="918850" y="1629150"/>
            <a:chExt cx="442250" cy="453124"/>
          </a:xfrm>
        </p:grpSpPr>
        <p:sp>
          <p:nvSpPr>
            <p:cNvPr id="402" name="Google Shape;402;p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8"/>
          <p:cNvSpPr/>
          <p:nvPr/>
        </p:nvSpPr>
        <p:spPr>
          <a:xfrm rot="-4884482" flipH="1">
            <a:off x="11423166" y="1284725"/>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8"/>
          <p:cNvSpPr/>
          <p:nvPr/>
        </p:nvSpPr>
        <p:spPr>
          <a:xfrm flipH="1">
            <a:off x="2705033" y="5581232"/>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8"/>
          <p:cNvSpPr/>
          <p:nvPr/>
        </p:nvSpPr>
        <p:spPr>
          <a:xfrm flipH="1">
            <a:off x="11259452" y="4371200"/>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7" name="Google Shape;417;p8"/>
          <p:cNvGrpSpPr/>
          <p:nvPr/>
        </p:nvGrpSpPr>
        <p:grpSpPr>
          <a:xfrm flipH="1">
            <a:off x="1710511" y="830510"/>
            <a:ext cx="1221484" cy="1164639"/>
            <a:chOff x="984375" y="2346230"/>
            <a:chExt cx="468336" cy="446495"/>
          </a:xfrm>
        </p:grpSpPr>
        <p:sp>
          <p:nvSpPr>
            <p:cNvPr id="418" name="Google Shape;418;p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 name="Google Shape;422;p8"/>
          <p:cNvSpPr/>
          <p:nvPr/>
        </p:nvSpPr>
        <p:spPr>
          <a:xfrm flipH="1">
            <a:off x="758653" y="4140800"/>
            <a:ext cx="282787"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8"/>
          <p:cNvSpPr/>
          <p:nvPr/>
        </p:nvSpPr>
        <p:spPr>
          <a:xfrm flipH="1">
            <a:off x="573878" y="4470800"/>
            <a:ext cx="179233"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8"/>
          <p:cNvSpPr/>
          <p:nvPr/>
        </p:nvSpPr>
        <p:spPr>
          <a:xfrm flipH="1">
            <a:off x="3593371" y="5903653"/>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5" name="Google Shape;425;p8"/>
          <p:cNvGrpSpPr/>
          <p:nvPr/>
        </p:nvGrpSpPr>
        <p:grpSpPr>
          <a:xfrm rot="-8999956" flipH="1">
            <a:off x="512454" y="96913"/>
            <a:ext cx="775175" cy="1244847"/>
            <a:chOff x="304350" y="3911000"/>
            <a:chExt cx="581394" cy="933655"/>
          </a:xfrm>
        </p:grpSpPr>
        <p:sp>
          <p:nvSpPr>
            <p:cNvPr id="426" name="Google Shape;426;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6" name="Google Shape;436;p8"/>
          <p:cNvSpPr/>
          <p:nvPr/>
        </p:nvSpPr>
        <p:spPr>
          <a:xfrm flipH="1">
            <a:off x="4326916" y="55451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1023377" y="4624945"/>
            <a:ext cx="310681" cy="359555"/>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8" name="Google Shape;438;p8"/>
          <p:cNvGrpSpPr/>
          <p:nvPr/>
        </p:nvGrpSpPr>
        <p:grpSpPr>
          <a:xfrm>
            <a:off x="147851" y="4468102"/>
            <a:ext cx="2235944" cy="2568079"/>
            <a:chOff x="864897" y="3657567"/>
            <a:chExt cx="1174669" cy="1298583"/>
          </a:xfrm>
        </p:grpSpPr>
        <p:sp>
          <p:nvSpPr>
            <p:cNvPr id="439" name="Google Shape;439;p8"/>
            <p:cNvSpPr/>
            <p:nvPr/>
          </p:nvSpPr>
          <p:spPr>
            <a:xfrm>
              <a:off x="1161146" y="4272967"/>
              <a:ext cx="143835" cy="79815"/>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1228372" y="4372918"/>
              <a:ext cx="90773" cy="48620"/>
            </a:xfrm>
            <a:custGeom>
              <a:avLst/>
              <a:gdLst/>
              <a:ahLst/>
              <a:cxnLst/>
              <a:rect l="l" t="t"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1119636" y="4374398"/>
              <a:ext cx="74879" cy="40771"/>
            </a:xfrm>
            <a:custGeom>
              <a:avLst/>
              <a:gdLst/>
              <a:ahLst/>
              <a:cxnLst/>
              <a:rect l="l" t="t"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864897" y="3657567"/>
              <a:ext cx="1174669" cy="1283163"/>
            </a:xfrm>
            <a:custGeom>
              <a:avLst/>
              <a:gdLst/>
              <a:ahLst/>
              <a:cxnLst/>
              <a:rect l="l" t="t"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lnTo>
                    <a:pt x="17455" y="4787"/>
                  </a:ln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1727731" y="3723658"/>
              <a:ext cx="50446" cy="50446"/>
            </a:xfrm>
            <a:custGeom>
              <a:avLst/>
              <a:gdLst/>
              <a:ahLst/>
              <a:cxnLst/>
              <a:rect l="l" t="t"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8"/>
            <p:cNvSpPr/>
            <p:nvPr/>
          </p:nvSpPr>
          <p:spPr>
            <a:xfrm>
              <a:off x="1290218" y="4532197"/>
              <a:ext cx="123005" cy="423953"/>
            </a:xfrm>
            <a:custGeom>
              <a:avLst/>
              <a:gdLst/>
              <a:ahLst/>
              <a:cxnLst/>
              <a:rect l="l" t="t"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8"/>
            <p:cNvSpPr/>
            <p:nvPr/>
          </p:nvSpPr>
          <p:spPr>
            <a:xfrm>
              <a:off x="1486763" y="4657716"/>
              <a:ext cx="35687" cy="178140"/>
            </a:xfrm>
            <a:custGeom>
              <a:avLst/>
              <a:gdLst/>
              <a:ahLst/>
              <a:cxnLst/>
              <a:rect l="l" t="t"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a:off x="1733654" y="4390144"/>
              <a:ext cx="60861" cy="243542"/>
            </a:xfrm>
            <a:custGeom>
              <a:avLst/>
              <a:gdLst/>
              <a:ahLst/>
              <a:cxnLst/>
              <a:rect l="l" t="t"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p:nvPr/>
        </p:nvSpPr>
        <p:spPr>
          <a:xfrm>
            <a:off x="8797783" y="5222096"/>
            <a:ext cx="1864381" cy="1646445"/>
          </a:xfrm>
          <a:custGeom>
            <a:avLst/>
            <a:gdLst/>
            <a:ahLst/>
            <a:cxnLst/>
            <a:rect l="l" t="t"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lnTo>
                  <a:pt x="1498" y="11494"/>
                </a:ln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lnTo>
                  <a:pt x="12227" y="15911"/>
                </a:ln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lnTo>
                  <a:pt x="18519" y="9504"/>
                </a:ln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8"/>
          <p:cNvSpPr/>
          <p:nvPr/>
        </p:nvSpPr>
        <p:spPr>
          <a:xfrm>
            <a:off x="8767878" y="276314"/>
            <a:ext cx="361980" cy="524649"/>
          </a:xfrm>
          <a:custGeom>
            <a:avLst/>
            <a:gdLst/>
            <a:ahLst/>
            <a:cxnLst/>
            <a:rect l="l" t="t"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lnTo>
                  <a:pt x="3972" y="2411"/>
                </a:lnTo>
                <a:cubicBezTo>
                  <a:pt x="3768" y="2471"/>
                  <a:pt x="3576" y="2498"/>
                  <a:pt x="3395" y="2498"/>
                </a:cubicBezTo>
                <a:cubicBezTo>
                  <a:pt x="2162" y="2498"/>
                  <a:pt x="1461" y="1207"/>
                  <a:pt x="972" y="0"/>
                </a:cubicBezTo>
                <a:close/>
              </a:path>
            </a:pathLst>
          </a:custGeom>
          <a:solidFill>
            <a:srgbClr val="FFDA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8"/>
          <p:cNvSpPr/>
          <p:nvPr/>
        </p:nvSpPr>
        <p:spPr>
          <a:xfrm>
            <a:off x="7508883" y="6094216"/>
            <a:ext cx="42334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8"/>
          <p:cNvSpPr/>
          <p:nvPr/>
        </p:nvSpPr>
        <p:spPr>
          <a:xfrm>
            <a:off x="4794029" y="5860959"/>
            <a:ext cx="413001" cy="368725"/>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8"/>
          <p:cNvSpPr/>
          <p:nvPr/>
        </p:nvSpPr>
        <p:spPr>
          <a:xfrm>
            <a:off x="3072384" y="171562"/>
            <a:ext cx="520981" cy="734141"/>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8"/>
          <p:cNvSpPr/>
          <p:nvPr/>
        </p:nvSpPr>
        <p:spPr>
          <a:xfrm>
            <a:off x="10662160" y="4984490"/>
            <a:ext cx="423312" cy="418441"/>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8"/>
          <p:cNvSpPr/>
          <p:nvPr/>
        </p:nvSpPr>
        <p:spPr>
          <a:xfrm>
            <a:off x="5090204" y="62244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8"/>
          <p:cNvSpPr/>
          <p:nvPr/>
        </p:nvSpPr>
        <p:spPr>
          <a:xfrm>
            <a:off x="7801399" y="537083"/>
            <a:ext cx="42334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8"/>
          <p:cNvSpPr txBox="1">
            <a:spLocks noGrp="1"/>
          </p:cNvSpPr>
          <p:nvPr>
            <p:ph type="title"/>
          </p:nvPr>
        </p:nvSpPr>
        <p:spPr>
          <a:xfrm>
            <a:off x="1710500" y="2188000"/>
            <a:ext cx="8770800" cy="248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10665"/>
            </a:lvl1pPr>
            <a:lvl2pPr lvl="1" algn="ctr">
              <a:spcBef>
                <a:spcPts val="0"/>
              </a:spcBef>
              <a:spcAft>
                <a:spcPts val="0"/>
              </a:spcAft>
              <a:buSzPts val="7400"/>
              <a:buNone/>
              <a:defRPr sz="9865"/>
            </a:lvl2pPr>
            <a:lvl3pPr lvl="2" algn="ctr">
              <a:spcBef>
                <a:spcPts val="0"/>
              </a:spcBef>
              <a:spcAft>
                <a:spcPts val="0"/>
              </a:spcAft>
              <a:buSzPts val="7400"/>
              <a:buNone/>
              <a:defRPr sz="9865"/>
            </a:lvl3pPr>
            <a:lvl4pPr lvl="3" algn="ctr">
              <a:spcBef>
                <a:spcPts val="0"/>
              </a:spcBef>
              <a:spcAft>
                <a:spcPts val="0"/>
              </a:spcAft>
              <a:buSzPts val="7400"/>
              <a:buNone/>
              <a:defRPr sz="9865"/>
            </a:lvl4pPr>
            <a:lvl5pPr lvl="4" algn="ctr">
              <a:spcBef>
                <a:spcPts val="0"/>
              </a:spcBef>
              <a:spcAft>
                <a:spcPts val="0"/>
              </a:spcAft>
              <a:buSzPts val="7400"/>
              <a:buNone/>
              <a:defRPr sz="9865"/>
            </a:lvl5pPr>
            <a:lvl6pPr lvl="5" algn="ctr">
              <a:spcBef>
                <a:spcPts val="0"/>
              </a:spcBef>
              <a:spcAft>
                <a:spcPts val="0"/>
              </a:spcAft>
              <a:buSzPts val="7400"/>
              <a:buNone/>
              <a:defRPr sz="9865"/>
            </a:lvl6pPr>
            <a:lvl7pPr lvl="6" algn="ctr">
              <a:spcBef>
                <a:spcPts val="0"/>
              </a:spcBef>
              <a:spcAft>
                <a:spcPts val="0"/>
              </a:spcAft>
              <a:buSzPts val="7400"/>
              <a:buNone/>
              <a:defRPr sz="9865"/>
            </a:lvl7pPr>
            <a:lvl8pPr lvl="7" algn="ctr">
              <a:spcBef>
                <a:spcPts val="0"/>
              </a:spcBef>
              <a:spcAft>
                <a:spcPts val="0"/>
              </a:spcAft>
              <a:buSzPts val="7400"/>
              <a:buNone/>
              <a:defRPr sz="9865"/>
            </a:lvl8pPr>
            <a:lvl9pPr lvl="8" algn="ctr">
              <a:spcBef>
                <a:spcPts val="0"/>
              </a:spcBef>
              <a:spcAft>
                <a:spcPts val="0"/>
              </a:spcAft>
              <a:buSzPts val="7400"/>
              <a:buNone/>
              <a:defRPr sz="9865"/>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2"/>
        <p:cNvGrpSpPr/>
        <p:nvPr/>
      </p:nvGrpSpPr>
      <p:grpSpPr>
        <a:xfrm>
          <a:off x="0" y="0"/>
          <a:ext cx="0" cy="0"/>
          <a:chOff x="0" y="0"/>
          <a:chExt cx="0" cy="0"/>
        </a:xfrm>
      </p:grpSpPr>
      <p:grpSp>
        <p:nvGrpSpPr>
          <p:cNvPr id="963" name="Google Shape;963;p27"/>
          <p:cNvGrpSpPr/>
          <p:nvPr/>
        </p:nvGrpSpPr>
        <p:grpSpPr>
          <a:xfrm>
            <a:off x="10456885" y="719332"/>
            <a:ext cx="1146843" cy="117504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6" name="Google Shape;976;p27"/>
          <p:cNvSpPr/>
          <p:nvPr/>
        </p:nvSpPr>
        <p:spPr>
          <a:xfrm>
            <a:off x="10926667" y="3059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27"/>
          <p:cNvSpPr/>
          <p:nvPr/>
        </p:nvSpPr>
        <p:spPr>
          <a:xfrm rot="2209237">
            <a:off x="11697373" y="762449"/>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27"/>
          <p:cNvSpPr/>
          <p:nvPr/>
        </p:nvSpPr>
        <p:spPr>
          <a:xfrm rot="2209237">
            <a:off x="10001439" y="1400082"/>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27"/>
          <p:cNvSpPr/>
          <p:nvPr/>
        </p:nvSpPr>
        <p:spPr>
          <a:xfrm>
            <a:off x="10047801" y="589684"/>
            <a:ext cx="357564" cy="25929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27"/>
          <p:cNvSpPr/>
          <p:nvPr/>
        </p:nvSpPr>
        <p:spPr>
          <a:xfrm rot="10800000" flipH="1">
            <a:off x="-5846" y="5415741"/>
            <a:ext cx="854327"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27"/>
          <p:cNvSpPr/>
          <p:nvPr/>
        </p:nvSpPr>
        <p:spPr>
          <a:xfrm flipH="1">
            <a:off x="511727" y="50860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27"/>
          <p:cNvSpPr/>
          <p:nvPr/>
        </p:nvSpPr>
        <p:spPr>
          <a:xfrm flipH="1">
            <a:off x="837917" y="64320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27"/>
          <p:cNvSpPr/>
          <p:nvPr/>
        </p:nvSpPr>
        <p:spPr>
          <a:xfrm flipH="1">
            <a:off x="2210151"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27"/>
          <p:cNvSpPr/>
          <p:nvPr/>
        </p:nvSpPr>
        <p:spPr>
          <a:xfrm flipH="1">
            <a:off x="511727" y="3896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27"/>
          <p:cNvSpPr/>
          <p:nvPr/>
        </p:nvSpPr>
        <p:spPr>
          <a:xfrm flipH="1">
            <a:off x="11697368"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039"/>
        <p:cNvGrpSpPr/>
        <p:nvPr/>
      </p:nvGrpSpPr>
      <p:grpSpPr>
        <a:xfrm>
          <a:off x="0" y="0"/>
          <a:ext cx="0" cy="0"/>
          <a:chOff x="0" y="0"/>
          <a:chExt cx="0" cy="0"/>
        </a:xfrm>
      </p:grpSpPr>
      <p:sp>
        <p:nvSpPr>
          <p:cNvPr id="1040" name="Google Shape;1040;p29"/>
          <p:cNvSpPr/>
          <p:nvPr/>
        </p:nvSpPr>
        <p:spPr>
          <a:xfrm flipH="1">
            <a:off x="11176929" y="476467"/>
            <a:ext cx="1015073" cy="1561500"/>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29"/>
          <p:cNvSpPr/>
          <p:nvPr/>
        </p:nvSpPr>
        <p:spPr>
          <a:xfrm rot="10800000" flipH="1">
            <a:off x="-5846" y="5415741"/>
            <a:ext cx="854327"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29"/>
          <p:cNvSpPr/>
          <p:nvPr/>
        </p:nvSpPr>
        <p:spPr>
          <a:xfrm flipH="1">
            <a:off x="11582679" y="247098"/>
            <a:ext cx="396189" cy="39167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29"/>
          <p:cNvSpPr/>
          <p:nvPr/>
        </p:nvSpPr>
        <p:spPr>
          <a:xfrm flipH="1">
            <a:off x="10857971" y="1356484"/>
            <a:ext cx="254728" cy="25181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29"/>
          <p:cNvSpPr/>
          <p:nvPr/>
        </p:nvSpPr>
        <p:spPr>
          <a:xfrm flipH="1">
            <a:off x="11544573" y="1866288"/>
            <a:ext cx="254728" cy="25181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29"/>
          <p:cNvSpPr/>
          <p:nvPr/>
        </p:nvSpPr>
        <p:spPr>
          <a:xfrm flipH="1">
            <a:off x="511727" y="50860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29"/>
          <p:cNvSpPr/>
          <p:nvPr/>
        </p:nvSpPr>
        <p:spPr>
          <a:xfrm flipH="1">
            <a:off x="11605818" y="6304600"/>
            <a:ext cx="199900" cy="185733"/>
          </a:xfrm>
          <a:custGeom>
            <a:avLst/>
            <a:gdLst/>
            <a:ahLst/>
            <a:cxnLst/>
            <a:rect l="l" t="t" r="r" b="b"/>
            <a:pathLst>
              <a:path w="5997" h="5572" extrusionOk="0">
                <a:moveTo>
                  <a:pt x="2361" y="0"/>
                </a:moveTo>
                <a:cubicBezTo>
                  <a:pt x="2319" y="0"/>
                  <a:pt x="2277" y="6"/>
                  <a:pt x="2234" y="18"/>
                </a:cubicBezTo>
                <a:cubicBezTo>
                  <a:pt x="1874" y="119"/>
                  <a:pt x="2093" y="1897"/>
                  <a:pt x="2093" y="1897"/>
                </a:cubicBezTo>
                <a:cubicBezTo>
                  <a:pt x="2093" y="1897"/>
                  <a:pt x="1" y="2502"/>
                  <a:pt x="35" y="2820"/>
                </a:cubicBezTo>
                <a:cubicBezTo>
                  <a:pt x="72" y="3140"/>
                  <a:pt x="2059" y="3566"/>
                  <a:pt x="2059" y="3566"/>
                </a:cubicBezTo>
                <a:cubicBezTo>
                  <a:pt x="2059" y="3566"/>
                  <a:pt x="1704" y="5341"/>
                  <a:pt x="2093" y="5553"/>
                </a:cubicBezTo>
                <a:cubicBezTo>
                  <a:pt x="2115" y="5565"/>
                  <a:pt x="2140" y="5571"/>
                  <a:pt x="2167" y="5571"/>
                </a:cubicBezTo>
                <a:cubicBezTo>
                  <a:pt x="2608" y="5571"/>
                  <a:pt x="3583" y="4026"/>
                  <a:pt x="3583" y="4026"/>
                </a:cubicBezTo>
                <a:cubicBezTo>
                  <a:pt x="3583" y="4026"/>
                  <a:pt x="4679" y="4585"/>
                  <a:pt x="5273" y="4585"/>
                </a:cubicBezTo>
                <a:cubicBezTo>
                  <a:pt x="5428" y="4585"/>
                  <a:pt x="5549" y="4547"/>
                  <a:pt x="5608" y="4452"/>
                </a:cubicBezTo>
                <a:cubicBezTo>
                  <a:pt x="5891" y="3992"/>
                  <a:pt x="4647" y="2792"/>
                  <a:pt x="4647" y="2792"/>
                </a:cubicBezTo>
                <a:cubicBezTo>
                  <a:pt x="4647" y="2792"/>
                  <a:pt x="5996" y="1543"/>
                  <a:pt x="5820" y="1225"/>
                </a:cubicBezTo>
                <a:cubicBezTo>
                  <a:pt x="5786" y="1163"/>
                  <a:pt x="5689" y="1138"/>
                  <a:pt x="5554" y="1138"/>
                </a:cubicBezTo>
                <a:cubicBezTo>
                  <a:pt x="4989" y="1138"/>
                  <a:pt x="3762" y="1579"/>
                  <a:pt x="3762" y="1579"/>
                </a:cubicBezTo>
                <a:cubicBezTo>
                  <a:pt x="3762" y="1579"/>
                  <a:pt x="3067" y="0"/>
                  <a:pt x="236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7" name="Google Shape;1047;p29"/>
          <p:cNvGrpSpPr/>
          <p:nvPr/>
        </p:nvGrpSpPr>
        <p:grpSpPr>
          <a:xfrm rot="-932503">
            <a:off x="10052784" y="493851"/>
            <a:ext cx="1528856" cy="926579"/>
            <a:chOff x="478326" y="2825649"/>
            <a:chExt cx="1012293" cy="613511"/>
          </a:xfrm>
        </p:grpSpPr>
        <p:sp>
          <p:nvSpPr>
            <p:cNvPr id="1048" name="Google Shape;1048;p29"/>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9"/>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9"/>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9"/>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9"/>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3" name="Google Shape;1053;p29"/>
          <p:cNvSpPr/>
          <p:nvPr/>
        </p:nvSpPr>
        <p:spPr>
          <a:xfrm flipH="1">
            <a:off x="837917" y="64320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29"/>
          <p:cNvSpPr/>
          <p:nvPr/>
        </p:nvSpPr>
        <p:spPr>
          <a:xfrm flipH="1">
            <a:off x="2210151"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29"/>
          <p:cNvSpPr/>
          <p:nvPr/>
        </p:nvSpPr>
        <p:spPr>
          <a:xfrm flipH="1">
            <a:off x="1045084" y="3059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29"/>
          <p:cNvSpPr/>
          <p:nvPr/>
        </p:nvSpPr>
        <p:spPr>
          <a:xfrm rot="-2209237" flipH="1">
            <a:off x="274383" y="762449"/>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7" name="Google Shape;1057;p29"/>
          <p:cNvGrpSpPr/>
          <p:nvPr/>
        </p:nvGrpSpPr>
        <p:grpSpPr>
          <a:xfrm flipH="1">
            <a:off x="823803" y="978568"/>
            <a:ext cx="1205317" cy="1007643"/>
            <a:chOff x="-304950" y="1799125"/>
            <a:chExt cx="1469422" cy="1228432"/>
          </a:xfrm>
        </p:grpSpPr>
        <p:sp>
          <p:nvSpPr>
            <p:cNvPr id="1058" name="Google Shape;1058;p29"/>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9"/>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9"/>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9"/>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9"/>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9"/>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9"/>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9"/>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9"/>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9"/>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9"/>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9"/>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9"/>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9"/>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2" name="Google Shape;1072;p29"/>
          <p:cNvGrpSpPr/>
          <p:nvPr/>
        </p:nvGrpSpPr>
        <p:grpSpPr>
          <a:xfrm>
            <a:off x="950963" y="5019606"/>
            <a:ext cx="1302621" cy="817877"/>
            <a:chOff x="6925510" y="205316"/>
            <a:chExt cx="905688" cy="530354"/>
          </a:xfrm>
        </p:grpSpPr>
        <p:sp>
          <p:nvSpPr>
            <p:cNvPr id="1073" name="Google Shape;1073;p29"/>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9"/>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9"/>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9"/>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9"/>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9"/>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487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18425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47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6" cstate="print"/>
          <a:stretch>
            <a:fillRect/>
          </a:stretch>
        </p:blipFill>
        <p:spPr>
          <a:xfrm>
            <a:off x="0" y="1"/>
            <a:ext cx="12192000" cy="6857998"/>
          </a:xfrm>
          <a:prstGeom prst="rect">
            <a:avLst/>
          </a:prstGeom>
        </p:spPr>
      </p:pic>
      <p:pic>
        <p:nvPicPr>
          <p:cNvPr id="15" name="图片 14"/>
          <p:cNvPicPr>
            <a:picLocks noChangeAspect="1"/>
          </p:cNvPicPr>
          <p:nvPr userDrawn="1"/>
        </p:nvPicPr>
        <p:blipFill rotWithShape="1">
          <a:blip r:embed="rId7" cstate="print"/>
          <a:srcRect l="27621" t="48925" r="27763" b="13136"/>
          <a:stretch>
            <a:fillRect/>
          </a:stretch>
        </p:blipFill>
        <p:spPr>
          <a:xfrm>
            <a:off x="1" y="5440074"/>
            <a:ext cx="4267200" cy="1417926"/>
          </a:xfrm>
          <a:prstGeom prst="rect">
            <a:avLst/>
          </a:prstGeom>
        </p:spPr>
      </p:pic>
      <p:pic>
        <p:nvPicPr>
          <p:cNvPr id="16" name="图片 15"/>
          <p:cNvPicPr>
            <a:picLocks noChangeAspect="1"/>
          </p:cNvPicPr>
          <p:nvPr userDrawn="1"/>
        </p:nvPicPr>
        <p:blipFill rotWithShape="1">
          <a:blip r:embed="rId7" cstate="print"/>
          <a:srcRect l="27621" t="48925" r="27763" b="13136"/>
          <a:stretch>
            <a:fillRect/>
          </a:stretch>
        </p:blipFill>
        <p:spPr>
          <a:xfrm flipH="1">
            <a:off x="7924800" y="5440074"/>
            <a:ext cx="4267200" cy="141792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4" r:id="rId3"/>
    <p:sldLayoutId id="2147483665" r:id="rId4"/>
    <p:sldLayoutId id="2147483667" r:id="rId5"/>
    <p:sldLayoutId id="214748366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1pPr>
      <a:lvl2pPr marR="0" lvl="1"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2pPr>
      <a:lvl3pPr marR="0" lvl="2"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3pPr>
      <a:lvl4pPr marR="0" lvl="3"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4pPr>
      <a:lvl5pPr marR="0" lvl="4"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5pPr>
      <a:lvl6pPr marR="0" lvl="5"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6pPr>
      <a:lvl7pPr marR="0" lvl="6"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7pPr>
      <a:lvl8pPr marR="0" lvl="7"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8pPr>
      <a:lvl9pPr marR="0" lvl="8" algn="l" rtl="0">
        <a:lnSpc>
          <a:spcPct val="100000"/>
        </a:lnSpc>
        <a:spcBef>
          <a:spcPts val="0"/>
        </a:spcBef>
        <a:spcAft>
          <a:spcPts val="0"/>
        </a:spcAft>
        <a:buClr>
          <a:srgbClr val="000000"/>
        </a:buClr>
        <a:buFont typeface="Arial" panose="020B0604020202090204"/>
        <a:defRPr sz="1865" b="0" i="0" u="none" strike="noStrike" cap="none">
          <a:solidFill>
            <a:srgbClr val="000000"/>
          </a:solidFill>
          <a:latin typeface="Arial" panose="020B0604020202090204"/>
          <a:ea typeface="Arial" panose="020B0604020202090204"/>
          <a:cs typeface="Arial" panose="020B0604020202090204"/>
          <a:sym typeface="Arial" panose="020B060402020209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7.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3.avi"/><Relationship Id="rId1" Type="http://schemas.microsoft.com/office/2007/relationships/media" Target="../media/media3.avi"/><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pic>
        <p:nvPicPr>
          <p:cNvPr id="349" name="Craig Duncan - Battle Hymn Of The Republ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9600" y="-1181100"/>
            <a:ext cx="609600" cy="609600"/>
          </a:xfrm>
          <a:prstGeom prst="rect">
            <a:avLst/>
          </a:prstGeom>
        </p:spPr>
      </p:pic>
      <p:pic>
        <p:nvPicPr>
          <p:cNvPr id="13" name="Picture 12"/>
          <p:cNvPicPr>
            <a:picLocks noChangeAspect="1"/>
          </p:cNvPicPr>
          <p:nvPr/>
        </p:nvPicPr>
        <p:blipFill>
          <a:blip r:embed="rId14"/>
          <a:stretch>
            <a:fillRect/>
          </a:stretch>
        </p:blipFill>
        <p:spPr>
          <a:xfrm>
            <a:off x="3406965" y="215702"/>
            <a:ext cx="5821415" cy="1351136"/>
          </a:xfrm>
          <a:prstGeom prst="rect">
            <a:avLst/>
          </a:prstGeom>
        </p:spPr>
      </p:pic>
      <p:sp>
        <p:nvSpPr>
          <p:cNvPr id="14" name="Rectangle 13"/>
          <p:cNvSpPr/>
          <p:nvPr/>
        </p:nvSpPr>
        <p:spPr>
          <a:xfrm>
            <a:off x="916775" y="1306881"/>
            <a:ext cx="10806544" cy="2124286"/>
          </a:xfrm>
          <a:prstGeom prst="rect">
            <a:avLst/>
          </a:prstGeom>
          <a:ln>
            <a:noFill/>
          </a:ln>
        </p:spPr>
        <p:txBody>
          <a:bodyPr wrap="square" lIns="91972" tIns="46031" rIns="91972" bIns="46031">
            <a:spAutoFit/>
          </a:bodyPr>
          <a:lstStyle/>
          <a:p>
            <a:pPr marL="0" marR="0" lvl="0" indent="0" algn="ctr" defTabSz="122936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TUẦN</a:t>
            </a:r>
            <a:r>
              <a:rPr kumimoji="0" lang="en-US" sz="6600" b="1" i="0" u="none" strike="noStrike" kern="1200" cap="none" spc="0" normalizeH="0" noProof="0" dirty="0" smtClean="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 11</a:t>
            </a:r>
          </a:p>
          <a:p>
            <a:pPr marL="0" marR="0" lvl="0" indent="0" algn="ctr" defTabSz="1229360" rtl="0" eaLnBrk="1" fontAlgn="auto" latinLnBrk="0" hangingPunct="1">
              <a:lnSpc>
                <a:spcPct val="100000"/>
              </a:lnSpc>
              <a:spcBef>
                <a:spcPts val="0"/>
              </a:spcBef>
              <a:spcAft>
                <a:spcPts val="0"/>
              </a:spcAft>
              <a:buClrTx/>
              <a:buSzTx/>
              <a:buFontTx/>
              <a:buNone/>
              <a:tabLst/>
              <a:defRPr/>
            </a:pPr>
            <a:r>
              <a:rPr lang="en-US" sz="6600" b="1" baseline="0" dirty="0" err="1" smtClean="0">
                <a:solidFill>
                  <a:srgbClr val="FF0000"/>
                </a:solidFill>
                <a:latin typeface="Times" panose="020B0500000000000000" pitchFamily="34" charset="0"/>
                <a:ea typeface="Times" panose="020B0500000000000000" pitchFamily="34" charset="0"/>
                <a:cs typeface="Times" panose="020B0500000000000000" pitchFamily="34" charset="0"/>
              </a:rPr>
              <a:t>Bài</a:t>
            </a:r>
            <a:r>
              <a:rPr lang="en-US" sz="6600" b="1" dirty="0" smtClean="0">
                <a:solidFill>
                  <a:srgbClr val="FF0000"/>
                </a:solidFill>
                <a:latin typeface="Times" panose="020B0500000000000000" pitchFamily="34" charset="0"/>
                <a:ea typeface="Times" panose="020B0500000000000000" pitchFamily="34" charset="0"/>
                <a:cs typeface="Times" panose="020B0500000000000000" pitchFamily="34" charset="0"/>
              </a:rPr>
              <a:t> 4:</a:t>
            </a:r>
            <a:r>
              <a:rPr kumimoji="0" lang="en-US" sz="6600" b="1" i="0" u="none" strike="noStrike" kern="1200" cap="none" spc="0" normalizeH="0" baseline="0" noProof="0" dirty="0" smtClean="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ƯỚC </a:t>
            </a:r>
            <a:r>
              <a:rPr kumimoji="0" lang="en-US" sz="6600" b="1" i="0" u="none" strike="noStrike" kern="1200" cap="none" spc="0" normalizeH="0" baseline="0" noProof="0" dirty="0">
                <a:ln>
                  <a:noFill/>
                </a:ln>
                <a:solidFill>
                  <a:srgbClr val="FF0000"/>
                </a:solidFill>
                <a:effectLst/>
                <a:uLnTx/>
                <a:uFillTx/>
                <a:latin typeface="Times" panose="020B0500000000000000" pitchFamily="34" charset="0"/>
                <a:ea typeface="Times" panose="020B0500000000000000" pitchFamily="34" charset="0"/>
                <a:cs typeface="Times" panose="020B0500000000000000" pitchFamily="34" charset="0"/>
              </a:rPr>
              <a:t>MƠ MÀU XANH </a:t>
            </a:r>
          </a:p>
        </p:txBody>
      </p:sp>
    </p:spTree>
    <p:extLst>
      <p:ext uri="{BB962C8B-B14F-4D97-AF65-F5344CB8AC3E}">
        <p14:creationId xmlns:p14="http://schemas.microsoft.com/office/powerpoint/2010/main" val="41107797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49"/>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330"/>
                                        </p:tgtEl>
                                        <p:attrNameLst>
                                          <p:attrName>style.visibility</p:attrName>
                                        </p:attrNameLst>
                                      </p:cBhvr>
                                      <p:to>
                                        <p:strVal val="visible"/>
                                      </p:to>
                                    </p:set>
                                    <p:anim calcmode="lin" valueType="num">
                                      <p:cBhvr additive="base">
                                        <p:cTn id="10" dur="500" fill="hold"/>
                                        <p:tgtEl>
                                          <p:spTgt spid="330"/>
                                        </p:tgtEl>
                                        <p:attrNameLst>
                                          <p:attrName>ppt_x</p:attrName>
                                        </p:attrNameLst>
                                      </p:cBhvr>
                                      <p:tavLst>
                                        <p:tav tm="0">
                                          <p:val>
                                            <p:strVal val="1+#ppt_w/2"/>
                                          </p:val>
                                        </p:tav>
                                        <p:tav tm="100000">
                                          <p:val>
                                            <p:strVal val="#ppt_x"/>
                                          </p:val>
                                        </p:tav>
                                      </p:tavLst>
                                    </p:anim>
                                    <p:anim calcmode="lin" valueType="num">
                                      <p:cBhvr additive="base">
                                        <p:cTn id="11" dur="500" fill="hold"/>
                                        <p:tgtEl>
                                          <p:spTgt spid="330"/>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336"/>
                                        </p:tgtEl>
                                        <p:attrNameLst>
                                          <p:attrName>style.visibility</p:attrName>
                                        </p:attrNameLst>
                                      </p:cBhvr>
                                      <p:to>
                                        <p:strVal val="visible"/>
                                      </p:to>
                                    </p:set>
                                    <p:animEffect transition="in" filter="wipe(down)">
                                      <p:cBhvr>
                                        <p:cTn id="15" dur="500"/>
                                        <p:tgtEl>
                                          <p:spTgt spid="336"/>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34"/>
                                        </p:tgtEl>
                                        <p:attrNameLst>
                                          <p:attrName>style.visibility</p:attrName>
                                        </p:attrNameLst>
                                      </p:cBhvr>
                                      <p:to>
                                        <p:strVal val="visible"/>
                                      </p:to>
                                    </p:set>
                                    <p:animEffect transition="in" filter="fade">
                                      <p:cBhvr>
                                        <p:cTn id="19" dur="1000"/>
                                        <p:tgtEl>
                                          <p:spTgt spid="334"/>
                                        </p:tgtEl>
                                      </p:cBhvr>
                                    </p:animEffect>
                                    <p:anim calcmode="lin" valueType="num">
                                      <p:cBhvr>
                                        <p:cTn id="20" dur="1000" fill="hold"/>
                                        <p:tgtEl>
                                          <p:spTgt spid="334"/>
                                        </p:tgtEl>
                                        <p:attrNameLst>
                                          <p:attrName>ppt_x</p:attrName>
                                        </p:attrNameLst>
                                      </p:cBhvr>
                                      <p:tavLst>
                                        <p:tav tm="0">
                                          <p:val>
                                            <p:strVal val="#ppt_x"/>
                                          </p:val>
                                        </p:tav>
                                        <p:tav tm="100000">
                                          <p:val>
                                            <p:strVal val="#ppt_x"/>
                                          </p:val>
                                        </p:tav>
                                      </p:tavLst>
                                    </p:anim>
                                    <p:anim calcmode="lin" valueType="num">
                                      <p:cBhvr>
                                        <p:cTn id="21" dur="1000" fill="hold"/>
                                        <p:tgtEl>
                                          <p:spTgt spid="33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32"/>
                                        </p:tgtEl>
                                        <p:attrNameLst>
                                          <p:attrName>style.visibility</p:attrName>
                                        </p:attrNameLst>
                                      </p:cBhvr>
                                      <p:to>
                                        <p:strVal val="visible"/>
                                      </p:to>
                                    </p:set>
                                    <p:animEffect transition="in" filter="fade">
                                      <p:cBhvr>
                                        <p:cTn id="24" dur="1000"/>
                                        <p:tgtEl>
                                          <p:spTgt spid="332"/>
                                        </p:tgtEl>
                                      </p:cBhvr>
                                    </p:animEffect>
                                    <p:anim calcmode="lin" valueType="num">
                                      <p:cBhvr>
                                        <p:cTn id="25" dur="1000" fill="hold"/>
                                        <p:tgtEl>
                                          <p:spTgt spid="332"/>
                                        </p:tgtEl>
                                        <p:attrNameLst>
                                          <p:attrName>ppt_x</p:attrName>
                                        </p:attrNameLst>
                                      </p:cBhvr>
                                      <p:tavLst>
                                        <p:tav tm="0">
                                          <p:val>
                                            <p:strVal val="#ppt_x"/>
                                          </p:val>
                                        </p:tav>
                                        <p:tav tm="100000">
                                          <p:val>
                                            <p:strVal val="#ppt_x"/>
                                          </p:val>
                                        </p:tav>
                                      </p:tavLst>
                                    </p:anim>
                                    <p:anim calcmode="lin" valueType="num">
                                      <p:cBhvr>
                                        <p:cTn id="26" dur="1000" fill="hold"/>
                                        <p:tgtEl>
                                          <p:spTgt spid="332"/>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342"/>
                                        </p:tgtEl>
                                        <p:attrNameLst>
                                          <p:attrName>style.visibility</p:attrName>
                                        </p:attrNameLst>
                                      </p:cBhvr>
                                      <p:to>
                                        <p:strVal val="visible"/>
                                      </p:to>
                                    </p:set>
                                    <p:anim calcmode="lin" valueType="num">
                                      <p:cBhvr>
                                        <p:cTn id="30" dur="500" fill="hold"/>
                                        <p:tgtEl>
                                          <p:spTgt spid="342"/>
                                        </p:tgtEl>
                                        <p:attrNameLst>
                                          <p:attrName>ppt_w</p:attrName>
                                        </p:attrNameLst>
                                      </p:cBhvr>
                                      <p:tavLst>
                                        <p:tav tm="0">
                                          <p:val>
                                            <p:fltVal val="0"/>
                                          </p:val>
                                        </p:tav>
                                        <p:tav tm="100000">
                                          <p:val>
                                            <p:strVal val="#ppt_w"/>
                                          </p:val>
                                        </p:tav>
                                      </p:tavLst>
                                    </p:anim>
                                    <p:anim calcmode="lin" valueType="num">
                                      <p:cBhvr>
                                        <p:cTn id="31" dur="500" fill="hold"/>
                                        <p:tgtEl>
                                          <p:spTgt spid="342"/>
                                        </p:tgtEl>
                                        <p:attrNameLst>
                                          <p:attrName>ppt_h</p:attrName>
                                        </p:attrNameLst>
                                      </p:cBhvr>
                                      <p:tavLst>
                                        <p:tav tm="0">
                                          <p:val>
                                            <p:fltVal val="0"/>
                                          </p:val>
                                        </p:tav>
                                        <p:tav tm="100000">
                                          <p:val>
                                            <p:strVal val="#ppt_h"/>
                                          </p:val>
                                        </p:tav>
                                      </p:tavLst>
                                    </p:anim>
                                    <p:animEffect transition="in" filter="fade">
                                      <p:cBhvr>
                                        <p:cTn id="32" dur="500"/>
                                        <p:tgtEl>
                                          <p:spTgt spid="342"/>
                                        </p:tgtEl>
                                      </p:cBhvr>
                                    </p:animEffect>
                                  </p:childTnLst>
                                </p:cTn>
                              </p:par>
                            </p:childTnLst>
                          </p:cTn>
                        </p:par>
                        <p:par>
                          <p:cTn id="33" fill="hold">
                            <p:stCondLst>
                              <p:cond delay="2500"/>
                            </p:stCondLst>
                            <p:childTnLst>
                              <p:par>
                                <p:cTn id="34" presetID="47" presetClass="entr" presetSubtype="0" fill="hold" nodeType="afterEffect">
                                  <p:stCondLst>
                                    <p:cond delay="0"/>
                                  </p:stCondLst>
                                  <p:childTnLst>
                                    <p:set>
                                      <p:cBhvr>
                                        <p:cTn id="35" dur="1" fill="hold">
                                          <p:stCondLst>
                                            <p:cond delay="0"/>
                                          </p:stCondLst>
                                        </p:cTn>
                                        <p:tgtEl>
                                          <p:spTgt spid="338"/>
                                        </p:tgtEl>
                                        <p:attrNameLst>
                                          <p:attrName>style.visibility</p:attrName>
                                        </p:attrNameLst>
                                      </p:cBhvr>
                                      <p:to>
                                        <p:strVal val="visible"/>
                                      </p:to>
                                    </p:set>
                                    <p:animEffect transition="in" filter="fade">
                                      <p:cBhvr>
                                        <p:cTn id="36" dur="1000"/>
                                        <p:tgtEl>
                                          <p:spTgt spid="338"/>
                                        </p:tgtEl>
                                      </p:cBhvr>
                                    </p:animEffect>
                                    <p:anim calcmode="lin" valueType="num">
                                      <p:cBhvr>
                                        <p:cTn id="37" dur="1000" fill="hold"/>
                                        <p:tgtEl>
                                          <p:spTgt spid="338"/>
                                        </p:tgtEl>
                                        <p:attrNameLst>
                                          <p:attrName>ppt_x</p:attrName>
                                        </p:attrNameLst>
                                      </p:cBhvr>
                                      <p:tavLst>
                                        <p:tav tm="0">
                                          <p:val>
                                            <p:strVal val="#ppt_x"/>
                                          </p:val>
                                        </p:tav>
                                        <p:tav tm="100000">
                                          <p:val>
                                            <p:strVal val="#ppt_x"/>
                                          </p:val>
                                        </p:tav>
                                      </p:tavLst>
                                    </p:anim>
                                    <p:anim calcmode="lin" valueType="num">
                                      <p:cBhvr>
                                        <p:cTn id="38" dur="1000" fill="hold"/>
                                        <p:tgtEl>
                                          <p:spTgt spid="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9" repeatCount="indefinite" fill="hold" display="0">
                  <p:stCondLst>
                    <p:cond delay="indefinite"/>
                  </p:stCondLst>
                  <p:endCondLst>
                    <p:cond evt="onStopAudio" delay="0">
                      <p:tgtEl>
                        <p:sldTgt/>
                      </p:tgtEl>
                    </p:cond>
                  </p:endCondLst>
                </p:cTn>
                <p:tgtEl>
                  <p:spTgt spid="34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1763" y="55041"/>
            <a:ext cx="4640237" cy="5568285"/>
          </a:xfrm>
          <a:prstGeom prst="rect">
            <a:avLst/>
          </a:prstGeom>
        </p:spPr>
      </p:pic>
      <p:sp>
        <p:nvSpPr>
          <p:cNvPr id="5" name="Rectangle 4"/>
          <p:cNvSpPr/>
          <p:nvPr/>
        </p:nvSpPr>
        <p:spPr>
          <a:xfrm>
            <a:off x="160101" y="55041"/>
            <a:ext cx="7155098" cy="6555641"/>
          </a:xfrm>
          <a:prstGeom prst="rect">
            <a:avLst/>
          </a:prstGeom>
        </p:spPr>
        <p:txBody>
          <a:bodyPr wrap="square">
            <a:spAutoFit/>
          </a:bodyPr>
          <a:lstStyle/>
          <a:p>
            <a:pPr algn="just"/>
            <a:r>
              <a:rPr lang="en-US" sz="2800">
                <a:solidFill>
                  <a:srgbClr val="000000"/>
                </a:solidFill>
                <a:latin typeface="OpenSans"/>
              </a:rPr>
              <a:t>Gợi ý 1: </a:t>
            </a:r>
            <a:r>
              <a:rPr lang="vi-VN" sz="2800">
                <a:solidFill>
                  <a:srgbClr val="000000"/>
                </a:solidFill>
                <a:latin typeface="OpenSans"/>
              </a:rPr>
              <a:t>Cô giáo mà em muốn kể là cô Hằng. Cô là cô giáo chủ nhiệm của em hồi lớp Một. Cô Hằng rất hiền và kiên nhẫn. Chính nhờ cô cầm tay em nắn nót từng nét chữ, mà giờ em mới có thể viết chữ đẹp như thế này. Em yêu quý cô Hằng nhiều lắm.</a:t>
            </a:r>
          </a:p>
          <a:p>
            <a:pPr algn="just"/>
            <a:r>
              <a:rPr lang="en-US" sz="2800">
                <a:solidFill>
                  <a:srgbClr val="0070C0"/>
                </a:solidFill>
                <a:latin typeface="OpenSans"/>
              </a:rPr>
              <a:t>Gợi ý 2: </a:t>
            </a:r>
            <a:r>
              <a:rPr lang="vi-VN" sz="2800">
                <a:solidFill>
                  <a:srgbClr val="0070C0"/>
                </a:solidFill>
                <a:latin typeface="OpenSans"/>
              </a:rPr>
              <a:t>Người bạn thân nhất của em là Minh Hương. Chúng em cùng học lớp 2A. Ở lớp, em và Hương là đôi bạn cùng tiến. Hương học rất giỏi, lại ngoan ngoãn. Cuối tuần, em thường sang nhà bạn chơi. Chúng em sẽ cùng nhau đọc sách, hoặc xem phim. Em rất yêu quý Hương.</a:t>
            </a:r>
          </a:p>
          <a:p>
            <a:endParaRPr lang="en-US" sz="2800"/>
          </a:p>
        </p:txBody>
      </p:sp>
    </p:spTree>
    <p:extLst>
      <p:ext uri="{BB962C8B-B14F-4D97-AF65-F5344CB8AC3E}">
        <p14:creationId xmlns:p14="http://schemas.microsoft.com/office/powerpoint/2010/main" val="2037729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4;p20"/>
          <p:cNvSpPr txBox="1"/>
          <p:nvPr/>
        </p:nvSpPr>
        <p:spPr>
          <a:xfrm>
            <a:off x="1453242" y="0"/>
            <a:ext cx="3873855" cy="979304"/>
          </a:xfrm>
          <a:prstGeom prst="roundRect">
            <a:avLst>
              <a:gd name="adj" fmla="val 18909"/>
            </a:avLst>
          </a:prstGeom>
          <a:solidFill>
            <a:schemeClr val="accent6">
              <a:lumMod val="40000"/>
              <a:lumOff val="60000"/>
            </a:schemeClr>
          </a:solidFill>
          <a:ln w="9525">
            <a:solidFill>
              <a:schemeClr val="accent6">
                <a:lumMod val="75000"/>
              </a:schemeClr>
            </a:solidFill>
            <a:prstDash val="lgDash"/>
          </a:ln>
          <a:effectLst>
            <a:outerShdw blurRad="50800" dist="38100" dir="2700000" algn="tl" rotWithShape="0">
              <a:prstClr val="black">
                <a:alpha val="40000"/>
              </a:prstClr>
            </a:outerShdw>
          </a:effectLst>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1218565" rtl="0" eaLnBrk="1" fontAlgn="auto" latinLnBrk="0" hangingPunct="1">
              <a:lnSpc>
                <a:spcPct val="120000"/>
              </a:lnSpc>
              <a:spcBef>
                <a:spcPts val="0"/>
              </a:spcBef>
              <a:spcAft>
                <a:spcPts val="0"/>
              </a:spcAft>
              <a:buClr>
                <a:srgbClr val="434343"/>
              </a:buClr>
              <a:buSzPts val="5200"/>
              <a:buFont typeface="Odibee Sans"/>
              <a:buNone/>
              <a:defRPr/>
            </a:pPr>
            <a:endParaRPr kumimoji="0" lang="en-US" sz="3735"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a:p>
            <a:pPr marL="0" marR="0" lvl="0" indent="0" algn="ctr" defTabSz="1218565" rtl="0" eaLnBrk="1" fontAlgn="auto" latinLnBrk="0" hangingPunct="1">
              <a:lnSpc>
                <a:spcPct val="120000"/>
              </a:lnSpc>
              <a:spcBef>
                <a:spcPts val="0"/>
              </a:spcBef>
              <a:spcAft>
                <a:spcPts val="0"/>
              </a:spcAft>
              <a:buClr>
                <a:srgbClr val="434343"/>
              </a:buClr>
              <a:buSzPts val="5200"/>
              <a:buFont typeface="Odibee Sans"/>
              <a:buNone/>
              <a:defRPr/>
            </a:pPr>
            <a:endParaRPr kumimoji="0" lang="en-US" sz="3735"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a:p>
            <a:pPr marL="0" marR="0" lvl="0" indent="0" algn="ctr" defTabSz="1218565" rtl="0" eaLnBrk="1" fontAlgn="auto" latinLnBrk="0" hangingPunct="1">
              <a:lnSpc>
                <a:spcPct val="120000"/>
              </a:lnSpc>
              <a:spcBef>
                <a:spcPts val="0"/>
              </a:spcBef>
              <a:spcAft>
                <a:spcPts val="0"/>
              </a:spcAft>
              <a:buClr>
                <a:srgbClr val="434343"/>
              </a:buClr>
              <a:buSzPts val="5200"/>
              <a:buFont typeface="Odibee Sans"/>
              <a:buNone/>
              <a:defRPr/>
            </a:pPr>
            <a:endParaRPr kumimoji="0" lang="en-US" sz="3735"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a:p>
            <a:pPr marL="0" marR="0" lvl="0" indent="0" algn="ctr" defTabSz="1218565" rtl="0" eaLnBrk="1" fontAlgn="auto" latinLnBrk="0" hangingPunct="1">
              <a:lnSpc>
                <a:spcPct val="120000"/>
              </a:lnSpc>
              <a:spcBef>
                <a:spcPts val="0"/>
              </a:spcBef>
              <a:spcAft>
                <a:spcPts val="0"/>
              </a:spcAft>
              <a:buClr>
                <a:srgbClr val="434343"/>
              </a:buClr>
              <a:buSzPts val="5200"/>
              <a:buFont typeface="Odibee Sans"/>
              <a:buNone/>
              <a:defRPr/>
            </a:pPr>
            <a:endParaRPr kumimoji="0" lang="en-US" sz="3735"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a:p>
            <a:pPr marL="0" marR="0" lvl="0" indent="0" algn="ctr" defTabSz="1218565" rtl="0" eaLnBrk="1" fontAlgn="auto" latinLnBrk="0" hangingPunct="1">
              <a:lnSpc>
                <a:spcPct val="120000"/>
              </a:lnSpc>
              <a:spcBef>
                <a:spcPts val="0"/>
              </a:spcBef>
              <a:spcAft>
                <a:spcPts val="0"/>
              </a:spcAft>
              <a:buClr>
                <a:srgbClr val="434343"/>
              </a:buClr>
              <a:buSzPts val="5200"/>
              <a:buFont typeface="Odibee Sans"/>
              <a:buNone/>
              <a:defRPr/>
            </a:pPr>
            <a:endParaRPr kumimoji="0" lang="en-US" sz="3735"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a:p>
            <a:pPr marL="0" marR="0" lvl="0" indent="0" algn="ctr" defTabSz="1218565" rtl="0" eaLnBrk="1" fontAlgn="auto" latinLnBrk="0" hangingPunct="1">
              <a:lnSpc>
                <a:spcPct val="120000"/>
              </a:lnSpc>
              <a:spcBef>
                <a:spcPts val="0"/>
              </a:spcBef>
              <a:spcAft>
                <a:spcPts val="0"/>
              </a:spcAft>
              <a:buClr>
                <a:srgbClr val="434343"/>
              </a:buClr>
              <a:buSzPts val="5200"/>
              <a:buFont typeface="Odibee Sans"/>
              <a:buNone/>
              <a:defRPr/>
            </a:pPr>
            <a:endParaRPr kumimoji="0" lang="en-US" sz="3735"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a:p>
            <a:pPr marL="0" marR="0" lvl="0" indent="0" algn="ctr" defTabSz="1218565" rtl="0" eaLnBrk="1" fontAlgn="auto" latinLnBrk="0" hangingPunct="1">
              <a:lnSpc>
                <a:spcPct val="120000"/>
              </a:lnSpc>
              <a:spcBef>
                <a:spcPts val="0"/>
              </a:spcBef>
              <a:spcAft>
                <a:spcPts val="0"/>
              </a:spcAft>
              <a:buClr>
                <a:srgbClr val="434343"/>
              </a:buClr>
              <a:buSzPts val="5200"/>
              <a:buFont typeface="Odibee Sans"/>
              <a:buNone/>
              <a:defRPr/>
            </a:pPr>
            <a:endParaRPr kumimoji="0" lang="en-US" sz="3735"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a:p>
            <a:pPr marL="0" marR="0" lvl="0" indent="0" algn="ctr" defTabSz="1218565" rtl="0" eaLnBrk="1" fontAlgn="auto" latinLnBrk="0" hangingPunct="1">
              <a:lnSpc>
                <a:spcPct val="120000"/>
              </a:lnSpc>
              <a:spcBef>
                <a:spcPts val="0"/>
              </a:spcBef>
              <a:spcAft>
                <a:spcPts val="0"/>
              </a:spcAft>
              <a:buClr>
                <a:srgbClr val="434343"/>
              </a:buClr>
              <a:buSzPts val="5200"/>
              <a:buFont typeface="Odibee Sans"/>
              <a:buNone/>
              <a:defRPr/>
            </a:pPr>
            <a:endParaRPr kumimoji="0" lang="en-US" sz="3735"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a:p>
            <a:pPr marL="0" marR="0" lvl="0" indent="0" algn="ctr" defTabSz="1218565" rtl="0" eaLnBrk="1" fontAlgn="auto" latinLnBrk="0" hangingPunct="1">
              <a:lnSpc>
                <a:spcPct val="120000"/>
              </a:lnSpc>
              <a:spcBef>
                <a:spcPts val="0"/>
              </a:spcBef>
              <a:spcAft>
                <a:spcPts val="0"/>
              </a:spcAft>
              <a:buClr>
                <a:srgbClr val="434343"/>
              </a:buClr>
              <a:buSzPts val="5200"/>
              <a:buFont typeface="Odibee Sans"/>
              <a:buNone/>
              <a:defRPr/>
            </a:pPr>
            <a:endParaRPr kumimoji="0" lang="en-US" sz="3735"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a:p>
            <a:pPr marL="0" marR="0" lvl="0" indent="0" algn="ctr" defTabSz="1218565" rtl="0" eaLnBrk="1" fontAlgn="auto" latinLnBrk="0" hangingPunct="1">
              <a:lnSpc>
                <a:spcPct val="120000"/>
              </a:lnSpc>
              <a:spcBef>
                <a:spcPts val="0"/>
              </a:spcBef>
              <a:spcAft>
                <a:spcPts val="0"/>
              </a:spcAft>
              <a:buClr>
                <a:srgbClr val="434343"/>
              </a:buClr>
              <a:buSzPts val="5200"/>
              <a:buFont typeface="Odibee Sans"/>
              <a:buNone/>
              <a:defRPr/>
            </a:pPr>
            <a:endParaRPr kumimoji="0" lang="en-US" sz="3735"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a:p>
            <a:pPr marL="0" marR="0" lvl="0" indent="0" algn="ctr" defTabSz="1218565" rtl="0" eaLnBrk="1" fontAlgn="auto" latinLnBrk="0" hangingPunct="1">
              <a:lnSpc>
                <a:spcPct val="120000"/>
              </a:lnSpc>
              <a:spcBef>
                <a:spcPts val="0"/>
              </a:spcBef>
              <a:spcAft>
                <a:spcPts val="0"/>
              </a:spcAft>
              <a:buClr>
                <a:srgbClr val="434343"/>
              </a:buClr>
              <a:buSzPts val="5200"/>
              <a:buFont typeface="Odibee Sans"/>
              <a:buNone/>
              <a:defRPr/>
            </a:pPr>
            <a:endParaRPr kumimoji="0" lang="en-US" sz="3735"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a:p>
            <a:pPr marL="0" marR="0" lvl="0" indent="0" algn="ctr" defTabSz="1218565" rtl="0" eaLnBrk="1" fontAlgn="auto" latinLnBrk="0" hangingPunct="1">
              <a:lnSpc>
                <a:spcPct val="120000"/>
              </a:lnSpc>
              <a:spcBef>
                <a:spcPts val="0"/>
              </a:spcBef>
              <a:spcAft>
                <a:spcPts val="0"/>
              </a:spcAft>
              <a:buClr>
                <a:srgbClr val="434343"/>
              </a:buClr>
              <a:buSzPts val="5200"/>
              <a:buFont typeface="Odibee Sans"/>
              <a:buNone/>
              <a:defRPr/>
            </a:pPr>
            <a:endParaRPr kumimoji="0" lang="en-US" sz="3735"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a:p>
            <a:pPr lvl="0" defTabSz="1218565">
              <a:lnSpc>
                <a:spcPct val="120000"/>
              </a:lnSpc>
            </a:pPr>
            <a:r>
              <a:rPr lang="en-US" sz="4000" kern="0">
                <a:latin typeface="+mn-lt"/>
                <a:cs typeface="Calibri" panose="020F0502020204030204" pitchFamily="34" charset="0"/>
              </a:rPr>
              <a:t>Viết sáng tạo</a:t>
            </a:r>
            <a:endParaRPr kumimoji="0" lang="en-US" sz="4000" b="0" i="0" u="none" strike="noStrike" kern="0" cap="none" spc="0" normalizeH="0" baseline="0" noProof="0" dirty="0">
              <a:ln>
                <a:noFill/>
              </a:ln>
              <a:solidFill>
                <a:srgbClr val="434343"/>
              </a:solidFill>
              <a:effectLst/>
              <a:uLnTx/>
              <a:uFillTx/>
              <a:latin typeface="+mn-lt"/>
              <a:cs typeface="Calibri" panose="020F0502020204030204" pitchFamily="34" charset="0"/>
              <a:sym typeface="Odibee Sans"/>
            </a:endParaRPr>
          </a:p>
        </p:txBody>
      </p:sp>
      <p:pic>
        <p:nvPicPr>
          <p:cNvPr id="13" name="Picture 4" descr="Hand,okay,thumb - Transparent Background Teacher Cartoon Png , Free  Transparent Clipart - ClipartKey"/>
          <p:cNvPicPr>
            <a:picLocks noChangeAspect="1" noChangeArrowheads="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262466" y="2843253"/>
            <a:ext cx="4358591" cy="401474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2457517" y="978646"/>
            <a:ext cx="8667859" cy="3239640"/>
            <a:chOff x="2415943" y="-16803"/>
            <a:chExt cx="1160091" cy="530814"/>
          </a:xfrm>
          <a:solidFill>
            <a:srgbClr val="C1E193"/>
          </a:solidFill>
        </p:grpSpPr>
        <p:sp>
          <p:nvSpPr>
            <p:cNvPr id="15" name="Google Shape;1159;p27"/>
            <p:cNvSpPr/>
            <p:nvPr/>
          </p:nvSpPr>
          <p:spPr>
            <a:xfrm>
              <a:off x="2415943" y="-16803"/>
              <a:ext cx="1107330" cy="489320"/>
            </a:xfrm>
            <a:prstGeom prst="wedgeRoundRectCallout">
              <a:avLst>
                <a:gd name="adj1" fmla="val -65885"/>
                <a:gd name="adj2" fmla="val 41864"/>
                <a:gd name="adj3" fmla="val 16667"/>
              </a:avLst>
            </a:prstGeom>
            <a:grpFill/>
            <a:ln w="38100">
              <a:solidFill>
                <a:srgbClr val="FFFFFF"/>
              </a:solid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8565" rtl="0" eaLnBrk="1" fontAlgn="auto" latinLnBrk="0" hangingPunct="1">
                <a:lnSpc>
                  <a:spcPct val="100000"/>
                </a:lnSpc>
                <a:spcBef>
                  <a:spcPts val="0"/>
                </a:spcBef>
                <a:spcAft>
                  <a:spcPts val="0"/>
                </a:spcAft>
                <a:buClr>
                  <a:srgbClr val="000000"/>
                </a:buClr>
                <a:buSzTx/>
                <a:buFontTx/>
                <a:buNone/>
                <a:defRPr/>
              </a:pPr>
              <a:endParaRPr kumimoji="0"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90204"/>
              </a:endParaRPr>
            </a:p>
          </p:txBody>
        </p:sp>
        <p:sp>
          <p:nvSpPr>
            <p:cNvPr id="16" name="Rectangle 15"/>
            <p:cNvSpPr/>
            <p:nvPr/>
          </p:nvSpPr>
          <p:spPr>
            <a:xfrm>
              <a:off x="2511851" y="-5409"/>
              <a:ext cx="1064183" cy="519420"/>
            </a:xfrm>
            <a:prstGeom prst="rect">
              <a:avLst/>
            </a:prstGeom>
            <a:grpFill/>
          </p:spPr>
          <p:txBody>
            <a:bodyPr wrap="square">
              <a:spAutoFit/>
            </a:bodyPr>
            <a:lstStyle/>
            <a:p>
              <a:pPr lvl="0" defTabSz="1218565">
                <a:buClr>
                  <a:srgbClr val="000000"/>
                </a:buClr>
                <a:defRPr/>
              </a:pPr>
              <a:r>
                <a:rPr lang="vi-VN" sz="4000" dirty="0">
                  <a:solidFill>
                    <a:srgbClr val="000000"/>
                  </a:solidFill>
                  <a:latin typeface="Calibri" panose="020F0502020204030204" pitchFamily="34" charset="0"/>
                  <a:ea typeface="Arial-Rounded" panose="020B0500000000000000" pitchFamily="34" charset="0"/>
                  <a:cs typeface="Calibri" panose="020F0502020204030204" pitchFamily="34" charset="0"/>
                </a:rPr>
                <a:t>Em dựa vào câu a </a:t>
              </a:r>
              <a:r>
                <a:rPr lang="vi-VN" sz="4000">
                  <a:solidFill>
                    <a:srgbClr val="000000"/>
                  </a:solidFill>
                  <a:latin typeface="Calibri" panose="020F0502020204030204" pitchFamily="34" charset="0"/>
                  <a:ea typeface="Arial-Rounded" panose="020B0500000000000000" pitchFamily="34" charset="0"/>
                  <a:cs typeface="Calibri" panose="020F0502020204030204" pitchFamily="34" charset="0"/>
                </a:rPr>
                <a:t>để </a:t>
              </a:r>
              <a:r>
                <a:rPr lang="en-US" sz="4000">
                  <a:solidFill>
                    <a:srgbClr val="000000"/>
                  </a:solidFill>
                  <a:latin typeface="Calibri" panose="020F0502020204030204" pitchFamily="34" charset="0"/>
                  <a:ea typeface="Arial-Rounded" panose="020B0500000000000000" pitchFamily="34" charset="0"/>
                  <a:cs typeface="Calibri" panose="020F0502020204030204" pitchFamily="34" charset="0"/>
                </a:rPr>
                <a:t>viết </a:t>
              </a:r>
              <a:r>
                <a:rPr lang="vi-VN" sz="40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 văn ngắn </a:t>
              </a:r>
              <a:r>
                <a:rPr lang="vi-VN"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 tình cảm của em với thầy cô giáo hoặc một người bạn</a:t>
              </a:r>
              <a:r>
                <a:rPr lang="vi-VN" sz="400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en-US" sz="4000">
                  <a:solidFill>
                    <a:srgbClr val="7030A0"/>
                  </a:solidFill>
                  <a:latin typeface="Calibri" panose="020F0502020204030204" pitchFamily="34" charset="0"/>
                  <a:ea typeface="Arial-Rounded" panose="020B0500000000000000" pitchFamily="34" charset="0"/>
                  <a:cs typeface="Calibri" panose="020F0502020204030204" pitchFamily="34" charset="0"/>
                </a:rPr>
                <a:t>Dựa vào câu hỏi giợ ý để hoàn chỉnh đoạn văn mình cần viết.</a:t>
              </a:r>
              <a:endParaRPr lang="vi-VN" sz="4000" i="1" dirty="0">
                <a:solidFill>
                  <a:srgbClr val="FF0000"/>
                </a:solidFill>
                <a:latin typeface="Calibri" panose="020F0502020204030204" pitchFamily="34" charset="0"/>
                <a:ea typeface="Arial-Rounded" panose="020B0500000000000000" pitchFamily="34" charset="0"/>
                <a:cs typeface="Calibri" panose="020F0502020204030204" pitchFamily="34" charset="0"/>
              </a:endParaRPr>
            </a:p>
          </p:txBody>
        </p:sp>
      </p:grpSp>
      <p:sp>
        <p:nvSpPr>
          <p:cNvPr id="8" name="Rounded Rectangle 40"/>
          <p:cNvSpPr/>
          <p:nvPr/>
        </p:nvSpPr>
        <p:spPr>
          <a:xfrm>
            <a:off x="3773805" y="5831840"/>
            <a:ext cx="7243445" cy="853440"/>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w="25400" cap="flat" cmpd="sng" algn="ctr">
            <a:noFill/>
            <a:prstDash val="solid"/>
          </a:ln>
          <a:effectLst>
            <a:glow rad="228600">
              <a:srgbClr val="77448C">
                <a:satMod val="175000"/>
                <a:alpha val="40000"/>
              </a:srgbClr>
            </a:glow>
          </a:effectLst>
        </p:spPr>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r>
              <a:rPr kumimoji="0" lang="en-US" sz="4400" b="0" i="0" u="none" strike="noStrike" kern="0" cap="none" spc="0" normalizeH="0" baseline="0" noProof="0" dirty="0" err="1">
                <a:ln>
                  <a:noFill/>
                </a:ln>
                <a:solidFill>
                  <a:srgbClr val="000000"/>
                </a:solidFill>
                <a:effectLst/>
                <a:uLnTx/>
                <a:uFillTx/>
                <a:latin typeface="Calibri"/>
                <a:ea typeface="+mn-ea"/>
                <a:cs typeface="Arial" panose="020B0604020202090204"/>
                <a:sym typeface="Arial" panose="020B0604020202090204"/>
              </a:rPr>
              <a:t>Em</a:t>
            </a:r>
            <a:r>
              <a:rPr kumimoji="0" lang="en-US" sz="4400" b="0" i="0" u="none" strike="noStrike" kern="0" cap="none" spc="0" normalizeH="0" baseline="0" noProof="0" dirty="0">
                <a:ln>
                  <a:noFill/>
                </a:ln>
                <a:solidFill>
                  <a:srgbClr val="000000"/>
                </a:solidFill>
                <a:effectLst/>
                <a:uLnTx/>
                <a:uFillTx/>
                <a:latin typeface="Calibri"/>
                <a:ea typeface="+mn-ea"/>
                <a:cs typeface="Arial" panose="020B0604020202090204"/>
                <a:sym typeface="Arial" panose="020B0604020202090204"/>
              </a:rPr>
              <a:t> </a:t>
            </a:r>
            <a:r>
              <a:rPr kumimoji="0" lang="en-US" sz="4400" b="0" i="0" u="none" strike="noStrike" kern="0" cap="none" spc="0" normalizeH="0" baseline="0" noProof="0" dirty="0" err="1">
                <a:ln>
                  <a:noFill/>
                </a:ln>
                <a:solidFill>
                  <a:srgbClr val="000000"/>
                </a:solidFill>
                <a:effectLst/>
                <a:uLnTx/>
                <a:uFillTx/>
                <a:latin typeface="Calibri"/>
                <a:ea typeface="+mn-ea"/>
                <a:cs typeface="Arial" panose="020B0604020202090204"/>
                <a:sym typeface="Arial" panose="020B0604020202090204"/>
              </a:rPr>
              <a:t>viết</a:t>
            </a:r>
            <a:r>
              <a:rPr kumimoji="0" lang="en-US" sz="4400" b="0" i="0" u="none" strike="noStrike" kern="0" cap="none" spc="0" normalizeH="0" baseline="0" noProof="0" dirty="0">
                <a:ln>
                  <a:noFill/>
                </a:ln>
                <a:solidFill>
                  <a:srgbClr val="000000"/>
                </a:solidFill>
                <a:effectLst/>
                <a:uLnTx/>
                <a:uFillTx/>
                <a:latin typeface="Calibri"/>
                <a:ea typeface="+mn-ea"/>
                <a:cs typeface="Arial" panose="020B0604020202090204"/>
                <a:sym typeface="Arial" panose="020B0604020202090204"/>
              </a:rPr>
              <a:t> </a:t>
            </a:r>
            <a:r>
              <a:rPr kumimoji="0" lang="en-US" sz="4400" b="0" i="0" u="none" strike="noStrike" kern="0" cap="none" spc="0" normalizeH="0" baseline="0" noProof="0" dirty="0" err="1">
                <a:ln>
                  <a:noFill/>
                </a:ln>
                <a:solidFill>
                  <a:srgbClr val="000000"/>
                </a:solidFill>
                <a:effectLst/>
                <a:uLnTx/>
                <a:uFillTx/>
                <a:latin typeface="Calibri"/>
                <a:ea typeface="+mn-ea"/>
                <a:cs typeface="Arial" panose="020B0604020202090204"/>
                <a:sym typeface="Arial" panose="020B0604020202090204"/>
              </a:rPr>
              <a:t>vào</a:t>
            </a:r>
            <a:r>
              <a:rPr kumimoji="0" lang="en-US" sz="4400" b="0" i="0" u="none" strike="noStrike" kern="0" cap="none" spc="0" normalizeH="0" baseline="0" noProof="0" dirty="0">
                <a:ln>
                  <a:noFill/>
                </a:ln>
                <a:solidFill>
                  <a:srgbClr val="000000"/>
                </a:solidFill>
                <a:effectLst/>
                <a:uLnTx/>
                <a:uFillTx/>
                <a:latin typeface="Calibri"/>
                <a:ea typeface="+mn-ea"/>
                <a:cs typeface="Arial" panose="020B0604020202090204"/>
                <a:sym typeface="Arial" panose="020B0604020202090204"/>
              </a:rPr>
              <a:t> </a:t>
            </a:r>
            <a:r>
              <a:rPr kumimoji="0" lang="en-US" sz="4400" b="0" i="0" u="none" strike="noStrike" kern="0" cap="none" spc="0" normalizeH="0" baseline="0" noProof="0" dirty="0" err="1">
                <a:ln>
                  <a:noFill/>
                </a:ln>
                <a:solidFill>
                  <a:srgbClr val="000000"/>
                </a:solidFill>
                <a:effectLst/>
                <a:uLnTx/>
                <a:uFillTx/>
                <a:latin typeface="Calibri"/>
                <a:ea typeface="+mn-ea"/>
                <a:cs typeface="Arial" panose="020B0604020202090204"/>
                <a:sym typeface="Arial" panose="020B0604020202090204"/>
              </a:rPr>
              <a:t>vở</a:t>
            </a:r>
            <a:r>
              <a:rPr kumimoji="0" lang="en-US" sz="4400" b="0" i="0" u="none" strike="noStrike" kern="0" cap="none" spc="0" normalizeH="0" baseline="0" noProof="0" dirty="0">
                <a:ln>
                  <a:noFill/>
                </a:ln>
                <a:solidFill>
                  <a:srgbClr val="000000"/>
                </a:solidFill>
                <a:effectLst/>
                <a:uLnTx/>
                <a:uFillTx/>
                <a:latin typeface="Calibri"/>
                <a:ea typeface="+mn-ea"/>
                <a:cs typeface="Arial" panose="020B0604020202090204"/>
                <a:sym typeface="Arial" panose="020B0604020202090204"/>
              </a:rPr>
              <a:t> </a:t>
            </a:r>
            <a:r>
              <a:rPr kumimoji="0" lang="en-US" sz="4400" b="0" i="0" u="none" strike="noStrike" kern="0" cap="none" spc="0" normalizeH="0" baseline="0" noProof="0" dirty="0" err="1">
                <a:ln>
                  <a:noFill/>
                </a:ln>
                <a:solidFill>
                  <a:srgbClr val="000000"/>
                </a:solidFill>
                <a:effectLst/>
                <a:uLnTx/>
                <a:uFillTx/>
                <a:latin typeface="Calibri"/>
                <a:ea typeface="+mn-ea"/>
                <a:cs typeface="Arial" panose="020B0604020202090204"/>
                <a:sym typeface="Arial" panose="020B0604020202090204"/>
              </a:rPr>
              <a:t>bài</a:t>
            </a:r>
            <a:r>
              <a:rPr kumimoji="0" lang="en-US" sz="4400" b="0" i="0" u="none" strike="noStrike" kern="0" cap="none" spc="0" normalizeH="0" baseline="0" noProof="0" dirty="0">
                <a:ln>
                  <a:noFill/>
                </a:ln>
                <a:solidFill>
                  <a:srgbClr val="000000"/>
                </a:solidFill>
                <a:effectLst/>
                <a:uLnTx/>
                <a:uFillTx/>
                <a:latin typeface="Calibri"/>
                <a:ea typeface="+mn-ea"/>
                <a:cs typeface="Arial" panose="020B0604020202090204"/>
                <a:sym typeface="Arial" panose="020B0604020202090204"/>
              </a:rPr>
              <a:t> </a:t>
            </a:r>
            <a:r>
              <a:rPr kumimoji="0" lang="en-US" sz="4400" b="0" i="0" u="none" strike="noStrike" kern="0" cap="none" spc="0" normalizeH="0" baseline="0" noProof="0" dirty="0" err="1">
                <a:ln>
                  <a:noFill/>
                </a:ln>
                <a:solidFill>
                  <a:srgbClr val="000000"/>
                </a:solidFill>
                <a:effectLst/>
                <a:uLnTx/>
                <a:uFillTx/>
                <a:latin typeface="Calibri"/>
                <a:ea typeface="+mn-ea"/>
                <a:cs typeface="Arial" panose="020B0604020202090204"/>
                <a:sym typeface="Arial" panose="020B0604020202090204"/>
              </a:rPr>
              <a:t>tập</a:t>
            </a:r>
            <a:r>
              <a:rPr kumimoji="0" lang="en-US" sz="4400" b="0" i="0" u="none" strike="noStrike" kern="0" cap="none" spc="0" normalizeH="0" baseline="0" noProof="0" dirty="0">
                <a:ln>
                  <a:noFill/>
                </a:ln>
                <a:solidFill>
                  <a:srgbClr val="000000"/>
                </a:solidFill>
                <a:effectLst/>
                <a:uLnTx/>
                <a:uFillTx/>
                <a:latin typeface="Calibri"/>
                <a:ea typeface="+mn-ea"/>
                <a:cs typeface="Arial" panose="020B0604020202090204"/>
                <a:sym typeface="Arial" panose="020B0604020202090204"/>
              </a:rPr>
              <a:t> </a:t>
            </a:r>
            <a:r>
              <a:rPr kumimoji="0" lang="en-US" sz="4400" b="0" i="0" u="none" strike="noStrike" kern="0" cap="none" spc="0" normalizeH="0" baseline="0" noProof="0" dirty="0" err="1">
                <a:ln>
                  <a:noFill/>
                </a:ln>
                <a:solidFill>
                  <a:srgbClr val="000000"/>
                </a:solidFill>
                <a:effectLst/>
                <a:uLnTx/>
                <a:uFillTx/>
                <a:latin typeface="Calibri"/>
                <a:ea typeface="+mn-ea"/>
                <a:cs typeface="Arial" panose="020B0604020202090204"/>
                <a:sym typeface="Arial" panose="020B0604020202090204"/>
              </a:rPr>
              <a:t>nhé</a:t>
            </a:r>
            <a:r>
              <a:rPr kumimoji="0" lang="en-US" sz="4400" b="0" i="0" u="none" strike="noStrike" kern="0" cap="none" spc="0" normalizeH="0" baseline="0" noProof="0" dirty="0">
                <a:ln>
                  <a:noFill/>
                </a:ln>
                <a:solidFill>
                  <a:srgbClr val="000000"/>
                </a:solidFill>
                <a:effectLst/>
                <a:uLnTx/>
                <a:uFillTx/>
                <a:latin typeface="Calibri"/>
                <a:ea typeface="+mn-ea"/>
                <a:cs typeface="Arial" panose="020B0604020202090204"/>
                <a:sym typeface="Arial" panose="020B0604020202090204"/>
              </a:rPr>
              <a:t>.</a:t>
            </a:r>
          </a:p>
        </p:txBody>
      </p:sp>
      <p:pic>
        <p:nvPicPr>
          <p:cNvPr id="9" name="Picture 2" descr="Cute girl cartoon writing on a book Royalty Free Vecto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a:fillRect/>
          </a:stretch>
        </p:blipFill>
        <p:spPr bwMode="auto">
          <a:xfrm>
            <a:off x="9688912" y="3776787"/>
            <a:ext cx="2153060" cy="21476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440871" y="532386"/>
            <a:ext cx="11023187" cy="5078313"/>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218565">
              <a:buClr>
                <a:srgbClr val="000000"/>
              </a:buClr>
            </a:pPr>
            <a:endParaRPr lang="en-US" sz="1865" kern="0">
              <a:solidFill>
                <a:srgbClr val="002969"/>
              </a:solidFill>
              <a:latin typeface="Arial" panose="020B0604020202090204"/>
              <a:sym typeface="Arial" panose="020B0604020202090204"/>
            </a:endParaRPr>
          </a:p>
        </p:txBody>
      </p:sp>
      <p:sp>
        <p:nvSpPr>
          <p:cNvPr id="5" name="Rectangle 4"/>
          <p:cNvSpPr/>
          <p:nvPr/>
        </p:nvSpPr>
        <p:spPr>
          <a:xfrm>
            <a:off x="804041" y="532415"/>
            <a:ext cx="11132144" cy="5632311"/>
          </a:xfrm>
          <a:prstGeom prst="rect">
            <a:avLst/>
          </a:prstGeom>
        </p:spPr>
        <p:txBody>
          <a:bodyPr wrap="square">
            <a:spAutoFit/>
          </a:bodyPr>
          <a:lstStyle/>
          <a:p>
            <a:r>
              <a:rPr lang="en-US" sz="3600" u="sng">
                <a:solidFill>
                  <a:srgbClr val="FF0000"/>
                </a:solidFill>
              </a:rPr>
              <a:t>Câu hỏi gợi ý:</a:t>
            </a:r>
          </a:p>
          <a:p>
            <a:r>
              <a:rPr lang="en-US" sz="3600"/>
              <a:t>-</a:t>
            </a:r>
            <a:r>
              <a:rPr lang="vi-VN" sz="3600"/>
              <a:t>Cô giáo (thầy giáo) hoặc bạn của em tên là gì?</a:t>
            </a:r>
          </a:p>
          <a:p>
            <a:r>
              <a:rPr lang="en-US" sz="3600"/>
              <a:t>-</a:t>
            </a:r>
            <a:r>
              <a:rPr lang="vi-VN" sz="3600"/>
              <a:t>Cô (thầy) dạy em ở lớp mấy? Bạn của em học lớp nào?</a:t>
            </a:r>
          </a:p>
          <a:p>
            <a:r>
              <a:rPr lang="en-US" sz="3600"/>
              <a:t>-</a:t>
            </a:r>
            <a:r>
              <a:rPr lang="vi-VN" sz="3600"/>
              <a:t>Hình dáng của cô (thầy) hoặc bạn của em như thế nào?</a:t>
            </a:r>
          </a:p>
          <a:p>
            <a:r>
              <a:rPr lang="en-US" sz="3600"/>
              <a:t>-</a:t>
            </a:r>
            <a:r>
              <a:rPr lang="vi-VN" sz="3600"/>
              <a:t>Tính cách của cô (thầy) hoặc bạn của em ra sao?</a:t>
            </a:r>
          </a:p>
          <a:p>
            <a:r>
              <a:rPr lang="en-US" sz="3600"/>
              <a:t>-</a:t>
            </a:r>
            <a:r>
              <a:rPr lang="vi-VN" sz="3600"/>
              <a:t>Em thích nhất điều gì ở cô (thầy) hoặc bạn?</a:t>
            </a:r>
          </a:p>
          <a:p>
            <a:r>
              <a:rPr lang="en-US" sz="3600"/>
              <a:t>-</a:t>
            </a:r>
            <a:r>
              <a:rPr lang="vi-VN" sz="3600"/>
              <a:t>Em có kỉ niệm gì đáng nhớ với cô (thầy) hoặc bạn?</a:t>
            </a:r>
          </a:p>
          <a:p>
            <a:r>
              <a:rPr lang="en-US" sz="3600"/>
              <a:t>-</a:t>
            </a:r>
            <a:r>
              <a:rPr lang="vi-VN" sz="3600"/>
              <a:t>Tình cảm của em dành cho cô (thầy) hoặc bạn</a:t>
            </a:r>
            <a:endParaRPr lang="en-US" sz="3600">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530395" y="906759"/>
            <a:ext cx="10736317" cy="563231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218565">
              <a:buClr>
                <a:srgbClr val="000000"/>
              </a:buClr>
            </a:pPr>
            <a:endParaRPr lang="en-US" sz="1865" kern="0">
              <a:solidFill>
                <a:srgbClr val="002969"/>
              </a:solidFill>
              <a:latin typeface="Arial" panose="020B0604020202090204"/>
              <a:sym typeface="Arial" panose="020B0604020202090204"/>
            </a:endParaRPr>
          </a:p>
        </p:txBody>
      </p:sp>
      <p:sp>
        <p:nvSpPr>
          <p:cNvPr id="5" name="Rectangle 4"/>
          <p:cNvSpPr/>
          <p:nvPr/>
        </p:nvSpPr>
        <p:spPr>
          <a:xfrm>
            <a:off x="748391" y="906760"/>
            <a:ext cx="11132144" cy="5632311"/>
          </a:xfrm>
          <a:prstGeom prst="rect">
            <a:avLst/>
          </a:prstGeom>
        </p:spPr>
        <p:txBody>
          <a:bodyPr wrap="square">
            <a:spAutoFit/>
          </a:bodyPr>
          <a:lstStyle/>
          <a:p>
            <a:pPr algn="just"/>
            <a:r>
              <a:rPr lang="en-US" sz="3600" b="1">
                <a:solidFill>
                  <a:srgbClr val="000000"/>
                </a:solidFill>
                <a:latin typeface="OpenSans"/>
              </a:rPr>
              <a:t>1</a:t>
            </a:r>
            <a:r>
              <a:rPr lang="en-US" sz="3600">
                <a:solidFill>
                  <a:srgbClr val="000000"/>
                </a:solidFill>
                <a:latin typeface="OpenSans"/>
              </a:rPr>
              <a:t>: </a:t>
            </a:r>
            <a:r>
              <a:rPr lang="vi-VN" sz="3600">
                <a:solidFill>
                  <a:srgbClr val="000000"/>
                </a:solidFill>
                <a:latin typeface="OpenSans"/>
              </a:rPr>
              <a:t>Tuấn Anh là người bạn hàng xóm của em. Chúng em quen nhau khi còn rất nhỏ. Bạn ấy có một mái tóc đen và xoăn nhẹ. Bạn Tuấn Anh không chỉ là một cậu bé thông minh, nhanh nhẹn mà còn rất tốt bụng nữa. Điều em thích nhất ở bạn cũng chính là sự tốt bụng và chân thành. Em và Tuấn Anh thường giúp đỡ nhau trong học tập. Cả hai còn có chung ước mơ trở thành cầu thủ bóng đá nữa. Khi rảnh, em và Tuấn Anh lại đi đá bóng cùng nhau. Chúng em luôn nhường nhịn, yêu mến nhau.</a:t>
            </a:r>
          </a:p>
        </p:txBody>
      </p:sp>
      <p:sp>
        <p:nvSpPr>
          <p:cNvPr id="6" name="Rounded Rectangle 40"/>
          <p:cNvSpPr/>
          <p:nvPr/>
        </p:nvSpPr>
        <p:spPr>
          <a:xfrm>
            <a:off x="530395" y="0"/>
            <a:ext cx="7212693" cy="853440"/>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w="25400" cap="flat" cmpd="sng" algn="ctr">
            <a:noFill/>
            <a:prstDash val="solid"/>
          </a:ln>
          <a:effectLst>
            <a:glow rad="228600">
              <a:srgbClr val="77448C">
                <a:satMod val="175000"/>
                <a:alpha val="40000"/>
              </a:srgbClr>
            </a:glow>
          </a:effectLst>
        </p:spPr>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r>
              <a:rPr kumimoji="0" lang="en-US" sz="4400" b="0" i="0" u="none" strike="noStrike" kern="0" cap="none" spc="0" normalizeH="0" baseline="0" noProof="0">
                <a:ln>
                  <a:noFill/>
                </a:ln>
                <a:solidFill>
                  <a:srgbClr val="FF0000"/>
                </a:solidFill>
                <a:effectLst/>
                <a:uLnTx/>
                <a:uFillTx/>
                <a:latin typeface="Calibri"/>
                <a:ea typeface="+mn-ea"/>
                <a:cs typeface="Arial" panose="020B0604020202090204"/>
                <a:sym typeface="Arial" panose="020B0604020202090204"/>
              </a:rPr>
              <a:t>Bài</a:t>
            </a:r>
            <a:r>
              <a:rPr kumimoji="0" lang="en-US" sz="4400" b="0" i="0" u="none" strike="noStrike" kern="0" cap="none" spc="0" normalizeH="0" noProof="0">
                <a:ln>
                  <a:noFill/>
                </a:ln>
                <a:solidFill>
                  <a:srgbClr val="FF0000"/>
                </a:solidFill>
                <a:effectLst/>
                <a:uLnTx/>
                <a:uFillTx/>
                <a:latin typeface="Calibri"/>
                <a:ea typeface="+mn-ea"/>
                <a:cs typeface="Arial" panose="020B0604020202090204"/>
                <a:sym typeface="Arial" panose="020B0604020202090204"/>
              </a:rPr>
              <a:t> tham khảo</a:t>
            </a:r>
            <a:r>
              <a:rPr kumimoji="0" lang="en-US" sz="4400" b="0" i="0" u="none" strike="noStrike" kern="0" cap="none" spc="0" normalizeH="0" baseline="0" noProof="0">
                <a:ln>
                  <a:noFill/>
                </a:ln>
                <a:solidFill>
                  <a:srgbClr val="FF0000"/>
                </a:solidFill>
                <a:effectLst/>
                <a:uLnTx/>
                <a:uFillTx/>
                <a:latin typeface="Calibri"/>
                <a:ea typeface="+mn-ea"/>
                <a:cs typeface="Arial" panose="020B0604020202090204"/>
                <a:sym typeface="Arial" panose="020B0604020202090204"/>
              </a:rPr>
              <a:t>.</a:t>
            </a:r>
            <a:endParaRPr kumimoji="0" lang="en-US" sz="4400" b="0" i="0" u="none" strike="noStrike" kern="0" cap="none" spc="0" normalizeH="0" baseline="0" noProof="0" dirty="0">
              <a:ln>
                <a:noFill/>
              </a:ln>
              <a:solidFill>
                <a:srgbClr val="FF0000"/>
              </a:solidFill>
              <a:effectLst/>
              <a:uLnTx/>
              <a:uFillTx/>
              <a:latin typeface="Calibri"/>
              <a:ea typeface="+mn-ea"/>
              <a:cs typeface="Arial" panose="020B0604020202090204"/>
              <a:sym typeface="Arial" panose="020B0604020202090204"/>
            </a:endParaRPr>
          </a:p>
        </p:txBody>
      </p:sp>
    </p:spTree>
    <p:extLst>
      <p:ext uri="{BB962C8B-B14F-4D97-AF65-F5344CB8AC3E}">
        <p14:creationId xmlns:p14="http://schemas.microsoft.com/office/powerpoint/2010/main" val="51926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30630"/>
            <a:ext cx="12175670" cy="7294305"/>
          </a:xfrm>
          <a:prstGeom prst="rect">
            <a:avLst/>
          </a:prstGeom>
        </p:spPr>
        <p:txBody>
          <a:bodyPr wrap="square">
            <a:spAutoFit/>
          </a:bodyPr>
          <a:lstStyle/>
          <a:p>
            <a:pPr algn="just"/>
            <a:r>
              <a:rPr lang="vi-VN" sz="3600" b="1">
                <a:solidFill>
                  <a:srgbClr val="000000"/>
                </a:solidFill>
                <a:latin typeface="OpenSans"/>
              </a:rPr>
              <a:t>2:</a:t>
            </a:r>
            <a:r>
              <a:rPr lang="en-US" sz="3600">
                <a:solidFill>
                  <a:srgbClr val="000000"/>
                </a:solidFill>
                <a:latin typeface="OpenSans"/>
              </a:rPr>
              <a:t> </a:t>
            </a:r>
            <a:r>
              <a:rPr lang="vi-VN" sz="3600">
                <a:solidFill>
                  <a:srgbClr val="000000"/>
                </a:solidFill>
                <a:latin typeface="OpenSans"/>
              </a:rPr>
              <a:t>Mỗi người đều được đến trường, đều nhận được sự yêu thương của thầy cô, nhận được sự yêu quý của bạn bè. Thầy cô như một người cha, người mẹ thân thương mà suốt cuộc đời này tôi sẽ không bao giờ quên. Người mẹ thứ hai mà tôi đang nói đến ấy chính là cô Oanh – cô giáo chủ nhiệm lớp tôi năm lớp Hai. Cô có mái tóc dài suôn mượt và làn da trắng. Điều tôi thích nhất ở cô đó là cô luôn mỉm cười với chúng tôi mỗi ngày đến lớp. Cô là một người cô luôn yêu thương học sinh của mình, có trách nhiệm với công việc và luôn hăng say trong mỗi bài giảng khiến cho tôi và các bạn thích thú vô cùng mỗi khi nghe cô giảng. Cô ơi! Cô có biết rằng chúng em thương cô nhiều lắm không!</a:t>
            </a:r>
            <a:endParaRPr lang="en-US" sz="3600">
              <a:solidFill>
                <a:srgbClr val="000000"/>
              </a:solidFill>
              <a:latin typeface="OpenSans"/>
            </a:endParaRPr>
          </a:p>
        </p:txBody>
      </p:sp>
    </p:spTree>
    <p:extLst>
      <p:ext uri="{BB962C8B-B14F-4D97-AF65-F5344CB8AC3E}">
        <p14:creationId xmlns:p14="http://schemas.microsoft.com/office/powerpoint/2010/main" val="3754403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82370" y="49328"/>
            <a:ext cx="4389755" cy="838200"/>
            <a:chOff x="1365" y="1525"/>
            <a:chExt cx="6913" cy="1320"/>
          </a:xfrm>
        </p:grpSpPr>
        <p:sp>
          <p:nvSpPr>
            <p:cNvPr id="8" name="圆角矩形 7"/>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ea typeface="字魂189号-星岩乐黑体" panose="00000500000000000000" charset="-122"/>
                  <a:cs typeface="Open Sans Light" pitchFamily="34" charset="0"/>
                  <a:sym typeface="+mn-lt"/>
                </a:rPr>
                <a:t>开头</a:t>
              </a:r>
            </a:p>
          </p:txBody>
        </p:sp>
        <p:sp>
          <p:nvSpPr>
            <p:cNvPr id="6" name="圆角矩形 5"/>
            <p:cNvSpPr/>
            <p:nvPr/>
          </p:nvSpPr>
          <p:spPr>
            <a:xfrm>
              <a:off x="1365" y="1525"/>
              <a:ext cx="691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en-US" altLang="zh-CN" sz="3600" b="1" spc="-300">
                  <a:solidFill>
                    <a:srgbClr val="5F7700"/>
                  </a:solidFill>
                  <a:effectLst/>
                  <a:ea typeface="字魂189号-星岩乐黑体" panose="00000500000000000000" charset="-122"/>
                  <a:cs typeface="Arial" panose="020B0604020202020204" pitchFamily="34" charset="0"/>
                  <a:sym typeface="+mn-lt"/>
                </a:rPr>
                <a:t>Chia sẻ trước lớp</a:t>
              </a:r>
              <a:endParaRPr lang="zh-CN" altLang="en-US" sz="3600" b="1" spc="-300">
                <a:solidFill>
                  <a:srgbClr val="5F7700"/>
                </a:solidFill>
                <a:effectLst/>
                <a:ea typeface="字魂189号-星岩乐黑体" panose="00000500000000000000" charset="-122"/>
                <a:cs typeface="Arial" panose="020B0604020202020204" pitchFamily="34" charset="0"/>
                <a:sym typeface="+mn-lt"/>
              </a:endParaRPr>
            </a:p>
          </p:txBody>
        </p:sp>
      </p:grpSp>
      <p:pic>
        <p:nvPicPr>
          <p:cNvPr id="5" name="图片 4" descr="图片包含 徽标&#10;&#10;描述已自动生成"/>
          <p:cNvPicPr>
            <a:picLocks noChangeAspect="1"/>
          </p:cNvPicPr>
          <p:nvPr/>
        </p:nvPicPr>
        <p:blipFill>
          <a:blip r:embed="rId3" cstate="email"/>
          <a:stretch>
            <a:fillRect/>
          </a:stretch>
        </p:blipFill>
        <p:spPr>
          <a:xfrm>
            <a:off x="8828496" y="4203380"/>
            <a:ext cx="4420143" cy="3121500"/>
          </a:xfrm>
          <a:prstGeom prst="rect">
            <a:avLst/>
          </a:prstGeom>
        </p:spPr>
      </p:pic>
      <p:grpSp>
        <p:nvGrpSpPr>
          <p:cNvPr id="14" name="组合 13"/>
          <p:cNvGrpSpPr/>
          <p:nvPr/>
        </p:nvGrpSpPr>
        <p:grpSpPr>
          <a:xfrm>
            <a:off x="626473" y="887528"/>
            <a:ext cx="9910445" cy="5970472"/>
            <a:chOff x="678" y="2328"/>
            <a:chExt cx="15607" cy="8316"/>
          </a:xfrm>
        </p:grpSpPr>
        <p:grpSp>
          <p:nvGrpSpPr>
            <p:cNvPr id="16" name="组合 15"/>
            <p:cNvGrpSpPr/>
            <p:nvPr/>
          </p:nvGrpSpPr>
          <p:grpSpPr>
            <a:xfrm>
              <a:off x="678" y="2328"/>
              <a:ext cx="14704" cy="8316"/>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11" name="云形 10"/>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12" name="文本框 11"/>
            <p:cNvSpPr txBox="1"/>
            <p:nvPr/>
          </p:nvSpPr>
          <p:spPr>
            <a:xfrm>
              <a:off x="1247" y="2599"/>
              <a:ext cx="15038" cy="6988"/>
            </a:xfrm>
            <a:prstGeom prst="rect">
              <a:avLst/>
            </a:prstGeom>
            <a:noFill/>
          </p:spPr>
          <p:txBody>
            <a:bodyPr wrap="square" rtlCol="0">
              <a:spAutoFit/>
            </a:bodyPr>
            <a:lstStyle/>
            <a:p>
              <a:r>
                <a:rPr lang="vi-VN" sz="3200"/>
                <a:t>1) Cô giáo mà em muốn kể là cô Dung. Cô là cô giáo chủ nhiệm mà em rất quý mến. Cô rất nghiêm khắc nhưng rất dễ gần.Ngoài việc trao tặng cho em cả “bầu trời kiến thức”, cô còn dạy em biết đoàn kết, yêu quý bạn bạn bè, kính trọng và lễ phép với người lớn tuổi nữa. Em rất yêu quý cô.</a:t>
              </a:r>
              <a:endParaRPr lang="en-US" sz="3200"/>
            </a:p>
            <a:p>
              <a:r>
                <a:rPr lang="vi-VN" sz="3200"/>
                <a:t>2) Mỹ là người bạn thân nhất của em. Chúng em đã học chung với nhau 3 năm rồi.Bạn rất tốt bụng, thường hay giúp em trong học tập. Chúng em rất thích đọc sách cùng nhau. Em rất yêu quý bạn.</a:t>
              </a:r>
              <a:endParaRPr lang="en-US" sz="3200">
                <a:effectLst/>
              </a:endParaRPr>
            </a:p>
          </p:txBody>
        </p:sp>
      </p:grpSp>
    </p:spTree>
    <p:extLst>
      <p:ext uri="{BB962C8B-B14F-4D97-AF65-F5344CB8AC3E}">
        <p14:creationId xmlns:p14="http://schemas.microsoft.com/office/powerpoint/2010/main" val="4191847623"/>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5"/>
          <p:cNvSpPr/>
          <p:nvPr/>
        </p:nvSpPr>
        <p:spPr>
          <a:xfrm>
            <a:off x="1211852" y="159113"/>
            <a:ext cx="3138805" cy="769620"/>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en-US" sz="3200" b="1"/>
              <a:t>Bài 3</a:t>
            </a:r>
            <a:endPar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sp>
        <p:nvSpPr>
          <p:cNvPr id="4" name="文本框 19"/>
          <p:cNvSpPr txBox="1"/>
          <p:nvPr/>
        </p:nvSpPr>
        <p:spPr>
          <a:xfrm>
            <a:off x="3681186" y="1108347"/>
            <a:ext cx="6066972" cy="553357"/>
          </a:xfrm>
          <a:prstGeom prst="rect">
            <a:avLst/>
          </a:prstGeom>
          <a:noFill/>
        </p:spPr>
        <p:txBody>
          <a:bodyPr wrap="square" rtlCol="0">
            <a:spAutoFit/>
          </a:bodyPr>
          <a:lstStyle/>
          <a:p>
            <a:pPr>
              <a:lnSpc>
                <a:spcPct val="107000"/>
              </a:lnSpc>
              <a:spcAft>
                <a:spcPts val="800"/>
              </a:spcAft>
            </a:pPr>
            <a:r>
              <a:rPr lang="en-US" sz="2800"/>
              <a:t>-</a:t>
            </a:r>
            <a:r>
              <a:rPr lang="vi-VN" sz="2800" b="1">
                <a:solidFill>
                  <a:srgbClr val="FF0000"/>
                </a:solidFill>
              </a:rPr>
              <a:t>Trang trí và trưng bày, bài viết</a:t>
            </a:r>
            <a:endParaRPr lang="en-US" sz="2800" dirty="0">
              <a:solidFill>
                <a:srgbClr val="FF0000"/>
              </a:solidFill>
              <a:effectLst/>
              <a:latin typeface="HP001 4 hàng"/>
              <a:ea typeface="Calibri" panose="020F0502020204030204" pitchFamily="34" charset="0"/>
              <a:cs typeface="Times New Roman" panose="02020603050405020304" pitchFamily="18" charset="0"/>
            </a:endParaRPr>
          </a:p>
        </p:txBody>
      </p:sp>
      <p:sp>
        <p:nvSpPr>
          <p:cNvPr id="6" name="Rectangle 5"/>
          <p:cNvSpPr/>
          <p:nvPr/>
        </p:nvSpPr>
        <p:spPr>
          <a:xfrm>
            <a:off x="1211852" y="1841318"/>
            <a:ext cx="10557510" cy="3693319"/>
          </a:xfrm>
          <a:prstGeom prst="rect">
            <a:avLst/>
          </a:prstGeom>
        </p:spPr>
        <p:txBody>
          <a:bodyPr wrap="square">
            <a:spAutoFit/>
          </a:bodyPr>
          <a:lstStyle/>
          <a:p>
            <a:pPr>
              <a:lnSpc>
                <a:spcPct val="107000"/>
              </a:lnSpc>
              <a:spcAft>
                <a:spcPts val="800"/>
              </a:spcAft>
            </a:pPr>
            <a:r>
              <a:rPr lang="vi-VN" sz="40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Em tưởng tượng khu vườn của mình ở đâu?</a:t>
            </a:r>
            <a:endParaRPr lang="en-US" sz="4000">
              <a:solidFill>
                <a:srgbClr val="000000"/>
              </a:solidFill>
              <a:latin typeface="HP001 4 hàng" panose="020B06030503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40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Khu vườn có những loài cây gì? M</a:t>
            </a:r>
            <a:r>
              <a:rPr lang="en-US" sz="40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ỗ</a:t>
            </a:r>
            <a:r>
              <a:rPr lang="vi-VN" sz="40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i loài cây có gì đặc biệt?</a:t>
            </a:r>
            <a:endParaRPr lang="en-US" sz="4000">
              <a:solidFill>
                <a:srgbClr val="000000"/>
              </a:solidFill>
              <a:latin typeface="HP001 4 hàng" panose="020B06030503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40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Em đã làm gì để chăm sóc những loài cây đó ?</a:t>
            </a:r>
            <a:endParaRPr lang="en-US" sz="4000">
              <a:solidFill>
                <a:srgbClr val="000000"/>
              </a:solidFill>
              <a:latin typeface="HP001 4 hàng" panose="020B06030503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40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Khu vườn giúp ích gì cho em?</a:t>
            </a:r>
            <a:endParaRPr lang="en-US" sz="4000">
              <a:solidFill>
                <a:srgbClr val="000000"/>
              </a:solidFill>
              <a:effectLst/>
              <a:latin typeface="HP001 4 hàng" panose="020B06030503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0918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589" y="0"/>
            <a:ext cx="12011411" cy="4421875"/>
          </a:xfrm>
          <a:prstGeom prst="rect">
            <a:avLst/>
          </a:prstGeom>
        </p:spPr>
      </p:pic>
      <p:sp>
        <p:nvSpPr>
          <p:cNvPr id="3" name="Rectangle 2"/>
          <p:cNvSpPr/>
          <p:nvPr/>
        </p:nvSpPr>
        <p:spPr>
          <a:xfrm>
            <a:off x="430960" y="4295145"/>
            <a:ext cx="11510668" cy="3046988"/>
          </a:xfrm>
          <a:prstGeom prst="rect">
            <a:avLst/>
          </a:prstGeom>
        </p:spPr>
        <p:txBody>
          <a:bodyPr wrap="square">
            <a:spAutoFit/>
          </a:bodyPr>
          <a:lstStyle/>
          <a:p>
            <a:pPr algn="just"/>
            <a:r>
              <a:rPr lang="vi-VN" sz="3200">
                <a:solidFill>
                  <a:srgbClr val="FF0000"/>
                </a:solidFill>
              </a:rPr>
              <a:t>Nói về khu vườn mơ ước của em theo gợi ý sau:</a:t>
            </a:r>
          </a:p>
          <a:p>
            <a:pPr algn="just"/>
            <a:r>
              <a:rPr lang="vi-VN" sz="3200">
                <a:solidFill>
                  <a:srgbClr val="FF0000"/>
                </a:solidFill>
              </a:rPr>
              <a:t>- Khu vườn ấy nằm ở vị trí nào?</a:t>
            </a:r>
          </a:p>
          <a:p>
            <a:pPr algn="just"/>
            <a:r>
              <a:rPr lang="vi-VN" sz="3200">
                <a:solidFill>
                  <a:srgbClr val="FF0000"/>
                </a:solidFill>
              </a:rPr>
              <a:t>- Khu vườn có những loài cây gì?</a:t>
            </a:r>
          </a:p>
          <a:p>
            <a:pPr algn="just"/>
            <a:r>
              <a:rPr lang="vi-VN" sz="3200">
                <a:solidFill>
                  <a:srgbClr val="FF0000"/>
                </a:solidFill>
              </a:rPr>
              <a:t>- Cảnh sắc trong vườn ra sao?</a:t>
            </a:r>
          </a:p>
          <a:p>
            <a:pPr algn="just"/>
            <a:r>
              <a:rPr lang="vi-VN" sz="3200">
                <a:solidFill>
                  <a:srgbClr val="FF0000"/>
                </a:solidFill>
              </a:rPr>
              <a:t>- Em làm gì trong khu vườn ấy?</a:t>
            </a:r>
          </a:p>
          <a:p>
            <a:endParaRPr lang="en-US" sz="3200">
              <a:solidFill>
                <a:srgbClr val="FF0000"/>
              </a:solidFill>
            </a:endParaRPr>
          </a:p>
        </p:txBody>
      </p:sp>
    </p:spTree>
    <p:extLst>
      <p:ext uri="{BB962C8B-B14F-4D97-AF65-F5344CB8AC3E}">
        <p14:creationId xmlns:p14="http://schemas.microsoft.com/office/powerpoint/2010/main" val="2740795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69" y="4012005"/>
            <a:ext cx="11919857" cy="3046988"/>
          </a:xfrm>
          <a:prstGeom prst="rect">
            <a:avLst/>
          </a:prstGeom>
        </p:spPr>
        <p:txBody>
          <a:bodyPr wrap="square">
            <a:spAutoFit/>
          </a:bodyPr>
          <a:lstStyle/>
          <a:p>
            <a:r>
              <a:rPr lang="en-US" sz="2400">
                <a:solidFill>
                  <a:srgbClr val="002060"/>
                </a:solidFill>
              </a:rPr>
              <a:t>Gợi ý: </a:t>
            </a:r>
            <a:r>
              <a:rPr lang="vi-VN" sz="2400">
                <a:solidFill>
                  <a:srgbClr val="002060"/>
                </a:solidFill>
              </a:rPr>
              <a:t>Từ nhỏ, em đã ước mơ có một khu vườn sau nhà, trong đó có bao nhiêu là hoa thơm, trái ngọt. Vườn có những khóm hoa nhiều màu sắc như: cúc, mai, hoa sen.... đan xen, thi nhau nở rực rỡ và tỏa hương thơm ngát phảng phất khắp khu vườn nhỏ. Những chú bướm, chú ong nhỏ xinh bay đi bay lại cùng với tiếng chim hót líu lo làm khu vườn trở nên thật rộn ràng và vui nhộn. Góc vườn có một cây xoài lớn do chính tay em trồng.... Khu vườn đẹp hơn nữa là vào những ngày xuân, cây cối đam trồi nảy lộc. Em rất thích ngắm nhìn khu vườn dưới gốc cây vải và cảm nhận mọi thứ nơi đây</a:t>
            </a:r>
            <a:br>
              <a:rPr lang="vi-VN" sz="2400">
                <a:solidFill>
                  <a:srgbClr val="002060"/>
                </a:solidFill>
              </a:rPr>
            </a:br>
            <a:endParaRPr lang="en-US" sz="2400">
              <a:solidFill>
                <a:srgbClr val="002060"/>
              </a:solidFill>
            </a:endParaRPr>
          </a:p>
        </p:txBody>
      </p:sp>
      <p:pic>
        <p:nvPicPr>
          <p:cNvPr id="3" name="Picture 2"/>
          <p:cNvPicPr>
            <a:picLocks noChangeAspect="1"/>
          </p:cNvPicPr>
          <p:nvPr/>
        </p:nvPicPr>
        <p:blipFill>
          <a:blip r:embed="rId2"/>
          <a:stretch>
            <a:fillRect/>
          </a:stretch>
        </p:blipFill>
        <p:spPr>
          <a:xfrm>
            <a:off x="0" y="-130629"/>
            <a:ext cx="11962426" cy="3995677"/>
          </a:xfrm>
          <a:prstGeom prst="rect">
            <a:avLst/>
          </a:prstGeom>
        </p:spPr>
      </p:pic>
    </p:spTree>
    <p:extLst>
      <p:ext uri="{BB962C8B-B14F-4D97-AF65-F5344CB8AC3E}">
        <p14:creationId xmlns:p14="http://schemas.microsoft.com/office/powerpoint/2010/main" val="296817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097099" y="3487005"/>
            <a:ext cx="721836" cy="1932246"/>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75" y="2707745"/>
            <a:ext cx="2791506" cy="3722008"/>
          </a:xfrm>
          <a:prstGeom prst="rect">
            <a:avLst/>
          </a:prstGeom>
        </p:spPr>
      </p:pic>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254636">
            <a:off x="7115333" y="3879665"/>
            <a:ext cx="544288" cy="30513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6"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44" name="Rectangle 43"/>
          <p:cNvSpPr/>
          <p:nvPr/>
        </p:nvSpPr>
        <p:spPr>
          <a:xfrm>
            <a:off x="1510813" y="-15670"/>
            <a:ext cx="9177971"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图片 36"/>
          <p:cNvPicPr>
            <a:picLocks noChangeAspect="1"/>
          </p:cNvPicPr>
          <p:nvPr/>
        </p:nvPicPr>
        <p:blipFill rotWithShape="1">
          <a:blip r:embed="rId7">
            <a:extLst>
              <a:ext uri="{28A0092B-C50C-407E-A947-70E740481C1C}">
                <a14:useLocalDpi xmlns:a14="http://schemas.microsoft.com/office/drawing/2010/main" val="0"/>
              </a:ext>
            </a:extLst>
          </a:blip>
          <a:srcRect r="31552"/>
          <a:stretch/>
        </p:blipFill>
        <p:spPr>
          <a:xfrm>
            <a:off x="8898922" y="1272907"/>
            <a:ext cx="3236142" cy="5623193"/>
          </a:xfrm>
          <a:prstGeom prst="rect">
            <a:avLst/>
          </a:prstGeom>
        </p:spPr>
      </p:pic>
      <p:pic>
        <p:nvPicPr>
          <p:cNvPr id="46" name="图片 13"/>
          <p:cNvPicPr>
            <a:picLocks noChangeAspect="1"/>
          </p:cNvPicPr>
          <p:nvPr/>
        </p:nvPicPr>
        <p:blipFill rotWithShape="1">
          <a:blip r:embed="rId8">
            <a:extLst>
              <a:ext uri="{28A0092B-C50C-407E-A947-70E740481C1C}">
                <a14:useLocalDpi xmlns:a14="http://schemas.microsoft.com/office/drawing/2010/main" val="0"/>
              </a:ext>
            </a:extLst>
          </a:blip>
          <a:srcRect r="25786"/>
          <a:stretch/>
        </p:blipFill>
        <p:spPr>
          <a:xfrm>
            <a:off x="9018192" y="2758525"/>
            <a:ext cx="1097924" cy="1230924"/>
          </a:xfrm>
          <a:prstGeom prst="rect">
            <a:avLst/>
          </a:prstGeom>
        </p:spPr>
      </p:pic>
      <p:pic>
        <p:nvPicPr>
          <p:cNvPr id="47" name="图片 15"/>
          <p:cNvPicPr>
            <a:picLocks noChangeAspect="1"/>
          </p:cNvPicPr>
          <p:nvPr/>
        </p:nvPicPr>
        <p:blipFill rotWithShape="1">
          <a:blip r:embed="rId8">
            <a:extLst>
              <a:ext uri="{28A0092B-C50C-407E-A947-70E740481C1C}">
                <a14:useLocalDpi xmlns:a14="http://schemas.microsoft.com/office/drawing/2010/main" val="0"/>
              </a:ext>
            </a:extLst>
          </a:blip>
          <a:srcRect l="71933" t="55136" r="-3389"/>
          <a:stretch/>
        </p:blipFill>
        <p:spPr>
          <a:xfrm>
            <a:off x="2094602" y="993080"/>
            <a:ext cx="465365" cy="552247"/>
          </a:xfrm>
          <a:prstGeom prst="rect">
            <a:avLst/>
          </a:prstGeom>
        </p:spPr>
      </p:pic>
      <p:pic>
        <p:nvPicPr>
          <p:cNvPr id="49" name="图片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85768" y="2301325"/>
            <a:ext cx="1394930" cy="914400"/>
          </a:xfrm>
          <a:prstGeom prst="rect">
            <a:avLst/>
          </a:prstGeom>
        </p:spPr>
      </p:pic>
      <p:pic>
        <p:nvPicPr>
          <p:cNvPr id="50" name="Picture 49"/>
          <p:cNvPicPr>
            <a:picLocks noChangeAspect="1"/>
          </p:cNvPicPr>
          <p:nvPr/>
        </p:nvPicPr>
        <p:blipFill>
          <a:blip r:embed="rId10"/>
          <a:stretch>
            <a:fillRect/>
          </a:stretch>
        </p:blipFill>
        <p:spPr>
          <a:xfrm>
            <a:off x="3014232" y="504475"/>
            <a:ext cx="5405850" cy="2755924"/>
          </a:xfrm>
          <a:prstGeom prst="rect">
            <a:avLst/>
          </a:prstGeom>
        </p:spPr>
      </p:pic>
      <p:pic>
        <p:nvPicPr>
          <p:cNvPr id="51" name="图片 17"/>
          <p:cNvPicPr>
            <a:picLocks noChangeAspect="1"/>
          </p:cNvPicPr>
          <p:nvPr/>
        </p:nvPicPr>
        <p:blipFill rotWithShape="1">
          <a:blip r:embed="rId8">
            <a:extLst>
              <a:ext uri="{28A0092B-C50C-407E-A947-70E740481C1C}">
                <a14:useLocalDpi xmlns:a14="http://schemas.microsoft.com/office/drawing/2010/main" val="0"/>
              </a:ext>
            </a:extLst>
          </a:blip>
          <a:srcRect l="71933" t="55136" r="-3389"/>
          <a:stretch/>
        </p:blipFill>
        <p:spPr>
          <a:xfrm flipH="1">
            <a:off x="2781551" y="1850414"/>
            <a:ext cx="465365" cy="552247"/>
          </a:xfrm>
          <a:prstGeom prst="rect">
            <a:avLst/>
          </a:prstGeom>
        </p:spPr>
      </p:pic>
    </p:spTree>
    <p:extLst>
      <p:ext uri="{BB962C8B-B14F-4D97-AF65-F5344CB8AC3E}">
        <p14:creationId xmlns:p14="http://schemas.microsoft.com/office/powerpoint/2010/main" val="6501203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250"/>
                                        <p:tgtEl>
                                          <p:spTgt spid="22"/>
                                        </p:tgtEl>
                                      </p:cBhvr>
                                    </p:animEffect>
                                    <p:anim calcmode="lin" valueType="num">
                                      <p:cBhvr>
                                        <p:cTn id="13" dur="1250" fill="hold"/>
                                        <p:tgtEl>
                                          <p:spTgt spid="22"/>
                                        </p:tgtEl>
                                        <p:attrNameLst>
                                          <p:attrName>ppt_x</p:attrName>
                                        </p:attrNameLst>
                                      </p:cBhvr>
                                      <p:tavLst>
                                        <p:tav tm="0">
                                          <p:val>
                                            <p:strVal val="#ppt_x"/>
                                          </p:val>
                                        </p:tav>
                                        <p:tav tm="100000">
                                          <p:val>
                                            <p:strVal val="#ppt_x"/>
                                          </p:val>
                                        </p:tav>
                                      </p:tavLst>
                                    </p:anim>
                                    <p:anim calcmode="lin" valueType="num">
                                      <p:cBhvr>
                                        <p:cTn id="14" dur="125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9"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dissolve">
                                      <p:cBhvr>
                                        <p:cTn id="25" dur="1250"/>
                                        <p:tgtEl>
                                          <p:spTgt spid="46"/>
                                        </p:tgtEl>
                                      </p:cBhvr>
                                    </p:animEffect>
                                  </p:childTnLst>
                                </p:cTn>
                              </p:par>
                              <p:par>
                                <p:cTn id="26" presetID="10"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75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31"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1000" fill="hold"/>
                                        <p:tgtEl>
                                          <p:spTgt spid="50"/>
                                        </p:tgtEl>
                                        <p:attrNameLst>
                                          <p:attrName>ppt_w</p:attrName>
                                        </p:attrNameLst>
                                      </p:cBhvr>
                                      <p:tavLst>
                                        <p:tav tm="0">
                                          <p:val>
                                            <p:fltVal val="0"/>
                                          </p:val>
                                        </p:tav>
                                        <p:tav tm="100000">
                                          <p:val>
                                            <p:strVal val="#ppt_w"/>
                                          </p:val>
                                        </p:tav>
                                      </p:tavLst>
                                    </p:anim>
                                    <p:anim calcmode="lin" valueType="num">
                                      <p:cBhvr>
                                        <p:cTn id="35" dur="1000" fill="hold"/>
                                        <p:tgtEl>
                                          <p:spTgt spid="50"/>
                                        </p:tgtEl>
                                        <p:attrNameLst>
                                          <p:attrName>ppt_h</p:attrName>
                                        </p:attrNameLst>
                                      </p:cBhvr>
                                      <p:tavLst>
                                        <p:tav tm="0">
                                          <p:val>
                                            <p:fltVal val="0"/>
                                          </p:val>
                                        </p:tav>
                                        <p:tav tm="100000">
                                          <p:val>
                                            <p:strVal val="#ppt_h"/>
                                          </p:val>
                                        </p:tav>
                                      </p:tavLst>
                                    </p:anim>
                                    <p:anim calcmode="lin" valueType="num">
                                      <p:cBhvr>
                                        <p:cTn id="36" dur="1000" fill="hold"/>
                                        <p:tgtEl>
                                          <p:spTgt spid="50"/>
                                        </p:tgtEl>
                                        <p:attrNameLst>
                                          <p:attrName>style.rotation</p:attrName>
                                        </p:attrNameLst>
                                      </p:cBhvr>
                                      <p:tavLst>
                                        <p:tav tm="0">
                                          <p:val>
                                            <p:fltVal val="90"/>
                                          </p:val>
                                        </p:tav>
                                        <p:tav tm="100000">
                                          <p:val>
                                            <p:fltVal val="0"/>
                                          </p:val>
                                        </p:tav>
                                      </p:tavLst>
                                    </p:anim>
                                    <p:animEffect transition="in" filter="fade">
                                      <p:cBhvr>
                                        <p:cTn id="37" dur="10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p:cNvSpPr txBox="1"/>
          <p:nvPr/>
        </p:nvSpPr>
        <p:spPr>
          <a:xfrm>
            <a:off x="227377" y="361628"/>
            <a:ext cx="6148017" cy="1240950"/>
          </a:xfrm>
          <a:prstGeom prst="rect">
            <a:avLst/>
          </a:prstGeom>
          <a:noFill/>
        </p:spPr>
        <p:txBody>
          <a:bodyPr wrap="none" rtlCol="0">
            <a:spAutoFit/>
          </a:bodyPr>
          <a:lstStyle/>
          <a:p>
            <a:r>
              <a:rPr lang="vi-VN" sz="3730" b="1" dirty="0">
                <a:solidFill>
                  <a:srgbClr val="FF0000"/>
                </a:solidFill>
              </a:rPr>
              <a:t>Hoạt động 1. KHỞI ĐỘNG </a:t>
            </a:r>
          </a:p>
          <a:p>
            <a:pPr marL="609600" indent="-609600">
              <a:buFontTx/>
              <a:buChar char="-"/>
            </a:pPr>
            <a:r>
              <a:rPr lang="vi-VN" sz="3730" b="1" dirty="0">
                <a:latin typeface="Times New Roman" panose="02020503050405090304" pitchFamily="18" charset="0"/>
                <a:cs typeface="Times New Roman" panose="02020503050405090304" pitchFamily="18" charset="0"/>
              </a:rPr>
              <a:t>Nghe hát</a:t>
            </a:r>
          </a:p>
        </p:txBody>
      </p:sp>
      <p:sp>
        <p:nvSpPr>
          <p:cNvPr id="3" name="Hộp Văn bản 2"/>
          <p:cNvSpPr txBox="1"/>
          <p:nvPr/>
        </p:nvSpPr>
        <p:spPr>
          <a:xfrm>
            <a:off x="393371" y="1783139"/>
            <a:ext cx="11266091" cy="666632"/>
          </a:xfrm>
          <a:prstGeom prst="rect">
            <a:avLst/>
          </a:prstGeom>
          <a:noFill/>
        </p:spPr>
        <p:txBody>
          <a:bodyPr wrap="square" rtlCol="0">
            <a:spAutoFit/>
          </a:bodyPr>
          <a:lstStyle/>
          <a:p>
            <a:r>
              <a:rPr lang="vi-VN" sz="3730" b="1" dirty="0">
                <a:solidFill>
                  <a:srgbClr val="FF0000"/>
                </a:solidFill>
              </a:rPr>
              <a:t>Hoạt động 2: Khám phá và Luyện tập </a:t>
            </a:r>
          </a:p>
        </p:txBody>
      </p:sp>
      <p:sp>
        <p:nvSpPr>
          <p:cNvPr id="4" name="Hộp Văn bản 3"/>
          <p:cNvSpPr txBox="1"/>
          <p:nvPr/>
        </p:nvSpPr>
        <p:spPr>
          <a:xfrm>
            <a:off x="693330" y="4615684"/>
            <a:ext cx="5364329" cy="646181"/>
          </a:xfrm>
          <a:prstGeom prst="rect">
            <a:avLst/>
          </a:prstGeom>
          <a:noFill/>
        </p:spPr>
        <p:txBody>
          <a:bodyPr wrap="none" rtlCol="0">
            <a:spAutoFit/>
          </a:bodyPr>
          <a:lstStyle/>
          <a:p>
            <a:r>
              <a:rPr lang="vi-VN" sz="3600" b="1" dirty="0">
                <a:solidFill>
                  <a:srgbClr val="FF0000"/>
                </a:solidFill>
              </a:rPr>
              <a:t>Hoạt động 3 : Vận dụng</a:t>
            </a:r>
          </a:p>
        </p:txBody>
      </p:sp>
      <p:sp>
        <p:nvSpPr>
          <p:cNvPr id="7" name="文本框 17"/>
          <p:cNvSpPr txBox="1"/>
          <p:nvPr/>
        </p:nvSpPr>
        <p:spPr>
          <a:xfrm>
            <a:off x="227377" y="2502318"/>
            <a:ext cx="10986583" cy="523220"/>
          </a:xfrm>
          <a:prstGeom prst="rect">
            <a:avLst/>
          </a:prstGeom>
          <a:noFill/>
        </p:spPr>
        <p:txBody>
          <a:bodyPr wrap="square" rtlCol="0">
            <a:spAutoFit/>
          </a:bodyPr>
          <a:lstStyle/>
          <a:p>
            <a:r>
              <a:rPr lang="vi-VN" sz="2800" b="1"/>
              <a:t>Nói về tình cảm của em với thầy cô giáo hoặc một người bạn.</a:t>
            </a:r>
            <a:endParaRPr lang="en-US" sz="2800"/>
          </a:p>
        </p:txBody>
      </p:sp>
      <p:sp>
        <p:nvSpPr>
          <p:cNvPr id="8" name="文本框 17"/>
          <p:cNvSpPr txBox="1"/>
          <p:nvPr/>
        </p:nvSpPr>
        <p:spPr>
          <a:xfrm>
            <a:off x="261759" y="3287147"/>
            <a:ext cx="11591800" cy="1014380"/>
          </a:xfrm>
          <a:prstGeom prst="rect">
            <a:avLst/>
          </a:prstGeom>
          <a:noFill/>
        </p:spPr>
        <p:txBody>
          <a:bodyPr wrap="square" rtlCol="0">
            <a:spAutoFit/>
          </a:bodyPr>
          <a:lstStyle/>
          <a:p>
            <a:pPr algn="just">
              <a:lnSpc>
                <a:spcPct val="107000"/>
              </a:lnSpc>
              <a:spcAft>
                <a:spcPts val="800"/>
              </a:spcAft>
            </a:pPr>
            <a:r>
              <a:rPr lang="vi-VN"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 đoạn văn ngắn </a:t>
            </a:r>
            <a:r>
              <a:rPr lang="vi-VN"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 tình cảm của em với thầy cô giáo hoặc một người bạn.</a:t>
            </a:r>
            <a:endParaRPr lang="en-US" sz="2800">
              <a:solidFill>
                <a:srgbClr val="000000"/>
              </a:solidFill>
              <a:latin typeface="HP001 4 hàng" panose="020B060305030202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13"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5" y="-228583"/>
            <a:ext cx="12187592" cy="7113047"/>
          </a:xfrm>
          <a:prstGeom prst="rect">
            <a:avLst/>
          </a:prstGeom>
        </p:spPr>
      </p:pic>
      <p:sp>
        <p:nvSpPr>
          <p:cNvPr id="12" name="TextBox 11"/>
          <p:cNvSpPr txBox="1"/>
          <p:nvPr/>
        </p:nvSpPr>
        <p:spPr>
          <a:xfrm>
            <a:off x="2977186" y="1344350"/>
            <a:ext cx="2452406" cy="1015428"/>
          </a:xfrm>
          <a:prstGeom prst="rect">
            <a:avLst/>
          </a:prstGeom>
          <a:noFill/>
        </p:spPr>
        <p:txBody>
          <a:bodyPr wrap="square" rtlCol="0">
            <a:spAutoFit/>
          </a:bodyPr>
          <a:lstStyle/>
          <a:p>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a:t>
            </a:r>
            <a:endPar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5269499" y="3051464"/>
            <a:ext cx="3313377" cy="1015428"/>
          </a:xfrm>
          <a:prstGeom prst="rect">
            <a:avLst/>
          </a:prstGeom>
          <a:noFill/>
        </p:spPr>
        <p:txBody>
          <a:bodyPr wrap="square" rtlCol="0">
            <a:spAutoFit/>
          </a:bodyPr>
          <a:lstStyle/>
          <a:p>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endPar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ỌC ĐẦU TIÊ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5" y="1588"/>
            <a:ext cx="12187592" cy="68548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pic>
        <p:nvPicPr>
          <p:cNvPr id="349" name="Craig Duncan - Battle Hymn Of The Republ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9600" y="-1181100"/>
            <a:ext cx="609600" cy="609600"/>
          </a:xfrm>
          <a:prstGeom prst="rect">
            <a:avLst/>
          </a:prstGeom>
        </p:spPr>
      </p:pic>
      <p:pic>
        <p:nvPicPr>
          <p:cNvPr id="13" name="Picture 12"/>
          <p:cNvPicPr>
            <a:picLocks noChangeAspect="1"/>
          </p:cNvPicPr>
          <p:nvPr/>
        </p:nvPicPr>
        <p:blipFill>
          <a:blip r:embed="rId14"/>
          <a:stretch>
            <a:fillRect/>
          </a:stretch>
        </p:blipFill>
        <p:spPr>
          <a:xfrm>
            <a:off x="4139014" y="506186"/>
            <a:ext cx="5821415" cy="1351136"/>
          </a:xfrm>
          <a:prstGeom prst="rect">
            <a:avLst/>
          </a:prstGeom>
        </p:spPr>
      </p:pic>
      <p:sp>
        <p:nvSpPr>
          <p:cNvPr id="14" name="Rectangle 13"/>
          <p:cNvSpPr/>
          <p:nvPr/>
        </p:nvSpPr>
        <p:spPr>
          <a:xfrm>
            <a:off x="916775" y="1986067"/>
            <a:ext cx="10080615" cy="2124286"/>
          </a:xfrm>
          <a:prstGeom prst="rect">
            <a:avLst/>
          </a:prstGeom>
          <a:ln>
            <a:noFill/>
          </a:ln>
        </p:spPr>
        <p:txBody>
          <a:bodyPr wrap="square" lIns="91972" tIns="46031" rIns="91972" bIns="46031">
            <a:spAutoFit/>
          </a:bodyPr>
          <a:lstStyle/>
          <a:p>
            <a:pPr marL="0" marR="0" lvl="0" indent="0" algn="ctr" defTabSz="122936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imes" panose="020B0500000000000000" pitchFamily="34" charset="0"/>
                <a:ea typeface="Times" panose="020B0500000000000000" pitchFamily="34" charset="0"/>
                <a:cs typeface="Times" panose="020B0500000000000000" pitchFamily="34" charset="0"/>
              </a:rPr>
              <a:t>ƯỚC MƠ MÀU XANH </a:t>
            </a:r>
          </a:p>
          <a:p>
            <a:pPr marL="0" marR="0" lvl="0" indent="0" algn="ctr" defTabSz="122936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imes" panose="020B0500000000000000" pitchFamily="34" charset="0"/>
                <a:ea typeface="Times" panose="020B0500000000000000" pitchFamily="34" charset="0"/>
                <a:cs typeface="Times" panose="020B0500000000000000" pitchFamily="34" charset="0"/>
              </a:rPr>
              <a:t>( tiết 3)</a:t>
            </a:r>
            <a:endParaRPr kumimoji="0" lang="en-US" sz="6600" b="1" i="0" u="none" strike="noStrike" kern="1200" cap="none" spc="0" normalizeH="0" baseline="0" noProof="0" dirty="0">
              <a:ln w="12700" cmpd="sng">
                <a:solidFill>
                  <a:srgbClr val="FFC000"/>
                </a:solidFill>
                <a:prstDash val="solid"/>
              </a:ln>
              <a:solidFill>
                <a:srgbClr val="FF0000"/>
              </a:solidFill>
              <a:effectLst/>
              <a:uLnTx/>
              <a:uFillTx/>
              <a:latin typeface="Arial-SGK-TV"/>
              <a:ea typeface="微软雅黑"/>
              <a:cs typeface="Arial" panose="020B0604020202090204"/>
              <a:sym typeface="Arial" panose="020B0604020202090204"/>
            </a:endParaRPr>
          </a:p>
        </p:txBody>
      </p:sp>
    </p:spTree>
    <p:extLst>
      <p:ext uri="{BB962C8B-B14F-4D97-AF65-F5344CB8AC3E}">
        <p14:creationId xmlns:p14="http://schemas.microsoft.com/office/powerpoint/2010/main" val="17487410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49"/>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330"/>
                                        </p:tgtEl>
                                        <p:attrNameLst>
                                          <p:attrName>style.visibility</p:attrName>
                                        </p:attrNameLst>
                                      </p:cBhvr>
                                      <p:to>
                                        <p:strVal val="visible"/>
                                      </p:to>
                                    </p:set>
                                    <p:anim calcmode="lin" valueType="num">
                                      <p:cBhvr additive="base">
                                        <p:cTn id="10" dur="500" fill="hold"/>
                                        <p:tgtEl>
                                          <p:spTgt spid="330"/>
                                        </p:tgtEl>
                                        <p:attrNameLst>
                                          <p:attrName>ppt_x</p:attrName>
                                        </p:attrNameLst>
                                      </p:cBhvr>
                                      <p:tavLst>
                                        <p:tav tm="0">
                                          <p:val>
                                            <p:strVal val="1+#ppt_w/2"/>
                                          </p:val>
                                        </p:tav>
                                        <p:tav tm="100000">
                                          <p:val>
                                            <p:strVal val="#ppt_x"/>
                                          </p:val>
                                        </p:tav>
                                      </p:tavLst>
                                    </p:anim>
                                    <p:anim calcmode="lin" valueType="num">
                                      <p:cBhvr additive="base">
                                        <p:cTn id="11" dur="500" fill="hold"/>
                                        <p:tgtEl>
                                          <p:spTgt spid="330"/>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336"/>
                                        </p:tgtEl>
                                        <p:attrNameLst>
                                          <p:attrName>style.visibility</p:attrName>
                                        </p:attrNameLst>
                                      </p:cBhvr>
                                      <p:to>
                                        <p:strVal val="visible"/>
                                      </p:to>
                                    </p:set>
                                    <p:animEffect transition="in" filter="wipe(down)">
                                      <p:cBhvr>
                                        <p:cTn id="15" dur="500"/>
                                        <p:tgtEl>
                                          <p:spTgt spid="336"/>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34"/>
                                        </p:tgtEl>
                                        <p:attrNameLst>
                                          <p:attrName>style.visibility</p:attrName>
                                        </p:attrNameLst>
                                      </p:cBhvr>
                                      <p:to>
                                        <p:strVal val="visible"/>
                                      </p:to>
                                    </p:set>
                                    <p:animEffect transition="in" filter="fade">
                                      <p:cBhvr>
                                        <p:cTn id="19" dur="1000"/>
                                        <p:tgtEl>
                                          <p:spTgt spid="334"/>
                                        </p:tgtEl>
                                      </p:cBhvr>
                                    </p:animEffect>
                                    <p:anim calcmode="lin" valueType="num">
                                      <p:cBhvr>
                                        <p:cTn id="20" dur="1000" fill="hold"/>
                                        <p:tgtEl>
                                          <p:spTgt spid="334"/>
                                        </p:tgtEl>
                                        <p:attrNameLst>
                                          <p:attrName>ppt_x</p:attrName>
                                        </p:attrNameLst>
                                      </p:cBhvr>
                                      <p:tavLst>
                                        <p:tav tm="0">
                                          <p:val>
                                            <p:strVal val="#ppt_x"/>
                                          </p:val>
                                        </p:tav>
                                        <p:tav tm="100000">
                                          <p:val>
                                            <p:strVal val="#ppt_x"/>
                                          </p:val>
                                        </p:tav>
                                      </p:tavLst>
                                    </p:anim>
                                    <p:anim calcmode="lin" valueType="num">
                                      <p:cBhvr>
                                        <p:cTn id="21" dur="1000" fill="hold"/>
                                        <p:tgtEl>
                                          <p:spTgt spid="33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32"/>
                                        </p:tgtEl>
                                        <p:attrNameLst>
                                          <p:attrName>style.visibility</p:attrName>
                                        </p:attrNameLst>
                                      </p:cBhvr>
                                      <p:to>
                                        <p:strVal val="visible"/>
                                      </p:to>
                                    </p:set>
                                    <p:animEffect transition="in" filter="fade">
                                      <p:cBhvr>
                                        <p:cTn id="24" dur="1000"/>
                                        <p:tgtEl>
                                          <p:spTgt spid="332"/>
                                        </p:tgtEl>
                                      </p:cBhvr>
                                    </p:animEffect>
                                    <p:anim calcmode="lin" valueType="num">
                                      <p:cBhvr>
                                        <p:cTn id="25" dur="1000" fill="hold"/>
                                        <p:tgtEl>
                                          <p:spTgt spid="332"/>
                                        </p:tgtEl>
                                        <p:attrNameLst>
                                          <p:attrName>ppt_x</p:attrName>
                                        </p:attrNameLst>
                                      </p:cBhvr>
                                      <p:tavLst>
                                        <p:tav tm="0">
                                          <p:val>
                                            <p:strVal val="#ppt_x"/>
                                          </p:val>
                                        </p:tav>
                                        <p:tav tm="100000">
                                          <p:val>
                                            <p:strVal val="#ppt_x"/>
                                          </p:val>
                                        </p:tav>
                                      </p:tavLst>
                                    </p:anim>
                                    <p:anim calcmode="lin" valueType="num">
                                      <p:cBhvr>
                                        <p:cTn id="26" dur="1000" fill="hold"/>
                                        <p:tgtEl>
                                          <p:spTgt spid="332"/>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342"/>
                                        </p:tgtEl>
                                        <p:attrNameLst>
                                          <p:attrName>style.visibility</p:attrName>
                                        </p:attrNameLst>
                                      </p:cBhvr>
                                      <p:to>
                                        <p:strVal val="visible"/>
                                      </p:to>
                                    </p:set>
                                    <p:anim calcmode="lin" valueType="num">
                                      <p:cBhvr>
                                        <p:cTn id="30" dur="500" fill="hold"/>
                                        <p:tgtEl>
                                          <p:spTgt spid="342"/>
                                        </p:tgtEl>
                                        <p:attrNameLst>
                                          <p:attrName>ppt_w</p:attrName>
                                        </p:attrNameLst>
                                      </p:cBhvr>
                                      <p:tavLst>
                                        <p:tav tm="0">
                                          <p:val>
                                            <p:fltVal val="0"/>
                                          </p:val>
                                        </p:tav>
                                        <p:tav tm="100000">
                                          <p:val>
                                            <p:strVal val="#ppt_w"/>
                                          </p:val>
                                        </p:tav>
                                      </p:tavLst>
                                    </p:anim>
                                    <p:anim calcmode="lin" valueType="num">
                                      <p:cBhvr>
                                        <p:cTn id="31" dur="500" fill="hold"/>
                                        <p:tgtEl>
                                          <p:spTgt spid="342"/>
                                        </p:tgtEl>
                                        <p:attrNameLst>
                                          <p:attrName>ppt_h</p:attrName>
                                        </p:attrNameLst>
                                      </p:cBhvr>
                                      <p:tavLst>
                                        <p:tav tm="0">
                                          <p:val>
                                            <p:fltVal val="0"/>
                                          </p:val>
                                        </p:tav>
                                        <p:tav tm="100000">
                                          <p:val>
                                            <p:strVal val="#ppt_h"/>
                                          </p:val>
                                        </p:tav>
                                      </p:tavLst>
                                    </p:anim>
                                    <p:animEffect transition="in" filter="fade">
                                      <p:cBhvr>
                                        <p:cTn id="32" dur="500"/>
                                        <p:tgtEl>
                                          <p:spTgt spid="342"/>
                                        </p:tgtEl>
                                      </p:cBhvr>
                                    </p:animEffect>
                                  </p:childTnLst>
                                </p:cTn>
                              </p:par>
                            </p:childTnLst>
                          </p:cTn>
                        </p:par>
                        <p:par>
                          <p:cTn id="33" fill="hold">
                            <p:stCondLst>
                              <p:cond delay="2500"/>
                            </p:stCondLst>
                            <p:childTnLst>
                              <p:par>
                                <p:cTn id="34" presetID="47" presetClass="entr" presetSubtype="0" fill="hold" nodeType="afterEffect">
                                  <p:stCondLst>
                                    <p:cond delay="0"/>
                                  </p:stCondLst>
                                  <p:childTnLst>
                                    <p:set>
                                      <p:cBhvr>
                                        <p:cTn id="35" dur="1" fill="hold">
                                          <p:stCondLst>
                                            <p:cond delay="0"/>
                                          </p:stCondLst>
                                        </p:cTn>
                                        <p:tgtEl>
                                          <p:spTgt spid="338"/>
                                        </p:tgtEl>
                                        <p:attrNameLst>
                                          <p:attrName>style.visibility</p:attrName>
                                        </p:attrNameLst>
                                      </p:cBhvr>
                                      <p:to>
                                        <p:strVal val="visible"/>
                                      </p:to>
                                    </p:set>
                                    <p:animEffect transition="in" filter="fade">
                                      <p:cBhvr>
                                        <p:cTn id="36" dur="1000"/>
                                        <p:tgtEl>
                                          <p:spTgt spid="338"/>
                                        </p:tgtEl>
                                      </p:cBhvr>
                                    </p:animEffect>
                                    <p:anim calcmode="lin" valueType="num">
                                      <p:cBhvr>
                                        <p:cTn id="37" dur="1000" fill="hold"/>
                                        <p:tgtEl>
                                          <p:spTgt spid="338"/>
                                        </p:tgtEl>
                                        <p:attrNameLst>
                                          <p:attrName>ppt_x</p:attrName>
                                        </p:attrNameLst>
                                      </p:cBhvr>
                                      <p:tavLst>
                                        <p:tav tm="0">
                                          <p:val>
                                            <p:strVal val="#ppt_x"/>
                                          </p:val>
                                        </p:tav>
                                        <p:tav tm="100000">
                                          <p:val>
                                            <p:strVal val="#ppt_x"/>
                                          </p:val>
                                        </p:tav>
                                      </p:tavLst>
                                    </p:anim>
                                    <p:anim calcmode="lin" valueType="num">
                                      <p:cBhvr>
                                        <p:cTn id="38" dur="1000" fill="hold"/>
                                        <p:tgtEl>
                                          <p:spTgt spid="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9" repeatCount="indefinite" fill="hold" display="0">
                  <p:stCondLst>
                    <p:cond delay="indefinite"/>
                  </p:stCondLst>
                  <p:endCondLst>
                    <p:cond evt="onStopAudio" delay="0">
                      <p:tgtEl>
                        <p:sldTgt/>
                      </p:tgtEl>
                    </p:cond>
                  </p:endCondLst>
                </p:cTn>
                <p:tgtEl>
                  <p:spTgt spid="34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p:cNvSpPr txBox="1"/>
          <p:nvPr/>
        </p:nvSpPr>
        <p:spPr>
          <a:xfrm>
            <a:off x="1599563" y="1828800"/>
            <a:ext cx="8956298" cy="923330"/>
          </a:xfrm>
          <a:prstGeom prst="rect">
            <a:avLst/>
          </a:prstGeom>
          <a:noFill/>
        </p:spPr>
        <p:txBody>
          <a:bodyPr wrap="none" rtlCol="0">
            <a:spAutoFit/>
          </a:bodyPr>
          <a:lstStyle/>
          <a:p>
            <a:r>
              <a:rPr lang="en-US" sz="5400" dirty="0">
                <a:solidFill>
                  <a:srgbClr val="FF0000"/>
                </a:solidFill>
              </a:rPr>
              <a:t>KHÁM PHÁ VÀ LUYỆN TẬP</a:t>
            </a:r>
            <a:endParaRPr lang="vi-VN" sz="5400" dirty="0">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18"/>
          <p:cNvGrpSpPr/>
          <p:nvPr/>
        </p:nvGrpSpPr>
        <p:grpSpPr>
          <a:xfrm>
            <a:off x="634182" y="671490"/>
            <a:ext cx="10632532" cy="2287101"/>
            <a:chOff x="1317" y="3053"/>
            <a:chExt cx="16681" cy="4287"/>
          </a:xfrm>
        </p:grpSpPr>
        <p:grpSp>
          <p:nvGrpSpPr>
            <p:cNvPr id="12" name="组合 15"/>
            <p:cNvGrpSpPr/>
            <p:nvPr/>
          </p:nvGrpSpPr>
          <p:grpSpPr>
            <a:xfrm>
              <a:off x="1317" y="3053"/>
              <a:ext cx="16681" cy="3765"/>
              <a:chOff x="1020" y="2328"/>
              <a:chExt cx="11012" cy="7757"/>
            </a:xfrm>
          </p:grpSpPr>
          <p:sp>
            <p:nvSpPr>
              <p:cNvPr id="16" name="圆角矩形 14"/>
              <p:cNvSpPr/>
              <p:nvPr/>
            </p:nvSpPr>
            <p:spPr>
              <a:xfrm>
                <a:off x="1220" y="2481"/>
                <a:ext cx="10812" cy="7604"/>
              </a:xfrm>
              <a:prstGeom prst="roundRect">
                <a:avLst/>
              </a:prstGeom>
              <a:solidFill>
                <a:srgbClr val="A0CC3F"/>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F7700"/>
                  </a:solidFill>
                </a:endParaRPr>
              </a:p>
            </p:txBody>
          </p:sp>
          <p:sp>
            <p:nvSpPr>
              <p:cNvPr id="18" name="圆角矩形 13"/>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5F7700"/>
                  </a:solidFill>
                </a:endParaRPr>
              </a:p>
            </p:txBody>
          </p:sp>
        </p:grpSp>
        <p:sp>
          <p:nvSpPr>
            <p:cNvPr id="14" name="文本框 17"/>
            <p:cNvSpPr txBox="1"/>
            <p:nvPr/>
          </p:nvSpPr>
          <p:spPr>
            <a:xfrm>
              <a:off x="1972" y="3105"/>
              <a:ext cx="14881" cy="4235"/>
            </a:xfrm>
            <a:prstGeom prst="rect">
              <a:avLst/>
            </a:prstGeom>
            <a:noFill/>
          </p:spPr>
          <p:txBody>
            <a:bodyPr wrap="square" rtlCol="0">
              <a:spAutoFit/>
            </a:bodyPr>
            <a:lstStyle/>
            <a:p>
              <a:r>
                <a:rPr lang="en-US" sz="3600" b="1"/>
                <a:t>Bài 1: </a:t>
              </a:r>
              <a:r>
                <a:rPr lang="vi-VN" sz="3600" b="1"/>
                <a:t>Nói về tình cảm của em với thầy cô giáo hoặc một người bạn.</a:t>
              </a:r>
              <a:endParaRPr lang="en-US" sz="3600"/>
            </a:p>
          </p:txBody>
        </p:sp>
      </p:grpSp>
      <p:sp>
        <p:nvSpPr>
          <p:cNvPr id="19" name="Rectangle 18"/>
          <p:cNvSpPr/>
          <p:nvPr/>
        </p:nvSpPr>
        <p:spPr>
          <a:xfrm>
            <a:off x="572515" y="4014180"/>
            <a:ext cx="7482523" cy="2308324"/>
          </a:xfrm>
          <a:prstGeom prst="rect">
            <a:avLst/>
          </a:prstGeom>
        </p:spPr>
        <p:txBody>
          <a:bodyPr wrap="square">
            <a:spAutoFit/>
          </a:bodyPr>
          <a:lstStyle/>
          <a:p>
            <a:r>
              <a:rPr lang="vi-VN" sz="3600">
                <a:solidFill>
                  <a:srgbClr val="FF0000"/>
                </a:solidFill>
              </a:rPr>
              <a:t>+  Em thích nhất điều gì ở cô (thầy) hoặc bạn đó?.</a:t>
            </a:r>
            <a:endParaRPr lang="en-US" sz="3600">
              <a:solidFill>
                <a:srgbClr val="FF0000"/>
              </a:solidFill>
            </a:endParaRPr>
          </a:p>
          <a:p>
            <a:r>
              <a:rPr lang="vi-VN" sz="3600">
                <a:solidFill>
                  <a:srgbClr val="FF0000"/>
                </a:solidFill>
              </a:rPr>
              <a:t>+ Tình cảm em dành cho cô (thầy) hoặc bạn đó?</a:t>
            </a:r>
            <a:endParaRPr lang="en-US" sz="3600">
              <a:solidFill>
                <a:srgbClr val="FF0000"/>
              </a:solidFill>
              <a:effectLst/>
            </a:endParaRPr>
          </a:p>
        </p:txBody>
      </p:sp>
      <p:sp>
        <p:nvSpPr>
          <p:cNvPr id="4" name="Rectangle 3"/>
          <p:cNvSpPr/>
          <p:nvPr/>
        </p:nvSpPr>
        <p:spPr>
          <a:xfrm>
            <a:off x="479672" y="2813851"/>
            <a:ext cx="8607789" cy="1200329"/>
          </a:xfrm>
          <a:prstGeom prst="rect">
            <a:avLst/>
          </a:prstGeom>
        </p:spPr>
        <p:txBody>
          <a:bodyPr wrap="square">
            <a:spAutoFit/>
          </a:bodyPr>
          <a:lstStyle/>
          <a:p>
            <a:r>
              <a:rPr lang="en-US" sz="3600">
                <a:solidFill>
                  <a:srgbClr val="FF0000"/>
                </a:solidFill>
              </a:rPr>
              <a:t>+ </a:t>
            </a:r>
            <a:r>
              <a:rPr lang="vi-VN" sz="3600">
                <a:solidFill>
                  <a:srgbClr val="FF0000"/>
                </a:solidFill>
              </a:rPr>
              <a:t>Cô giáo (thầy giáo) hoặc một người bạn của em tên gì?</a:t>
            </a:r>
            <a:endParaRPr lang="en-US" sz="3600">
              <a:solidFill>
                <a:srgbClr val="FF0000"/>
              </a:solidFill>
            </a:endParaRPr>
          </a:p>
        </p:txBody>
      </p:sp>
      <p:pic>
        <p:nvPicPr>
          <p:cNvPr id="20" name="Picture 19">
            <a:extLst>
              <a:ext uri="{FF2B5EF4-FFF2-40B4-BE49-F238E27FC236}">
                <a16:creationId xmlns:a16="http://schemas.microsoft.com/office/drawing/2014/main" id="{CD98AA1E-566F-4C50-AD42-703C6FB057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090246" y="2781194"/>
            <a:ext cx="5756857" cy="3777124"/>
          </a:xfrm>
          <a:prstGeom prst="rect">
            <a:avLst/>
          </a:prstGeom>
        </p:spPr>
      </p:pic>
      <p:grpSp>
        <p:nvGrpSpPr>
          <p:cNvPr id="21" name="Group 20">
            <a:extLst>
              <a:ext uri="{FF2B5EF4-FFF2-40B4-BE49-F238E27FC236}">
                <a16:creationId xmlns:a16="http://schemas.microsoft.com/office/drawing/2014/main" id="{467401B1-7C88-4E68-8A88-04FD7CD461C4}"/>
              </a:ext>
            </a:extLst>
          </p:cNvPr>
          <p:cNvGrpSpPr/>
          <p:nvPr/>
        </p:nvGrpSpPr>
        <p:grpSpPr>
          <a:xfrm>
            <a:off x="9706377" y="-344481"/>
            <a:ext cx="2485623" cy="1630839"/>
            <a:chOff x="8806746" y="-648912"/>
            <a:chExt cx="2485623" cy="2485623"/>
          </a:xfrm>
        </p:grpSpPr>
        <p:pic>
          <p:nvPicPr>
            <p:cNvPr id="22" name="Picture 21">
              <a:extLst>
                <a:ext uri="{FF2B5EF4-FFF2-40B4-BE49-F238E27FC236}">
                  <a16:creationId xmlns:a16="http://schemas.microsoft.com/office/drawing/2014/main" id="{5F7D6D22-8F30-42AF-B1E1-117628735F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6746" y="-648912"/>
              <a:ext cx="2485623" cy="2485623"/>
            </a:xfrm>
            <a:prstGeom prst="rect">
              <a:avLst/>
            </a:prstGeom>
          </p:spPr>
        </p:pic>
        <p:sp>
          <p:nvSpPr>
            <p:cNvPr id="23" name="TextBox 22">
              <a:extLst>
                <a:ext uri="{FF2B5EF4-FFF2-40B4-BE49-F238E27FC236}">
                  <a16:creationId xmlns:a16="http://schemas.microsoft.com/office/drawing/2014/main" id="{327A3344-A85B-4ED6-A50A-1B097B24B66B}"/>
                </a:ext>
              </a:extLst>
            </p:cNvPr>
            <p:cNvSpPr txBox="1"/>
            <p:nvPr/>
          </p:nvSpPr>
          <p:spPr>
            <a:xfrm>
              <a:off x="9525673" y="116845"/>
              <a:ext cx="1214814" cy="954107"/>
            </a:xfrm>
            <a:prstGeom prst="rect">
              <a:avLst/>
            </a:prstGeom>
            <a:noFill/>
          </p:spPr>
          <p:txBody>
            <a:bodyPr wrap="square" rtlCol="0">
              <a:spAutoFit/>
            </a:bodyPr>
            <a:lstStyle/>
            <a:p>
              <a:pPr algn="ctr"/>
              <a:r>
                <a:rPr lang="en-US" sz="2800" dirty="0" err="1"/>
                <a:t>Nhóm</a:t>
              </a:r>
              <a:r>
                <a:rPr lang="en-US" sz="2800" dirty="0"/>
                <a:t> </a:t>
              </a:r>
              <a:r>
                <a:rPr lang="en-US" sz="2800" dirty="0" err="1"/>
                <a:t>đôi</a:t>
              </a:r>
              <a:endParaRPr lang="en-US" sz="2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fill="hold"/>
                                        <p:tgtEl>
                                          <p:spTgt spid="20"/>
                                        </p:tgtEl>
                                        <p:attrNameLst>
                                          <p:attrName>ppt_x</p:attrName>
                                        </p:attrNameLst>
                                      </p:cBhvr>
                                      <p:tavLst>
                                        <p:tav tm="0">
                                          <p:val>
                                            <p:strVal val="#ppt_x"/>
                                          </p:val>
                                        </p:tav>
                                        <p:tav tm="100000">
                                          <p:val>
                                            <p:strVal val="#ppt_x"/>
                                          </p:val>
                                        </p:tav>
                                      </p:tavLst>
                                    </p:anim>
                                    <p:anim calcmode="lin" valueType="num">
                                      <p:cBhvr additive="base">
                                        <p:cTn id="11" dur="500" fill="hold"/>
                                        <p:tgtEl>
                                          <p:spTgt spid="20"/>
                                        </p:tgtEl>
                                        <p:attrNameLst>
                                          <p:attrName>ppt_y</p:attrName>
                                        </p:attrNameLst>
                                      </p:cBhvr>
                                      <p:tavLst>
                                        <p:tav tm="0">
                                          <p:val>
                                            <p:strVal val="1+#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1763" y="55041"/>
            <a:ext cx="4640237" cy="6019188"/>
          </a:xfrm>
          <a:prstGeom prst="rect">
            <a:avLst/>
          </a:prstGeom>
        </p:spPr>
      </p:pic>
      <p:sp>
        <p:nvSpPr>
          <p:cNvPr id="3" name="Rectangle 2"/>
          <p:cNvSpPr/>
          <p:nvPr/>
        </p:nvSpPr>
        <p:spPr>
          <a:xfrm>
            <a:off x="0" y="389983"/>
            <a:ext cx="7055731" cy="1200329"/>
          </a:xfrm>
          <a:prstGeom prst="rect">
            <a:avLst/>
          </a:prstGeom>
        </p:spPr>
        <p:txBody>
          <a:bodyPr wrap="square">
            <a:spAutoFit/>
          </a:bodyPr>
          <a:lstStyle/>
          <a:p>
            <a:r>
              <a:rPr lang="en-US" sz="3600"/>
              <a:t>HS quan sát tranh và nói theo gợi ý sau:</a:t>
            </a:r>
            <a:endParaRPr lang="en-US" sz="3600">
              <a:effectLst/>
            </a:endParaRPr>
          </a:p>
        </p:txBody>
      </p:sp>
      <p:sp>
        <p:nvSpPr>
          <p:cNvPr id="4" name="Rectangle 3"/>
          <p:cNvSpPr/>
          <p:nvPr/>
        </p:nvSpPr>
        <p:spPr>
          <a:xfrm>
            <a:off x="153532" y="2207006"/>
            <a:ext cx="7332917" cy="3416320"/>
          </a:xfrm>
          <a:prstGeom prst="rect">
            <a:avLst/>
          </a:prstGeom>
        </p:spPr>
        <p:txBody>
          <a:bodyPr wrap="square">
            <a:spAutoFit/>
          </a:bodyPr>
          <a:lstStyle/>
          <a:p>
            <a:r>
              <a:rPr lang="vi-VN" sz="3600">
                <a:solidFill>
                  <a:srgbClr val="0070C0"/>
                </a:solidFill>
              </a:rPr>
              <a:t>+  Cô giáo (thầy giáo) hoặc một người bạn của em tên gì?</a:t>
            </a:r>
            <a:endParaRPr lang="en-US" sz="3600">
              <a:solidFill>
                <a:srgbClr val="0070C0"/>
              </a:solidFill>
            </a:endParaRPr>
          </a:p>
          <a:p>
            <a:r>
              <a:rPr lang="vi-VN" sz="3600">
                <a:solidFill>
                  <a:srgbClr val="0070C0"/>
                </a:solidFill>
              </a:rPr>
              <a:t>+ Em thích nhất điều gì ở cô (thầy) hoặc bạn đó?.</a:t>
            </a:r>
            <a:endParaRPr lang="en-US" sz="3600">
              <a:solidFill>
                <a:srgbClr val="0070C0"/>
              </a:solidFill>
            </a:endParaRPr>
          </a:p>
          <a:p>
            <a:r>
              <a:rPr lang="vi-VN" sz="3600">
                <a:solidFill>
                  <a:srgbClr val="0070C0"/>
                </a:solidFill>
              </a:rPr>
              <a:t>+ Tình cảm em dành cho cô (thầy) hoặc bạn đó?</a:t>
            </a:r>
            <a:endParaRPr lang="en-US" sz="3600">
              <a:solidFill>
                <a:srgbClr val="0070C0"/>
              </a:solidFill>
              <a:effectLst/>
            </a:endParaRPr>
          </a:p>
        </p:txBody>
      </p:sp>
    </p:spTree>
    <p:extLst>
      <p:ext uri="{BB962C8B-B14F-4D97-AF65-F5344CB8AC3E}">
        <p14:creationId xmlns:p14="http://schemas.microsoft.com/office/powerpoint/2010/main" val="2150574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图片 13"/>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1438" y="0"/>
            <a:ext cx="12192001" cy="6858000"/>
          </a:xfrm>
          <a:prstGeom prst="rect">
            <a:avLst/>
          </a:prstGeom>
        </p:spPr>
      </p:pic>
      <p:pic>
        <p:nvPicPr>
          <p:cNvPr id="257" name="Đồng hồ đếm ngược 2 phút có tiếng.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3292" y="232304"/>
            <a:ext cx="1579656" cy="888556"/>
          </a:xfrm>
          <a:prstGeom prst="rect">
            <a:avLst/>
          </a:prstGeom>
        </p:spPr>
      </p:pic>
      <p:sp>
        <p:nvSpPr>
          <p:cNvPr id="258" name="Rectangle 257"/>
          <p:cNvSpPr/>
          <p:nvPr/>
        </p:nvSpPr>
        <p:spPr>
          <a:xfrm>
            <a:off x="3999618" y="1876147"/>
            <a:ext cx="3969890" cy="1200957"/>
          </a:xfrm>
          <a:prstGeom prst="rect">
            <a:avLst/>
          </a:prstGeom>
          <a:ln>
            <a:noFill/>
          </a:ln>
        </p:spPr>
        <p:txBody>
          <a:bodyPr wrap="square" lIns="91972" tIns="46031" rIns="91972" bIns="46031">
            <a:spAutoFit/>
          </a:bodyPr>
          <a:lstStyle/>
          <a:p>
            <a:pPr marL="0" marR="0" lvl="0" indent="0" algn="ctr" defTabSz="122936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SGK-TV"/>
                <a:ea typeface="微软雅黑"/>
                <a:cs typeface="Arial" panose="020B0604020202090204"/>
                <a:sym typeface="Arial" panose="020B0604020202090204"/>
              </a:rPr>
              <a:t>Nhóm</a:t>
            </a:r>
            <a:r>
              <a:rPr kumimoji="0" lang="en-US" sz="72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SGK-TV"/>
                <a:ea typeface="微软雅黑"/>
                <a:cs typeface="Arial" panose="020B0604020202090204"/>
                <a:sym typeface="Arial" panose="020B0604020202090204"/>
              </a:rPr>
              <a:t> 2</a:t>
            </a:r>
          </a:p>
        </p:txBody>
      </p:sp>
    </p:spTree>
    <p:extLst>
      <p:ext uri="{BB962C8B-B14F-4D97-AF65-F5344CB8AC3E}">
        <p14:creationId xmlns:p14="http://schemas.microsoft.com/office/powerpoint/2010/main" val="191596344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circle(in)">
                                      <p:cBhvr>
                                        <p:cTn id="7" dur="20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8" fill="hold" display="0">
                  <p:stCondLst>
                    <p:cond delay="indefinite"/>
                  </p:stCondLst>
                </p:cTn>
                <p:tgtEl>
                  <p:spTgt spid="257"/>
                </p:tgtEl>
              </p:cMediaNode>
            </p:video>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74</TotalTime>
  <Words>1183</Words>
  <Application>Microsoft Office PowerPoint</Application>
  <PresentationFormat>Widescreen</PresentationFormat>
  <Paragraphs>73</Paragraphs>
  <Slides>19</Slides>
  <Notes>6</Notes>
  <HiddenSlides>0</HiddenSlides>
  <MMClips>4</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19</vt:i4>
      </vt:variant>
    </vt:vector>
  </HeadingPairs>
  <TitlesOfParts>
    <vt:vector size="40" baseType="lpstr">
      <vt:lpstr>微软雅黑</vt:lpstr>
      <vt:lpstr>宋体</vt:lpstr>
      <vt:lpstr>宋体</vt:lpstr>
      <vt:lpstr>Amatic SC</vt:lpstr>
      <vt:lpstr>Arial</vt:lpstr>
      <vt:lpstr>Arial-Rounded</vt:lpstr>
      <vt:lpstr>Arial-SGK-TV</vt:lpstr>
      <vt:lpstr>Calibri</vt:lpstr>
      <vt:lpstr>等线</vt:lpstr>
      <vt:lpstr>Didact Gothic</vt:lpstr>
      <vt:lpstr>HP001 4 hàng</vt:lpstr>
      <vt:lpstr>Odibee Sans</vt:lpstr>
      <vt:lpstr>Open Sans Light</vt:lpstr>
      <vt:lpstr>OpenSans</vt:lpstr>
      <vt:lpstr>Times</vt:lpstr>
      <vt:lpstr>Times New Roman</vt:lpstr>
      <vt:lpstr>字魂189号-星岩乐黑体</vt:lpstr>
      <vt:lpstr>方正正中黑简体</vt:lpstr>
      <vt:lpstr>包图主题2</vt:lpstr>
      <vt:lpstr>1_包图主题2</vt:lpstr>
      <vt:lpstr>Giant Doodles Newsletter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HỒNG LOAN</dc:creator>
  <cp:lastModifiedBy>WIN 10</cp:lastModifiedBy>
  <cp:revision>19</cp:revision>
  <dcterms:created xsi:type="dcterms:W3CDTF">2022-03-17T16:19:13Z</dcterms:created>
  <dcterms:modified xsi:type="dcterms:W3CDTF">2022-11-14T00:38:17Z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1033-3.2.0.6370</vt:lpwstr>
  </property>
</Properties>
</file>