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activeX/activeX3.xml" ContentType="application/vnd.ms-office.activeX+xml"/>
  <Override PartName="/ppt/notesSlides/notesSlide3.xml" ContentType="application/vnd.openxmlformats-officedocument.presentationml.notesSlide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5.xml" ContentType="application/vnd.ms-office.activeX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86" r:id="rId2"/>
    <p:sldId id="396" r:id="rId3"/>
    <p:sldId id="377" r:id="rId4"/>
    <p:sldId id="384" r:id="rId5"/>
    <p:sldId id="264" r:id="rId6"/>
    <p:sldId id="389" r:id="rId7"/>
    <p:sldId id="387" r:id="rId8"/>
    <p:sldId id="388" r:id="rId9"/>
    <p:sldId id="385" r:id="rId10"/>
    <p:sldId id="398" r:id="rId11"/>
    <p:sldId id="409" r:id="rId12"/>
    <p:sldId id="410" r:id="rId13"/>
    <p:sldId id="411" r:id="rId14"/>
    <p:sldId id="403" r:id="rId15"/>
    <p:sldId id="404" r:id="rId16"/>
    <p:sldId id="405" r:id="rId17"/>
    <p:sldId id="429" r:id="rId18"/>
    <p:sldId id="408" r:id="rId19"/>
    <p:sldId id="412" r:id="rId20"/>
    <p:sldId id="406" r:id="rId21"/>
    <p:sldId id="417" r:id="rId22"/>
    <p:sldId id="413" r:id="rId23"/>
    <p:sldId id="418" r:id="rId24"/>
    <p:sldId id="414" r:id="rId25"/>
    <p:sldId id="415" r:id="rId26"/>
    <p:sldId id="407" r:id="rId27"/>
    <p:sldId id="416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391" r:id="rId39"/>
    <p:sldId id="3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92"/>
    <a:srgbClr val="F0F0F0"/>
    <a:srgbClr val="FFFFFF"/>
    <a:srgbClr val="CCFFFF"/>
    <a:srgbClr val="FFFFCC"/>
    <a:srgbClr val="CCFFCC"/>
    <a:srgbClr val="CCFF99"/>
    <a:srgbClr val="CCFF66"/>
    <a:srgbClr val="FFCC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9095E-012F-46C0-B36E-C71F6626B067}" v="2759" dt="2022-07-09T06:50:57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9824" autoAdjust="0"/>
  </p:normalViewPr>
  <p:slideViewPr>
    <p:cSldViewPr snapToGrid="0">
      <p:cViewPr varScale="1">
        <p:scale>
          <a:sx n="74" d="100"/>
          <a:sy n="74" d="100"/>
        </p:scale>
        <p:origin x="115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0D4FA-B696-40D0-ABC5-64F9F694A7B5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36B46-36BC-4478-B36A-082DA069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(KHI ĐANG TRÌNH CHIẾU GV CLICK CHUỘT VÀO KHUNG TỪ KHÓ ĐỌC VÀ GÕ)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(KHI ĐANG TRÌNH CHIẾU GV CLICK CHUỘT VÀO KHUNG TỪ KHÓ ĐỌC VÀ GÕ)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(KHI ĐANG TRÌNH CHIẾU GV CLICK CHUỘT VÀO KHUNG TỪ KHÓ ĐỌC VÀ GÕ)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1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(KHI ĐANG TRÌNH CHIẾU GV CLICK CHUỘT VÀO KHUNG TỪ KHÓ ĐỌC VÀ GÕ)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4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17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1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1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7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8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8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57930-6C2D-7AED-7185-8FC09864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FCE00-FADA-1CEC-A191-B890C6A6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0F825-8C3F-0DF4-1CC3-911F4BF8F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FBA0-BC9C-413C-ADF3-9E6E8E6BC096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83A6B-49F8-F5F4-C096-1E4150151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0A236-EEBB-4A97-55AB-AE976B1B1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1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1.xml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2.xml"/><Relationship Id="rId5" Type="http://schemas.openxmlformats.org/officeDocument/2006/relationships/image" Target="../media/image28.w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3.xml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4.xml"/><Relationship Id="rId5" Type="http://schemas.openxmlformats.org/officeDocument/2006/relationships/image" Target="../media/image30.w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3C384-52C0-07BF-A163-95F88F160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96" y="3769803"/>
            <a:ext cx="1771889" cy="2955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F991C7-2A22-2F46-4F05-E4BE13935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43" y="3769803"/>
            <a:ext cx="1895363" cy="3088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21" y="3429000"/>
            <a:ext cx="2058675" cy="2820307"/>
          </a:xfrm>
          <a:prstGeom prst="rect">
            <a:avLst/>
          </a:prstGeom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2B6DAAC-F97A-19B5-693A-4C538D7F1F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606" y="3902545"/>
            <a:ext cx="2084857" cy="29554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FA10FF-955A-0A24-01F2-D45C439A47FD}"/>
              </a:ext>
            </a:extLst>
          </p:cNvPr>
          <p:cNvGrpSpPr/>
          <p:nvPr/>
        </p:nvGrpSpPr>
        <p:grpSpPr>
          <a:xfrm>
            <a:off x="1165124" y="1656848"/>
            <a:ext cx="10197638" cy="2597214"/>
            <a:chOff x="4110428" y="8781864"/>
            <a:chExt cx="7208190" cy="18358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6FA8B8-2F69-DD2B-8E54-D528530C7456}"/>
                </a:ext>
              </a:extLst>
            </p:cNvPr>
            <p:cNvSpPr txBox="1"/>
            <p:nvPr/>
          </p:nvSpPr>
          <p:spPr>
            <a:xfrm>
              <a:off x="4110428" y="8781864"/>
              <a:ext cx="7193902" cy="1815882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0" dirty="0">
                  <a:ln w="295275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 </a:t>
              </a:r>
              <a:r>
                <a:rPr lang="en-US" sz="8000" dirty="0" err="1">
                  <a:ln w="295275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Tiếng</a:t>
              </a:r>
              <a:r>
                <a:rPr lang="en-US" sz="8000" dirty="0">
                  <a:ln w="295275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  </a:t>
              </a:r>
              <a:r>
                <a:rPr lang="en-US" sz="8000" dirty="0" err="1">
                  <a:ln w="295275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Việt</a:t>
              </a:r>
              <a:endParaRPr lang="en-US" sz="6000" dirty="0">
                <a:ln w="295275">
                  <a:solidFill>
                    <a:schemeClr val="bg1"/>
                  </a:solidFill>
                </a:ln>
                <a:latin typeface="SVN-Poky's" panose="020B0606040200020203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6000" dirty="0">
                  <a:ln w="295275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NHỮNG BUÓP MĂNG NON</a:t>
              </a:r>
              <a:endParaRPr lang="en-US" sz="8000" dirty="0">
                <a:ln w="295275">
                  <a:solidFill>
                    <a:schemeClr val="bg1"/>
                  </a:solidFill>
                </a:ln>
                <a:latin typeface="#9Slide05 Phobia" panose="02000506000000020003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AD29EE-2115-A510-9296-8B18DBA8E1C5}"/>
                </a:ext>
              </a:extLst>
            </p:cNvPr>
            <p:cNvSpPr txBox="1"/>
            <p:nvPr/>
          </p:nvSpPr>
          <p:spPr>
            <a:xfrm>
              <a:off x="4124716" y="8801820"/>
              <a:ext cx="7193902" cy="1815882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Tiếng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Việt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NHỮNG BÚP MĂNG NON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2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185535" y="2402100"/>
            <a:ext cx="11518785" cy="2770529"/>
          </a:xfrm>
          <a:custGeom>
            <a:avLst/>
            <a:gdLst>
              <a:gd name="csX0" fmla="*/ 0 w 11518785"/>
              <a:gd name="csY0" fmla="*/ 347175 h 2770529"/>
              <a:gd name="csX1" fmla="*/ 347175 w 11518785"/>
              <a:gd name="csY1" fmla="*/ 0 h 2770529"/>
              <a:gd name="csX2" fmla="*/ 1131947 w 11518785"/>
              <a:gd name="csY2" fmla="*/ 0 h 2770529"/>
              <a:gd name="csX3" fmla="*/ 1700229 w 11518785"/>
              <a:gd name="csY3" fmla="*/ 0 h 2770529"/>
              <a:gd name="csX4" fmla="*/ 2160268 w 11518785"/>
              <a:gd name="csY4" fmla="*/ 0 h 2770529"/>
              <a:gd name="csX5" fmla="*/ 2512062 w 11518785"/>
              <a:gd name="csY5" fmla="*/ 0 h 2770529"/>
              <a:gd name="csX6" fmla="*/ 3405078 w 11518785"/>
              <a:gd name="csY6" fmla="*/ 0 h 2770529"/>
              <a:gd name="csX7" fmla="*/ 4081605 w 11518785"/>
              <a:gd name="csY7" fmla="*/ 0 h 2770529"/>
              <a:gd name="csX8" fmla="*/ 4649888 w 11518785"/>
              <a:gd name="csY8" fmla="*/ 0 h 2770529"/>
              <a:gd name="csX9" fmla="*/ 5434659 w 11518785"/>
              <a:gd name="csY9" fmla="*/ 0 h 2770529"/>
              <a:gd name="csX10" fmla="*/ 6111187 w 11518785"/>
              <a:gd name="csY10" fmla="*/ 0 h 2770529"/>
              <a:gd name="csX11" fmla="*/ 6679469 w 11518785"/>
              <a:gd name="csY11" fmla="*/ 0 h 2770529"/>
              <a:gd name="csX12" fmla="*/ 7031264 w 11518785"/>
              <a:gd name="csY12" fmla="*/ 0 h 2770529"/>
              <a:gd name="csX13" fmla="*/ 7599546 w 11518785"/>
              <a:gd name="csY13" fmla="*/ 0 h 2770529"/>
              <a:gd name="csX14" fmla="*/ 8167829 w 11518785"/>
              <a:gd name="csY14" fmla="*/ 0 h 2770529"/>
              <a:gd name="csX15" fmla="*/ 8519623 w 11518785"/>
              <a:gd name="csY15" fmla="*/ 0 h 2770529"/>
              <a:gd name="csX16" fmla="*/ 8979662 w 11518785"/>
              <a:gd name="csY16" fmla="*/ 0 h 2770529"/>
              <a:gd name="csX17" fmla="*/ 9331456 w 11518785"/>
              <a:gd name="csY17" fmla="*/ 0 h 2770529"/>
              <a:gd name="csX18" fmla="*/ 10224472 w 11518785"/>
              <a:gd name="csY18" fmla="*/ 0 h 2770529"/>
              <a:gd name="csX19" fmla="*/ 11171610 w 11518785"/>
              <a:gd name="csY19" fmla="*/ 0 h 2770529"/>
              <a:gd name="csX20" fmla="*/ 11518785 w 11518785"/>
              <a:gd name="csY20" fmla="*/ 347175 h 2770529"/>
              <a:gd name="csX21" fmla="*/ 11518785 w 11518785"/>
              <a:gd name="csY21" fmla="*/ 1059996 h 2770529"/>
              <a:gd name="csX22" fmla="*/ 11518785 w 11518785"/>
              <a:gd name="csY22" fmla="*/ 1772818 h 2770529"/>
              <a:gd name="csX23" fmla="*/ 11518785 w 11518785"/>
              <a:gd name="csY23" fmla="*/ 2423354 h 2770529"/>
              <a:gd name="csX24" fmla="*/ 11171610 w 11518785"/>
              <a:gd name="csY24" fmla="*/ 2770529 h 2770529"/>
              <a:gd name="csX25" fmla="*/ 10386838 w 11518785"/>
              <a:gd name="csY25" fmla="*/ 2770529 h 2770529"/>
              <a:gd name="csX26" fmla="*/ 10035044 w 11518785"/>
              <a:gd name="csY26" fmla="*/ 2770529 h 2770529"/>
              <a:gd name="csX27" fmla="*/ 9142028 w 11518785"/>
              <a:gd name="csY27" fmla="*/ 2770529 h 2770529"/>
              <a:gd name="csX28" fmla="*/ 8573746 w 11518785"/>
              <a:gd name="csY28" fmla="*/ 2770529 h 2770529"/>
              <a:gd name="csX29" fmla="*/ 8005463 w 11518785"/>
              <a:gd name="csY29" fmla="*/ 2770529 h 2770529"/>
              <a:gd name="csX30" fmla="*/ 7328936 w 11518785"/>
              <a:gd name="csY30" fmla="*/ 2770529 h 2770529"/>
              <a:gd name="csX31" fmla="*/ 6435920 w 11518785"/>
              <a:gd name="csY31" fmla="*/ 2770529 h 2770529"/>
              <a:gd name="csX32" fmla="*/ 5867637 w 11518785"/>
              <a:gd name="csY32" fmla="*/ 2770529 h 2770529"/>
              <a:gd name="csX33" fmla="*/ 5191110 w 11518785"/>
              <a:gd name="csY33" fmla="*/ 2770529 h 2770529"/>
              <a:gd name="csX34" fmla="*/ 4622827 w 11518785"/>
              <a:gd name="csY34" fmla="*/ 2770529 h 2770529"/>
              <a:gd name="csX35" fmla="*/ 3946300 w 11518785"/>
              <a:gd name="csY35" fmla="*/ 2770529 h 2770529"/>
              <a:gd name="csX36" fmla="*/ 3161528 w 11518785"/>
              <a:gd name="csY36" fmla="*/ 2770529 h 2770529"/>
              <a:gd name="csX37" fmla="*/ 2593245 w 11518785"/>
              <a:gd name="csY37" fmla="*/ 2770529 h 2770529"/>
              <a:gd name="csX38" fmla="*/ 1700229 w 11518785"/>
              <a:gd name="csY38" fmla="*/ 2770529 h 2770529"/>
              <a:gd name="csX39" fmla="*/ 1023702 w 11518785"/>
              <a:gd name="csY39" fmla="*/ 2770529 h 2770529"/>
              <a:gd name="csX40" fmla="*/ 347175 w 11518785"/>
              <a:gd name="csY40" fmla="*/ 2770529 h 2770529"/>
              <a:gd name="csX41" fmla="*/ 0 w 11518785"/>
              <a:gd name="csY41" fmla="*/ 2423354 h 2770529"/>
              <a:gd name="csX42" fmla="*/ 0 w 11518785"/>
              <a:gd name="csY42" fmla="*/ 1689771 h 2770529"/>
              <a:gd name="csX43" fmla="*/ 0 w 11518785"/>
              <a:gd name="csY43" fmla="*/ 1018473 h 2770529"/>
              <a:gd name="csX44" fmla="*/ 0 w 11518785"/>
              <a:gd name="csY44" fmla="*/ 347175 h 27705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11518785" h="2770529" fill="none" extrusionOk="0">
                <a:moveTo>
                  <a:pt x="0" y="347175"/>
                </a:moveTo>
                <a:cubicBezTo>
                  <a:pt x="-37442" y="161451"/>
                  <a:pt x="159826" y="-281"/>
                  <a:pt x="347175" y="0"/>
                </a:cubicBezTo>
                <a:cubicBezTo>
                  <a:pt x="573558" y="6113"/>
                  <a:pt x="921457" y="24049"/>
                  <a:pt x="1131947" y="0"/>
                </a:cubicBezTo>
                <a:cubicBezTo>
                  <a:pt x="1342437" y="-24049"/>
                  <a:pt x="1533634" y="-1611"/>
                  <a:pt x="1700229" y="0"/>
                </a:cubicBezTo>
                <a:cubicBezTo>
                  <a:pt x="1866824" y="1611"/>
                  <a:pt x="2013858" y="18942"/>
                  <a:pt x="2160268" y="0"/>
                </a:cubicBezTo>
                <a:cubicBezTo>
                  <a:pt x="2306678" y="-18942"/>
                  <a:pt x="2366259" y="-17468"/>
                  <a:pt x="2512062" y="0"/>
                </a:cubicBezTo>
                <a:cubicBezTo>
                  <a:pt x="2657865" y="17468"/>
                  <a:pt x="3130567" y="-23401"/>
                  <a:pt x="3405078" y="0"/>
                </a:cubicBezTo>
                <a:cubicBezTo>
                  <a:pt x="3679589" y="23401"/>
                  <a:pt x="3929234" y="-13287"/>
                  <a:pt x="4081605" y="0"/>
                </a:cubicBezTo>
                <a:cubicBezTo>
                  <a:pt x="4233976" y="13287"/>
                  <a:pt x="4482936" y="-21552"/>
                  <a:pt x="4649888" y="0"/>
                </a:cubicBezTo>
                <a:cubicBezTo>
                  <a:pt x="4816840" y="21552"/>
                  <a:pt x="5243725" y="11283"/>
                  <a:pt x="5434659" y="0"/>
                </a:cubicBezTo>
                <a:cubicBezTo>
                  <a:pt x="5625593" y="-11283"/>
                  <a:pt x="5903987" y="-8393"/>
                  <a:pt x="6111187" y="0"/>
                </a:cubicBezTo>
                <a:cubicBezTo>
                  <a:pt x="6318387" y="8393"/>
                  <a:pt x="6526710" y="-1981"/>
                  <a:pt x="6679469" y="0"/>
                </a:cubicBezTo>
                <a:cubicBezTo>
                  <a:pt x="6832228" y="1981"/>
                  <a:pt x="6929339" y="-12980"/>
                  <a:pt x="7031264" y="0"/>
                </a:cubicBezTo>
                <a:cubicBezTo>
                  <a:pt x="7133190" y="12980"/>
                  <a:pt x="7421610" y="9486"/>
                  <a:pt x="7599546" y="0"/>
                </a:cubicBezTo>
                <a:cubicBezTo>
                  <a:pt x="7777482" y="-9486"/>
                  <a:pt x="7887262" y="-5060"/>
                  <a:pt x="8167829" y="0"/>
                </a:cubicBezTo>
                <a:cubicBezTo>
                  <a:pt x="8448396" y="5060"/>
                  <a:pt x="8401461" y="8957"/>
                  <a:pt x="8519623" y="0"/>
                </a:cubicBezTo>
                <a:cubicBezTo>
                  <a:pt x="8637785" y="-8957"/>
                  <a:pt x="8812017" y="-2567"/>
                  <a:pt x="8979662" y="0"/>
                </a:cubicBezTo>
                <a:cubicBezTo>
                  <a:pt x="9147307" y="2567"/>
                  <a:pt x="9249639" y="9742"/>
                  <a:pt x="9331456" y="0"/>
                </a:cubicBezTo>
                <a:cubicBezTo>
                  <a:pt x="9413273" y="-9742"/>
                  <a:pt x="9797192" y="-37738"/>
                  <a:pt x="10224472" y="0"/>
                </a:cubicBezTo>
                <a:cubicBezTo>
                  <a:pt x="10651752" y="37738"/>
                  <a:pt x="10957848" y="1788"/>
                  <a:pt x="11171610" y="0"/>
                </a:cubicBezTo>
                <a:cubicBezTo>
                  <a:pt x="11358577" y="26812"/>
                  <a:pt x="11538382" y="164267"/>
                  <a:pt x="11518785" y="347175"/>
                </a:cubicBezTo>
                <a:cubicBezTo>
                  <a:pt x="11517534" y="578467"/>
                  <a:pt x="11510275" y="817684"/>
                  <a:pt x="11518785" y="1059996"/>
                </a:cubicBezTo>
                <a:cubicBezTo>
                  <a:pt x="11527295" y="1302308"/>
                  <a:pt x="11531705" y="1513012"/>
                  <a:pt x="11518785" y="1772818"/>
                </a:cubicBezTo>
                <a:cubicBezTo>
                  <a:pt x="11505865" y="2032624"/>
                  <a:pt x="11541846" y="2286075"/>
                  <a:pt x="11518785" y="2423354"/>
                </a:cubicBezTo>
                <a:cubicBezTo>
                  <a:pt x="11545726" y="2602507"/>
                  <a:pt x="11363423" y="2809525"/>
                  <a:pt x="11171610" y="2770529"/>
                </a:cubicBezTo>
                <a:cubicBezTo>
                  <a:pt x="10852587" y="2751139"/>
                  <a:pt x="10631803" y="2799097"/>
                  <a:pt x="10386838" y="2770529"/>
                </a:cubicBezTo>
                <a:cubicBezTo>
                  <a:pt x="10141873" y="2741961"/>
                  <a:pt x="10200436" y="2759912"/>
                  <a:pt x="10035044" y="2770529"/>
                </a:cubicBezTo>
                <a:cubicBezTo>
                  <a:pt x="9869652" y="2781146"/>
                  <a:pt x="9499964" y="2812566"/>
                  <a:pt x="9142028" y="2770529"/>
                </a:cubicBezTo>
                <a:cubicBezTo>
                  <a:pt x="8784092" y="2728492"/>
                  <a:pt x="8736607" y="2762091"/>
                  <a:pt x="8573746" y="2770529"/>
                </a:cubicBezTo>
                <a:cubicBezTo>
                  <a:pt x="8410885" y="2778967"/>
                  <a:pt x="8121102" y="2761439"/>
                  <a:pt x="8005463" y="2770529"/>
                </a:cubicBezTo>
                <a:cubicBezTo>
                  <a:pt x="7889824" y="2779619"/>
                  <a:pt x="7497548" y="2774139"/>
                  <a:pt x="7328936" y="2770529"/>
                </a:cubicBezTo>
                <a:cubicBezTo>
                  <a:pt x="7160324" y="2766919"/>
                  <a:pt x="6667990" y="2755609"/>
                  <a:pt x="6435920" y="2770529"/>
                </a:cubicBezTo>
                <a:cubicBezTo>
                  <a:pt x="6203850" y="2785449"/>
                  <a:pt x="6104566" y="2759005"/>
                  <a:pt x="5867637" y="2770529"/>
                </a:cubicBezTo>
                <a:cubicBezTo>
                  <a:pt x="5630708" y="2782053"/>
                  <a:pt x="5468243" y="2765028"/>
                  <a:pt x="5191110" y="2770529"/>
                </a:cubicBezTo>
                <a:cubicBezTo>
                  <a:pt x="4913977" y="2776030"/>
                  <a:pt x="4797117" y="2779811"/>
                  <a:pt x="4622827" y="2770529"/>
                </a:cubicBezTo>
                <a:cubicBezTo>
                  <a:pt x="4448537" y="2761247"/>
                  <a:pt x="4223584" y="2781663"/>
                  <a:pt x="3946300" y="2770529"/>
                </a:cubicBezTo>
                <a:cubicBezTo>
                  <a:pt x="3669016" y="2759395"/>
                  <a:pt x="3381442" y="2798861"/>
                  <a:pt x="3161528" y="2770529"/>
                </a:cubicBezTo>
                <a:cubicBezTo>
                  <a:pt x="2941614" y="2742197"/>
                  <a:pt x="2864501" y="2780297"/>
                  <a:pt x="2593245" y="2770529"/>
                </a:cubicBezTo>
                <a:cubicBezTo>
                  <a:pt x="2321989" y="2760761"/>
                  <a:pt x="1981520" y="2793017"/>
                  <a:pt x="1700229" y="2770529"/>
                </a:cubicBezTo>
                <a:cubicBezTo>
                  <a:pt x="1418938" y="2748041"/>
                  <a:pt x="1209534" y="2799457"/>
                  <a:pt x="1023702" y="2770529"/>
                </a:cubicBezTo>
                <a:cubicBezTo>
                  <a:pt x="837870" y="2741601"/>
                  <a:pt x="487685" y="2789364"/>
                  <a:pt x="347175" y="2770529"/>
                </a:cubicBezTo>
                <a:cubicBezTo>
                  <a:pt x="145711" y="2777081"/>
                  <a:pt x="2962" y="2625224"/>
                  <a:pt x="0" y="2423354"/>
                </a:cubicBezTo>
                <a:cubicBezTo>
                  <a:pt x="6220" y="2239522"/>
                  <a:pt x="-21446" y="1956614"/>
                  <a:pt x="0" y="1689771"/>
                </a:cubicBezTo>
                <a:cubicBezTo>
                  <a:pt x="21446" y="1422928"/>
                  <a:pt x="-10205" y="1264039"/>
                  <a:pt x="0" y="1018473"/>
                </a:cubicBezTo>
                <a:cubicBezTo>
                  <a:pt x="10205" y="772907"/>
                  <a:pt x="-17237" y="543106"/>
                  <a:pt x="0" y="347175"/>
                </a:cubicBezTo>
                <a:close/>
              </a:path>
              <a:path w="11518785" h="2770529" stroke="0" extrusionOk="0">
                <a:moveTo>
                  <a:pt x="0" y="347175"/>
                </a:moveTo>
                <a:cubicBezTo>
                  <a:pt x="1410" y="198556"/>
                  <a:pt x="174599" y="34242"/>
                  <a:pt x="347175" y="0"/>
                </a:cubicBezTo>
                <a:cubicBezTo>
                  <a:pt x="597929" y="29479"/>
                  <a:pt x="826657" y="-28423"/>
                  <a:pt x="1131947" y="0"/>
                </a:cubicBezTo>
                <a:cubicBezTo>
                  <a:pt x="1437237" y="28423"/>
                  <a:pt x="1399130" y="-4378"/>
                  <a:pt x="1591985" y="0"/>
                </a:cubicBezTo>
                <a:cubicBezTo>
                  <a:pt x="1784840" y="4378"/>
                  <a:pt x="1918531" y="12678"/>
                  <a:pt x="2052024" y="0"/>
                </a:cubicBezTo>
                <a:cubicBezTo>
                  <a:pt x="2185517" y="-12678"/>
                  <a:pt x="2569013" y="30195"/>
                  <a:pt x="2836795" y="0"/>
                </a:cubicBezTo>
                <a:cubicBezTo>
                  <a:pt x="3104577" y="-30195"/>
                  <a:pt x="3262580" y="6123"/>
                  <a:pt x="3405078" y="0"/>
                </a:cubicBezTo>
                <a:cubicBezTo>
                  <a:pt x="3547576" y="-6123"/>
                  <a:pt x="4060248" y="31741"/>
                  <a:pt x="4298094" y="0"/>
                </a:cubicBezTo>
                <a:cubicBezTo>
                  <a:pt x="4535940" y="-31741"/>
                  <a:pt x="4829984" y="2251"/>
                  <a:pt x="5191110" y="0"/>
                </a:cubicBezTo>
                <a:cubicBezTo>
                  <a:pt x="5552236" y="-2251"/>
                  <a:pt x="5700993" y="-4302"/>
                  <a:pt x="5975881" y="0"/>
                </a:cubicBezTo>
                <a:cubicBezTo>
                  <a:pt x="6250769" y="4302"/>
                  <a:pt x="6223831" y="-18728"/>
                  <a:pt x="6435920" y="0"/>
                </a:cubicBezTo>
                <a:cubicBezTo>
                  <a:pt x="6648009" y="18728"/>
                  <a:pt x="6689516" y="-4748"/>
                  <a:pt x="6787714" y="0"/>
                </a:cubicBezTo>
                <a:cubicBezTo>
                  <a:pt x="6885912" y="4748"/>
                  <a:pt x="7276958" y="15191"/>
                  <a:pt x="7680730" y="0"/>
                </a:cubicBezTo>
                <a:cubicBezTo>
                  <a:pt x="8084502" y="-15191"/>
                  <a:pt x="8105783" y="-13687"/>
                  <a:pt x="8357257" y="0"/>
                </a:cubicBezTo>
                <a:cubicBezTo>
                  <a:pt x="8608731" y="13687"/>
                  <a:pt x="8709354" y="-11994"/>
                  <a:pt x="9033784" y="0"/>
                </a:cubicBezTo>
                <a:cubicBezTo>
                  <a:pt x="9358214" y="11994"/>
                  <a:pt x="9342411" y="4781"/>
                  <a:pt x="9493823" y="0"/>
                </a:cubicBezTo>
                <a:cubicBezTo>
                  <a:pt x="9645235" y="-4781"/>
                  <a:pt x="10018227" y="-38973"/>
                  <a:pt x="10278594" y="0"/>
                </a:cubicBezTo>
                <a:cubicBezTo>
                  <a:pt x="10538961" y="38973"/>
                  <a:pt x="10955291" y="-18815"/>
                  <a:pt x="11171610" y="0"/>
                </a:cubicBezTo>
                <a:cubicBezTo>
                  <a:pt x="11371047" y="-15966"/>
                  <a:pt x="11532806" y="173813"/>
                  <a:pt x="11518785" y="347175"/>
                </a:cubicBezTo>
                <a:cubicBezTo>
                  <a:pt x="11534132" y="514378"/>
                  <a:pt x="11495639" y="668712"/>
                  <a:pt x="11518785" y="976949"/>
                </a:cubicBezTo>
                <a:cubicBezTo>
                  <a:pt x="11541931" y="1285186"/>
                  <a:pt x="11513912" y="1401510"/>
                  <a:pt x="11518785" y="1689771"/>
                </a:cubicBezTo>
                <a:cubicBezTo>
                  <a:pt x="11523658" y="1978032"/>
                  <a:pt x="11542086" y="2131513"/>
                  <a:pt x="11518785" y="2423354"/>
                </a:cubicBezTo>
                <a:cubicBezTo>
                  <a:pt x="11516043" y="2609922"/>
                  <a:pt x="11367372" y="2781733"/>
                  <a:pt x="11171610" y="2770529"/>
                </a:cubicBezTo>
                <a:cubicBezTo>
                  <a:pt x="10916735" y="2761684"/>
                  <a:pt x="10705040" y="2745495"/>
                  <a:pt x="10495083" y="2770529"/>
                </a:cubicBezTo>
                <a:cubicBezTo>
                  <a:pt x="10285126" y="2795563"/>
                  <a:pt x="10123714" y="2743748"/>
                  <a:pt x="9926800" y="2770529"/>
                </a:cubicBezTo>
                <a:cubicBezTo>
                  <a:pt x="9729886" y="2797310"/>
                  <a:pt x="9368029" y="2745711"/>
                  <a:pt x="9033784" y="2770529"/>
                </a:cubicBezTo>
                <a:cubicBezTo>
                  <a:pt x="8699539" y="2795347"/>
                  <a:pt x="8355466" y="2738476"/>
                  <a:pt x="8140768" y="2770529"/>
                </a:cubicBezTo>
                <a:cubicBezTo>
                  <a:pt x="7926070" y="2802582"/>
                  <a:pt x="7844204" y="2746825"/>
                  <a:pt x="7572485" y="2770529"/>
                </a:cubicBezTo>
                <a:cubicBezTo>
                  <a:pt x="7300766" y="2794233"/>
                  <a:pt x="7306503" y="2775798"/>
                  <a:pt x="7220691" y="2770529"/>
                </a:cubicBezTo>
                <a:cubicBezTo>
                  <a:pt x="7134879" y="2765260"/>
                  <a:pt x="6986654" y="2764994"/>
                  <a:pt x="6760653" y="2770529"/>
                </a:cubicBezTo>
                <a:cubicBezTo>
                  <a:pt x="6534652" y="2776064"/>
                  <a:pt x="6487154" y="2764522"/>
                  <a:pt x="6300614" y="2770529"/>
                </a:cubicBezTo>
                <a:cubicBezTo>
                  <a:pt x="6114074" y="2776536"/>
                  <a:pt x="5702805" y="2781544"/>
                  <a:pt x="5515843" y="2770529"/>
                </a:cubicBezTo>
                <a:cubicBezTo>
                  <a:pt x="5328881" y="2759514"/>
                  <a:pt x="5274078" y="2779192"/>
                  <a:pt x="5164049" y="2770529"/>
                </a:cubicBezTo>
                <a:cubicBezTo>
                  <a:pt x="5054020" y="2761866"/>
                  <a:pt x="4864929" y="2773704"/>
                  <a:pt x="4704010" y="2770529"/>
                </a:cubicBezTo>
                <a:cubicBezTo>
                  <a:pt x="4543091" y="2767354"/>
                  <a:pt x="4235016" y="2731155"/>
                  <a:pt x="3810994" y="2770529"/>
                </a:cubicBezTo>
                <a:cubicBezTo>
                  <a:pt x="3386972" y="2809903"/>
                  <a:pt x="3594711" y="2756192"/>
                  <a:pt x="3459200" y="2770529"/>
                </a:cubicBezTo>
                <a:cubicBezTo>
                  <a:pt x="3323689" y="2784866"/>
                  <a:pt x="3191216" y="2763824"/>
                  <a:pt x="3107406" y="2770529"/>
                </a:cubicBezTo>
                <a:cubicBezTo>
                  <a:pt x="3023596" y="2777234"/>
                  <a:pt x="2913118" y="2754526"/>
                  <a:pt x="2755612" y="2770529"/>
                </a:cubicBezTo>
                <a:cubicBezTo>
                  <a:pt x="2598106" y="2786532"/>
                  <a:pt x="2345542" y="2777302"/>
                  <a:pt x="2079085" y="2770529"/>
                </a:cubicBezTo>
                <a:cubicBezTo>
                  <a:pt x="1812628" y="2763756"/>
                  <a:pt x="1702285" y="2787747"/>
                  <a:pt x="1402557" y="2770529"/>
                </a:cubicBezTo>
                <a:cubicBezTo>
                  <a:pt x="1102829" y="2753311"/>
                  <a:pt x="640215" y="2803508"/>
                  <a:pt x="347175" y="2770529"/>
                </a:cubicBezTo>
                <a:cubicBezTo>
                  <a:pt x="157768" y="2765511"/>
                  <a:pt x="5950" y="2572477"/>
                  <a:pt x="0" y="2423354"/>
                </a:cubicBezTo>
                <a:cubicBezTo>
                  <a:pt x="3584" y="2288110"/>
                  <a:pt x="3175" y="1929409"/>
                  <a:pt x="0" y="1772818"/>
                </a:cubicBezTo>
                <a:cubicBezTo>
                  <a:pt x="-3175" y="1616227"/>
                  <a:pt x="-17690" y="1371593"/>
                  <a:pt x="0" y="1059996"/>
                </a:cubicBezTo>
                <a:cubicBezTo>
                  <a:pt x="17690" y="748399"/>
                  <a:pt x="610" y="558248"/>
                  <a:pt x="0" y="34717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EB24A-4BC5-1DDF-B465-F7BBC2A8F83A}"/>
              </a:ext>
            </a:extLst>
          </p:cNvPr>
          <p:cNvGrpSpPr/>
          <p:nvPr/>
        </p:nvGrpSpPr>
        <p:grpSpPr>
          <a:xfrm>
            <a:off x="-355107" y="113793"/>
            <a:ext cx="8074240" cy="838556"/>
            <a:chOff x="-1127644" y="1869860"/>
            <a:chExt cx="7265378" cy="118091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AE2543-508E-C201-7B26-BDFBFE901281}"/>
                </a:ext>
              </a:extLst>
            </p:cNvPr>
            <p:cNvSpPr txBox="1"/>
            <p:nvPr/>
          </p:nvSpPr>
          <p:spPr>
            <a:xfrm>
              <a:off x="-1127644" y="1869860"/>
              <a:ext cx="7265378" cy="1180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NỐI TIẾP  ĐOẠN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74BF6-9925-A027-F81C-9B9A68B23B6C}"/>
                </a:ext>
              </a:extLst>
            </p:cNvPr>
            <p:cNvSpPr txBox="1"/>
            <p:nvPr/>
          </p:nvSpPr>
          <p:spPr>
            <a:xfrm>
              <a:off x="-716243" y="1869860"/>
              <a:ext cx="6469272" cy="1180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NỐI TIẾP ĐOẠN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F46B93-9A92-32BD-8D7F-278DF4A61326}"/>
              </a:ext>
            </a:extLst>
          </p:cNvPr>
          <p:cNvSpPr/>
          <p:nvPr/>
        </p:nvSpPr>
        <p:spPr>
          <a:xfrm>
            <a:off x="1263390" y="1315576"/>
            <a:ext cx="1973436" cy="844722"/>
          </a:xfrm>
          <a:custGeom>
            <a:avLst/>
            <a:gdLst>
              <a:gd name="csX0" fmla="*/ 0 w 1973436"/>
              <a:gd name="csY0" fmla="*/ 190865 h 844722"/>
              <a:gd name="csX1" fmla="*/ 190865 w 1973436"/>
              <a:gd name="csY1" fmla="*/ 0 h 844722"/>
              <a:gd name="csX2" fmla="*/ 689600 w 1973436"/>
              <a:gd name="csY2" fmla="*/ 0 h 844722"/>
              <a:gd name="csX3" fmla="*/ 1204251 w 1973436"/>
              <a:gd name="csY3" fmla="*/ 0 h 844722"/>
              <a:gd name="csX4" fmla="*/ 1782571 w 1973436"/>
              <a:gd name="csY4" fmla="*/ 0 h 844722"/>
              <a:gd name="csX5" fmla="*/ 1973436 w 1973436"/>
              <a:gd name="csY5" fmla="*/ 190865 h 844722"/>
              <a:gd name="csX6" fmla="*/ 1973436 w 1973436"/>
              <a:gd name="csY6" fmla="*/ 653857 h 844722"/>
              <a:gd name="csX7" fmla="*/ 1782571 w 1973436"/>
              <a:gd name="csY7" fmla="*/ 844722 h 844722"/>
              <a:gd name="csX8" fmla="*/ 1220168 w 1973436"/>
              <a:gd name="csY8" fmla="*/ 844722 h 844722"/>
              <a:gd name="csX9" fmla="*/ 705517 w 1973436"/>
              <a:gd name="csY9" fmla="*/ 844722 h 844722"/>
              <a:gd name="csX10" fmla="*/ 190865 w 1973436"/>
              <a:gd name="csY10" fmla="*/ 844722 h 844722"/>
              <a:gd name="csX11" fmla="*/ 0 w 1973436"/>
              <a:gd name="csY11" fmla="*/ 653857 h 844722"/>
              <a:gd name="csX12" fmla="*/ 0 w 1973436"/>
              <a:gd name="csY12" fmla="*/ 190865 h 844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973436" h="844722" fill="none" extrusionOk="0">
                <a:moveTo>
                  <a:pt x="0" y="190865"/>
                </a:moveTo>
                <a:cubicBezTo>
                  <a:pt x="20145" y="72246"/>
                  <a:pt x="97723" y="3892"/>
                  <a:pt x="190865" y="0"/>
                </a:cubicBezTo>
                <a:cubicBezTo>
                  <a:pt x="298591" y="14295"/>
                  <a:pt x="480819" y="18238"/>
                  <a:pt x="689600" y="0"/>
                </a:cubicBezTo>
                <a:cubicBezTo>
                  <a:pt x="898381" y="-18238"/>
                  <a:pt x="990201" y="18032"/>
                  <a:pt x="1204251" y="0"/>
                </a:cubicBezTo>
                <a:cubicBezTo>
                  <a:pt x="1418301" y="-18032"/>
                  <a:pt x="1600368" y="-27949"/>
                  <a:pt x="1782571" y="0"/>
                </a:cubicBezTo>
                <a:cubicBezTo>
                  <a:pt x="1908417" y="7960"/>
                  <a:pt x="1968801" y="106437"/>
                  <a:pt x="1973436" y="190865"/>
                </a:cubicBezTo>
                <a:cubicBezTo>
                  <a:pt x="1965704" y="390080"/>
                  <a:pt x="1973036" y="455450"/>
                  <a:pt x="1973436" y="653857"/>
                </a:cubicBezTo>
                <a:cubicBezTo>
                  <a:pt x="1964100" y="754873"/>
                  <a:pt x="1908073" y="849163"/>
                  <a:pt x="1782571" y="844722"/>
                </a:cubicBezTo>
                <a:cubicBezTo>
                  <a:pt x="1659728" y="841112"/>
                  <a:pt x="1477392" y="834525"/>
                  <a:pt x="1220168" y="844722"/>
                </a:cubicBezTo>
                <a:cubicBezTo>
                  <a:pt x="962944" y="854919"/>
                  <a:pt x="809093" y="830780"/>
                  <a:pt x="705517" y="844722"/>
                </a:cubicBezTo>
                <a:cubicBezTo>
                  <a:pt x="601941" y="858664"/>
                  <a:pt x="308447" y="846619"/>
                  <a:pt x="190865" y="844722"/>
                </a:cubicBezTo>
                <a:cubicBezTo>
                  <a:pt x="72667" y="846470"/>
                  <a:pt x="17193" y="748948"/>
                  <a:pt x="0" y="653857"/>
                </a:cubicBezTo>
                <a:cubicBezTo>
                  <a:pt x="-16331" y="506505"/>
                  <a:pt x="9921" y="410697"/>
                  <a:pt x="0" y="190865"/>
                </a:cubicBezTo>
                <a:close/>
              </a:path>
              <a:path w="1973436" h="844722" stroke="0" extrusionOk="0">
                <a:moveTo>
                  <a:pt x="0" y="190865"/>
                </a:moveTo>
                <a:cubicBezTo>
                  <a:pt x="-16090" y="102340"/>
                  <a:pt x="86885" y="6057"/>
                  <a:pt x="190865" y="0"/>
                </a:cubicBezTo>
                <a:cubicBezTo>
                  <a:pt x="321867" y="-3839"/>
                  <a:pt x="558824" y="6706"/>
                  <a:pt x="689600" y="0"/>
                </a:cubicBezTo>
                <a:cubicBezTo>
                  <a:pt x="820376" y="-6706"/>
                  <a:pt x="1089360" y="13741"/>
                  <a:pt x="1204251" y="0"/>
                </a:cubicBezTo>
                <a:cubicBezTo>
                  <a:pt x="1319142" y="-13741"/>
                  <a:pt x="1610196" y="-19927"/>
                  <a:pt x="1782571" y="0"/>
                </a:cubicBezTo>
                <a:cubicBezTo>
                  <a:pt x="1881558" y="-24949"/>
                  <a:pt x="1985303" y="99653"/>
                  <a:pt x="1973436" y="190865"/>
                </a:cubicBezTo>
                <a:cubicBezTo>
                  <a:pt x="1955221" y="348928"/>
                  <a:pt x="1956505" y="462064"/>
                  <a:pt x="1973436" y="653857"/>
                </a:cubicBezTo>
                <a:cubicBezTo>
                  <a:pt x="1967948" y="758653"/>
                  <a:pt x="1900871" y="860228"/>
                  <a:pt x="1782571" y="844722"/>
                </a:cubicBezTo>
                <a:cubicBezTo>
                  <a:pt x="1666315" y="844604"/>
                  <a:pt x="1500534" y="849968"/>
                  <a:pt x="1267919" y="844722"/>
                </a:cubicBezTo>
                <a:cubicBezTo>
                  <a:pt x="1035304" y="839476"/>
                  <a:pt x="898829" y="851015"/>
                  <a:pt x="785102" y="844722"/>
                </a:cubicBezTo>
                <a:cubicBezTo>
                  <a:pt x="671375" y="838429"/>
                  <a:pt x="317972" y="855025"/>
                  <a:pt x="190865" y="844722"/>
                </a:cubicBezTo>
                <a:cubicBezTo>
                  <a:pt x="85320" y="840863"/>
                  <a:pt x="-9500" y="754960"/>
                  <a:pt x="0" y="653857"/>
                </a:cubicBezTo>
                <a:cubicBezTo>
                  <a:pt x="12607" y="534209"/>
                  <a:pt x="-2779" y="393746"/>
                  <a:pt x="0" y="1908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ĐOẠN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330D08-666B-6C4E-AFE1-3230F72F965C}"/>
              </a:ext>
            </a:extLst>
          </p:cNvPr>
          <p:cNvSpPr txBox="1"/>
          <p:nvPr/>
        </p:nvSpPr>
        <p:spPr>
          <a:xfrm>
            <a:off x="487680" y="2602686"/>
            <a:ext cx="108508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/>
              <a:t>    </a:t>
            </a:r>
            <a:r>
              <a:rPr lang="en-US" sz="4400" dirty="0" err="1"/>
              <a:t>Bây</a:t>
            </a:r>
            <a:r>
              <a:rPr lang="en-US" sz="4400" dirty="0"/>
              <a:t> </a:t>
            </a:r>
            <a:r>
              <a:rPr lang="en-US" sz="4400" dirty="0" err="1"/>
              <a:t>giờ</a:t>
            </a:r>
            <a:r>
              <a:rPr lang="en-US" sz="4400" dirty="0"/>
              <a:t> </a:t>
            </a:r>
            <a:r>
              <a:rPr lang="en-US" sz="4400" dirty="0" err="1"/>
              <a:t>đã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cuối</a:t>
            </a:r>
            <a:r>
              <a:rPr lang="en-US" sz="4400" dirty="0"/>
              <a:t> </a:t>
            </a:r>
            <a:r>
              <a:rPr lang="en-US" sz="4400" dirty="0" err="1"/>
              <a:t>mùa</a:t>
            </a:r>
            <a:r>
              <a:rPr lang="en-US" sz="4400" dirty="0"/>
              <a:t> </a:t>
            </a:r>
            <a:r>
              <a:rPr lang="en-US" sz="4400" dirty="0" err="1"/>
              <a:t>đông</a:t>
            </a:r>
            <a:r>
              <a:rPr lang="en-US" sz="4400" dirty="0"/>
              <a:t>. </a:t>
            </a:r>
            <a:r>
              <a:rPr lang="en-US" sz="4400" dirty="0" err="1"/>
              <a:t>Hôm</a:t>
            </a:r>
            <a:r>
              <a:rPr lang="en-US" sz="4400" dirty="0"/>
              <a:t> nay, </a:t>
            </a:r>
            <a:r>
              <a:rPr lang="en-US" sz="4400" dirty="0" err="1"/>
              <a:t>trời</a:t>
            </a:r>
            <a:r>
              <a:rPr lang="en-US" sz="4400" dirty="0"/>
              <a:t> </a:t>
            </a:r>
            <a:r>
              <a:rPr lang="en-US" sz="4400" dirty="0" err="1"/>
              <a:t>rét</a:t>
            </a:r>
            <a:r>
              <a:rPr lang="en-US" sz="4400" dirty="0"/>
              <a:t> </a:t>
            </a:r>
            <a:r>
              <a:rPr lang="en-US" sz="4400" dirty="0" err="1"/>
              <a:t>thêm</a:t>
            </a:r>
            <a:r>
              <a:rPr lang="en-US" sz="4400" dirty="0"/>
              <a:t>. </a:t>
            </a:r>
            <a:r>
              <a:rPr lang="en-US" sz="4400" dirty="0" err="1"/>
              <a:t>Mặt</a:t>
            </a:r>
            <a:r>
              <a:rPr lang="en-US" sz="4400" dirty="0"/>
              <a:t> </a:t>
            </a:r>
            <a:r>
              <a:rPr lang="en-US" sz="4400" dirty="0" err="1"/>
              <a:t>đất</a:t>
            </a:r>
            <a:r>
              <a:rPr lang="en-US" sz="4400" dirty="0"/>
              <a:t> </a:t>
            </a:r>
            <a:r>
              <a:rPr lang="en-US" sz="4400" dirty="0" err="1"/>
              <a:t>cứng</a:t>
            </a:r>
            <a:r>
              <a:rPr lang="en-US" sz="4400" dirty="0"/>
              <a:t> </a:t>
            </a:r>
            <a:r>
              <a:rPr lang="en-US" sz="4400" dirty="0" err="1"/>
              <a:t>lại</a:t>
            </a:r>
            <a:r>
              <a:rPr lang="en-US" sz="4400" dirty="0"/>
              <a:t>. </a:t>
            </a:r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dirty="0" err="1"/>
              <a:t>cối</a:t>
            </a:r>
            <a:r>
              <a:rPr lang="en-US" sz="4400" dirty="0"/>
              <a:t> </a:t>
            </a:r>
            <a:r>
              <a:rPr lang="en-US" sz="4400" dirty="0" err="1"/>
              <a:t>rũ</a:t>
            </a:r>
            <a:r>
              <a:rPr lang="en-US" sz="4400" dirty="0"/>
              <a:t> </a:t>
            </a:r>
            <a:r>
              <a:rPr lang="en-US" sz="4400" dirty="0" err="1"/>
              <a:t>lá</a:t>
            </a:r>
            <a:r>
              <a:rPr lang="en-US" sz="4400" dirty="0"/>
              <a:t> </a:t>
            </a:r>
            <a:r>
              <a:rPr lang="en-US" sz="4400" dirty="0" err="1"/>
              <a:t>úa</a:t>
            </a:r>
            <a:r>
              <a:rPr lang="en-US" sz="4400" dirty="0"/>
              <a:t> </a:t>
            </a:r>
            <a:r>
              <a:rPr lang="en-US" sz="4400" dirty="0" err="1"/>
              <a:t>vàng</a:t>
            </a:r>
            <a:r>
              <a:rPr lang="en-US" sz="4400" dirty="0"/>
              <a:t>. </a:t>
            </a:r>
            <a:r>
              <a:rPr lang="en-US" sz="4400" dirty="0" err="1"/>
              <a:t>Đá</a:t>
            </a:r>
            <a:r>
              <a:rPr lang="en-US" sz="4400" dirty="0"/>
              <a:t> </a:t>
            </a:r>
            <a:r>
              <a:rPr lang="en-US" sz="4400" dirty="0" err="1"/>
              <a:t>xám</a:t>
            </a:r>
            <a:r>
              <a:rPr lang="en-US" sz="4400" dirty="0"/>
              <a:t> </a:t>
            </a:r>
            <a:r>
              <a:rPr lang="en-US" sz="4400" dirty="0" err="1"/>
              <a:t>xịt</a:t>
            </a:r>
            <a:r>
              <a:rPr lang="en-US" sz="4400" dirty="0"/>
              <a:t> </a:t>
            </a:r>
            <a:r>
              <a:rPr lang="en-US" sz="4400" dirty="0" err="1"/>
              <a:t>phà</a:t>
            </a:r>
            <a:r>
              <a:rPr lang="en-US" sz="4400" dirty="0"/>
              <a:t> </a:t>
            </a:r>
            <a:r>
              <a:rPr lang="en-US" sz="4400" dirty="0" err="1"/>
              <a:t>thêm</a:t>
            </a:r>
            <a:r>
              <a:rPr lang="en-US" sz="4400" dirty="0"/>
              <a:t> </a:t>
            </a:r>
            <a:r>
              <a:rPr lang="en-US" sz="4400" dirty="0" err="1"/>
              <a:t>hơi</a:t>
            </a:r>
            <a:r>
              <a:rPr lang="en-US" sz="4400" dirty="0"/>
              <a:t> </a:t>
            </a:r>
            <a:r>
              <a:rPr lang="en-US" sz="4400" dirty="0" err="1"/>
              <a:t>lạnh</a:t>
            </a:r>
            <a:r>
              <a:rPr lang="en-US" sz="4400" dirty="0"/>
              <a:t>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5AFE20-A6C6-A8D3-E48E-A5720634DF22}"/>
              </a:ext>
            </a:extLst>
          </p:cNvPr>
          <p:cNvCxnSpPr>
            <a:cxnSpLocks/>
          </p:cNvCxnSpPr>
          <p:nvPr/>
        </p:nvCxnSpPr>
        <p:spPr>
          <a:xfrm>
            <a:off x="9240520" y="4014597"/>
            <a:ext cx="6603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TextBox1" r:id="rId1" imgW="6735960" imgH="1082160"/>
        </mc:Choice>
        <mc:Fallback>
          <p:control name="TextBox1" r:id="rId1" imgW="6735960" imgH="1082160">
            <p:pic>
              <p:nvPicPr>
                <p:cNvPr id="23" name="TextBox1">
                  <a:extLst>
                    <a:ext uri="{FF2B5EF4-FFF2-40B4-BE49-F238E27FC236}">
                      <a16:creationId xmlns:a16="http://schemas.microsoft.com/office/drawing/2014/main" id="{1ADFD744-108B-F03C-A6C1-845E1CC82EB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34411" y="1220955"/>
                  <a:ext cx="6732911" cy="107941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888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0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0" grpId="0" animBg="1"/>
          <p:bldP spid="1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80" y="2418979"/>
            <a:ext cx="11497211" cy="4195182"/>
          </a:xfrm>
          <a:custGeom>
            <a:avLst/>
            <a:gdLst>
              <a:gd name="csX0" fmla="*/ 0 w 11497211"/>
              <a:gd name="csY0" fmla="*/ 525698 h 4195182"/>
              <a:gd name="csX1" fmla="*/ 525698 w 11497211"/>
              <a:gd name="csY1" fmla="*/ 0 h 4195182"/>
              <a:gd name="csX2" fmla="*/ 1326544 w 11497211"/>
              <a:gd name="csY2" fmla="*/ 0 h 4195182"/>
              <a:gd name="csX3" fmla="*/ 1709557 w 11497211"/>
              <a:gd name="csY3" fmla="*/ 0 h 4195182"/>
              <a:gd name="csX4" fmla="*/ 2614861 w 11497211"/>
              <a:gd name="csY4" fmla="*/ 0 h 4195182"/>
              <a:gd name="csX5" fmla="*/ 3311249 w 11497211"/>
              <a:gd name="csY5" fmla="*/ 0 h 4195182"/>
              <a:gd name="csX6" fmla="*/ 3903178 w 11497211"/>
              <a:gd name="csY6" fmla="*/ 0 h 4195182"/>
              <a:gd name="csX7" fmla="*/ 4704024 w 11497211"/>
              <a:gd name="csY7" fmla="*/ 0 h 4195182"/>
              <a:gd name="csX8" fmla="*/ 5400412 w 11497211"/>
              <a:gd name="csY8" fmla="*/ 0 h 4195182"/>
              <a:gd name="csX9" fmla="*/ 5992341 w 11497211"/>
              <a:gd name="csY9" fmla="*/ 0 h 4195182"/>
              <a:gd name="csX10" fmla="*/ 6375354 w 11497211"/>
              <a:gd name="csY10" fmla="*/ 0 h 4195182"/>
              <a:gd name="csX11" fmla="*/ 6967284 w 11497211"/>
              <a:gd name="csY11" fmla="*/ 0 h 4195182"/>
              <a:gd name="csX12" fmla="*/ 7559213 w 11497211"/>
              <a:gd name="csY12" fmla="*/ 0 h 4195182"/>
              <a:gd name="csX13" fmla="*/ 7942227 w 11497211"/>
              <a:gd name="csY13" fmla="*/ 0 h 4195182"/>
              <a:gd name="csX14" fmla="*/ 8429698 w 11497211"/>
              <a:gd name="csY14" fmla="*/ 0 h 4195182"/>
              <a:gd name="csX15" fmla="*/ 8812711 w 11497211"/>
              <a:gd name="csY15" fmla="*/ 0 h 4195182"/>
              <a:gd name="csX16" fmla="*/ 9718015 w 11497211"/>
              <a:gd name="csY16" fmla="*/ 0 h 4195182"/>
              <a:gd name="csX17" fmla="*/ 10205487 w 11497211"/>
              <a:gd name="csY17" fmla="*/ 0 h 4195182"/>
              <a:gd name="csX18" fmla="*/ 10971513 w 11497211"/>
              <a:gd name="csY18" fmla="*/ 0 h 4195182"/>
              <a:gd name="csX19" fmla="*/ 11497211 w 11497211"/>
              <a:gd name="csY19" fmla="*/ 525698 h 4195182"/>
              <a:gd name="csX20" fmla="*/ 11497211 w 11497211"/>
              <a:gd name="csY20" fmla="*/ 1123017 h 4195182"/>
              <a:gd name="csX21" fmla="*/ 11497211 w 11497211"/>
              <a:gd name="csY21" fmla="*/ 1751775 h 4195182"/>
              <a:gd name="csX22" fmla="*/ 11497211 w 11497211"/>
              <a:gd name="csY22" fmla="*/ 2411970 h 4195182"/>
              <a:gd name="csX23" fmla="*/ 11497211 w 11497211"/>
              <a:gd name="csY23" fmla="*/ 3072165 h 4195182"/>
              <a:gd name="csX24" fmla="*/ 11497211 w 11497211"/>
              <a:gd name="csY24" fmla="*/ 3669484 h 4195182"/>
              <a:gd name="csX25" fmla="*/ 10971513 w 11497211"/>
              <a:gd name="csY25" fmla="*/ 4195182 h 4195182"/>
              <a:gd name="csX26" fmla="*/ 10170667 w 11497211"/>
              <a:gd name="csY26" fmla="*/ 4195182 h 4195182"/>
              <a:gd name="csX27" fmla="*/ 9578738 w 11497211"/>
              <a:gd name="csY27" fmla="*/ 4195182 h 4195182"/>
              <a:gd name="csX28" fmla="*/ 8882350 w 11497211"/>
              <a:gd name="csY28" fmla="*/ 4195182 h 4195182"/>
              <a:gd name="csX29" fmla="*/ 7977046 w 11497211"/>
              <a:gd name="csY29" fmla="*/ 4195182 h 4195182"/>
              <a:gd name="csX30" fmla="*/ 7385117 w 11497211"/>
              <a:gd name="csY30" fmla="*/ 4195182 h 4195182"/>
              <a:gd name="csX31" fmla="*/ 6688729 w 11497211"/>
              <a:gd name="csY31" fmla="*/ 4195182 h 4195182"/>
              <a:gd name="csX32" fmla="*/ 6096799 w 11497211"/>
              <a:gd name="csY32" fmla="*/ 4195182 h 4195182"/>
              <a:gd name="csX33" fmla="*/ 5400412 w 11497211"/>
              <a:gd name="csY33" fmla="*/ 4195182 h 4195182"/>
              <a:gd name="csX34" fmla="*/ 4599566 w 11497211"/>
              <a:gd name="csY34" fmla="*/ 4195182 h 4195182"/>
              <a:gd name="csX35" fmla="*/ 4007636 w 11497211"/>
              <a:gd name="csY35" fmla="*/ 4195182 h 4195182"/>
              <a:gd name="csX36" fmla="*/ 3102332 w 11497211"/>
              <a:gd name="csY36" fmla="*/ 4195182 h 4195182"/>
              <a:gd name="csX37" fmla="*/ 2405945 w 11497211"/>
              <a:gd name="csY37" fmla="*/ 4195182 h 4195182"/>
              <a:gd name="csX38" fmla="*/ 1918473 w 11497211"/>
              <a:gd name="csY38" fmla="*/ 4195182 h 4195182"/>
              <a:gd name="csX39" fmla="*/ 525698 w 11497211"/>
              <a:gd name="csY39" fmla="*/ 4195182 h 4195182"/>
              <a:gd name="csX40" fmla="*/ 0 w 11497211"/>
              <a:gd name="csY40" fmla="*/ 3669484 h 4195182"/>
              <a:gd name="csX41" fmla="*/ 0 w 11497211"/>
              <a:gd name="csY41" fmla="*/ 3103603 h 4195182"/>
              <a:gd name="csX42" fmla="*/ 0 w 11497211"/>
              <a:gd name="csY42" fmla="*/ 2443407 h 4195182"/>
              <a:gd name="csX43" fmla="*/ 0 w 11497211"/>
              <a:gd name="csY43" fmla="*/ 1783212 h 4195182"/>
              <a:gd name="csX44" fmla="*/ 0 w 11497211"/>
              <a:gd name="csY44" fmla="*/ 1091579 h 4195182"/>
              <a:gd name="csX45" fmla="*/ 0 w 11497211"/>
              <a:gd name="csY45" fmla="*/ 525698 h 41951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11497211" h="4195182" fill="none" extrusionOk="0">
                <a:moveTo>
                  <a:pt x="0" y="525698"/>
                </a:moveTo>
                <a:cubicBezTo>
                  <a:pt x="53985" y="194019"/>
                  <a:pt x="193545" y="-58822"/>
                  <a:pt x="525698" y="0"/>
                </a:cubicBezTo>
                <a:cubicBezTo>
                  <a:pt x="748527" y="33451"/>
                  <a:pt x="975843" y="-18468"/>
                  <a:pt x="1326544" y="0"/>
                </a:cubicBezTo>
                <a:cubicBezTo>
                  <a:pt x="1677245" y="18468"/>
                  <a:pt x="1520735" y="13156"/>
                  <a:pt x="1709557" y="0"/>
                </a:cubicBezTo>
                <a:cubicBezTo>
                  <a:pt x="1898379" y="-13156"/>
                  <a:pt x="2267977" y="-13446"/>
                  <a:pt x="2614861" y="0"/>
                </a:cubicBezTo>
                <a:cubicBezTo>
                  <a:pt x="2961745" y="13446"/>
                  <a:pt x="3043236" y="-6433"/>
                  <a:pt x="3311249" y="0"/>
                </a:cubicBezTo>
                <a:cubicBezTo>
                  <a:pt x="3579262" y="6433"/>
                  <a:pt x="3631813" y="4743"/>
                  <a:pt x="3903178" y="0"/>
                </a:cubicBezTo>
                <a:cubicBezTo>
                  <a:pt x="4174543" y="-4743"/>
                  <a:pt x="4357122" y="-32845"/>
                  <a:pt x="4704024" y="0"/>
                </a:cubicBezTo>
                <a:cubicBezTo>
                  <a:pt x="5050926" y="32845"/>
                  <a:pt x="5260748" y="-22123"/>
                  <a:pt x="5400412" y="0"/>
                </a:cubicBezTo>
                <a:cubicBezTo>
                  <a:pt x="5540076" y="22123"/>
                  <a:pt x="5709223" y="21720"/>
                  <a:pt x="5992341" y="0"/>
                </a:cubicBezTo>
                <a:cubicBezTo>
                  <a:pt x="6275459" y="-21720"/>
                  <a:pt x="6244207" y="14820"/>
                  <a:pt x="6375354" y="0"/>
                </a:cubicBezTo>
                <a:cubicBezTo>
                  <a:pt x="6506501" y="-14820"/>
                  <a:pt x="6845282" y="-20851"/>
                  <a:pt x="6967284" y="0"/>
                </a:cubicBezTo>
                <a:cubicBezTo>
                  <a:pt x="7089286" y="20851"/>
                  <a:pt x="7294910" y="12579"/>
                  <a:pt x="7559213" y="0"/>
                </a:cubicBezTo>
                <a:cubicBezTo>
                  <a:pt x="7823516" y="-12579"/>
                  <a:pt x="7755987" y="14664"/>
                  <a:pt x="7942227" y="0"/>
                </a:cubicBezTo>
                <a:cubicBezTo>
                  <a:pt x="8128467" y="-14664"/>
                  <a:pt x="8240749" y="5910"/>
                  <a:pt x="8429698" y="0"/>
                </a:cubicBezTo>
                <a:cubicBezTo>
                  <a:pt x="8618647" y="-5910"/>
                  <a:pt x="8719048" y="16723"/>
                  <a:pt x="8812711" y="0"/>
                </a:cubicBezTo>
                <a:cubicBezTo>
                  <a:pt x="8906374" y="-16723"/>
                  <a:pt x="9478351" y="44020"/>
                  <a:pt x="9718015" y="0"/>
                </a:cubicBezTo>
                <a:cubicBezTo>
                  <a:pt x="9957679" y="-44020"/>
                  <a:pt x="10081619" y="-4047"/>
                  <a:pt x="10205487" y="0"/>
                </a:cubicBezTo>
                <a:cubicBezTo>
                  <a:pt x="10329355" y="4047"/>
                  <a:pt x="10631480" y="-30822"/>
                  <a:pt x="10971513" y="0"/>
                </a:cubicBezTo>
                <a:cubicBezTo>
                  <a:pt x="11219830" y="12309"/>
                  <a:pt x="11516160" y="189610"/>
                  <a:pt x="11497211" y="525698"/>
                </a:cubicBezTo>
                <a:cubicBezTo>
                  <a:pt x="11493249" y="697201"/>
                  <a:pt x="11478151" y="894616"/>
                  <a:pt x="11497211" y="1123017"/>
                </a:cubicBezTo>
                <a:cubicBezTo>
                  <a:pt x="11516271" y="1351418"/>
                  <a:pt x="11499809" y="1527141"/>
                  <a:pt x="11497211" y="1751775"/>
                </a:cubicBezTo>
                <a:cubicBezTo>
                  <a:pt x="11494613" y="1976409"/>
                  <a:pt x="11465060" y="2138430"/>
                  <a:pt x="11497211" y="2411970"/>
                </a:cubicBezTo>
                <a:cubicBezTo>
                  <a:pt x="11529362" y="2685511"/>
                  <a:pt x="11518429" y="2759752"/>
                  <a:pt x="11497211" y="3072165"/>
                </a:cubicBezTo>
                <a:cubicBezTo>
                  <a:pt x="11475993" y="3384578"/>
                  <a:pt x="11512615" y="3500867"/>
                  <a:pt x="11497211" y="3669484"/>
                </a:cubicBezTo>
                <a:cubicBezTo>
                  <a:pt x="11482842" y="3963464"/>
                  <a:pt x="11297141" y="4175064"/>
                  <a:pt x="10971513" y="4195182"/>
                </a:cubicBezTo>
                <a:cubicBezTo>
                  <a:pt x="10778172" y="4178986"/>
                  <a:pt x="10459899" y="4188833"/>
                  <a:pt x="10170667" y="4195182"/>
                </a:cubicBezTo>
                <a:cubicBezTo>
                  <a:pt x="9881435" y="4201531"/>
                  <a:pt x="9860849" y="4173018"/>
                  <a:pt x="9578738" y="4195182"/>
                </a:cubicBezTo>
                <a:cubicBezTo>
                  <a:pt x="9296627" y="4217346"/>
                  <a:pt x="9081287" y="4223841"/>
                  <a:pt x="8882350" y="4195182"/>
                </a:cubicBezTo>
                <a:cubicBezTo>
                  <a:pt x="8683413" y="4166523"/>
                  <a:pt x="8170682" y="4217503"/>
                  <a:pt x="7977046" y="4195182"/>
                </a:cubicBezTo>
                <a:cubicBezTo>
                  <a:pt x="7783410" y="4172861"/>
                  <a:pt x="7665647" y="4175138"/>
                  <a:pt x="7385117" y="4195182"/>
                </a:cubicBezTo>
                <a:cubicBezTo>
                  <a:pt x="7104587" y="4215226"/>
                  <a:pt x="6892923" y="4210373"/>
                  <a:pt x="6688729" y="4195182"/>
                </a:cubicBezTo>
                <a:cubicBezTo>
                  <a:pt x="6484535" y="4179991"/>
                  <a:pt x="6339934" y="4199855"/>
                  <a:pt x="6096799" y="4195182"/>
                </a:cubicBezTo>
                <a:cubicBezTo>
                  <a:pt x="5853664" y="4190510"/>
                  <a:pt x="5653527" y="4165188"/>
                  <a:pt x="5400412" y="4195182"/>
                </a:cubicBezTo>
                <a:cubicBezTo>
                  <a:pt x="5147297" y="4225176"/>
                  <a:pt x="4893346" y="4224303"/>
                  <a:pt x="4599566" y="4195182"/>
                </a:cubicBezTo>
                <a:cubicBezTo>
                  <a:pt x="4305786" y="4166061"/>
                  <a:pt x="4209620" y="4220830"/>
                  <a:pt x="4007636" y="4195182"/>
                </a:cubicBezTo>
                <a:cubicBezTo>
                  <a:pt x="3805652" y="4169535"/>
                  <a:pt x="3335792" y="4187353"/>
                  <a:pt x="3102332" y="4195182"/>
                </a:cubicBezTo>
                <a:cubicBezTo>
                  <a:pt x="2868872" y="4203011"/>
                  <a:pt x="2693232" y="4196581"/>
                  <a:pt x="2405945" y="4195182"/>
                </a:cubicBezTo>
                <a:cubicBezTo>
                  <a:pt x="2118658" y="4193783"/>
                  <a:pt x="2104808" y="4207856"/>
                  <a:pt x="1918473" y="4195182"/>
                </a:cubicBezTo>
                <a:cubicBezTo>
                  <a:pt x="1732138" y="4182508"/>
                  <a:pt x="810169" y="4143079"/>
                  <a:pt x="525698" y="4195182"/>
                </a:cubicBezTo>
                <a:cubicBezTo>
                  <a:pt x="229894" y="4152632"/>
                  <a:pt x="-45294" y="3996226"/>
                  <a:pt x="0" y="3669484"/>
                </a:cubicBezTo>
                <a:cubicBezTo>
                  <a:pt x="-2518" y="3528210"/>
                  <a:pt x="964" y="3348732"/>
                  <a:pt x="0" y="3103603"/>
                </a:cubicBezTo>
                <a:cubicBezTo>
                  <a:pt x="-964" y="2858474"/>
                  <a:pt x="-6597" y="2684880"/>
                  <a:pt x="0" y="2443407"/>
                </a:cubicBezTo>
                <a:cubicBezTo>
                  <a:pt x="6597" y="2201934"/>
                  <a:pt x="-14337" y="2016129"/>
                  <a:pt x="0" y="1783212"/>
                </a:cubicBezTo>
                <a:cubicBezTo>
                  <a:pt x="14337" y="1550296"/>
                  <a:pt x="-8944" y="1356235"/>
                  <a:pt x="0" y="1091579"/>
                </a:cubicBezTo>
                <a:cubicBezTo>
                  <a:pt x="8944" y="826923"/>
                  <a:pt x="5957" y="667950"/>
                  <a:pt x="0" y="525698"/>
                </a:cubicBezTo>
                <a:close/>
              </a:path>
              <a:path w="11497211" h="4195182" stroke="0" extrusionOk="0">
                <a:moveTo>
                  <a:pt x="0" y="525698"/>
                </a:moveTo>
                <a:cubicBezTo>
                  <a:pt x="889" y="262558"/>
                  <a:pt x="268405" y="59043"/>
                  <a:pt x="525698" y="0"/>
                </a:cubicBezTo>
                <a:cubicBezTo>
                  <a:pt x="778309" y="13168"/>
                  <a:pt x="1044782" y="7752"/>
                  <a:pt x="1326544" y="0"/>
                </a:cubicBezTo>
                <a:cubicBezTo>
                  <a:pt x="1608306" y="-7752"/>
                  <a:pt x="1635276" y="-19313"/>
                  <a:pt x="1814015" y="0"/>
                </a:cubicBezTo>
                <a:cubicBezTo>
                  <a:pt x="1992754" y="19313"/>
                  <a:pt x="2124370" y="6159"/>
                  <a:pt x="2301487" y="0"/>
                </a:cubicBezTo>
                <a:cubicBezTo>
                  <a:pt x="2478604" y="-6159"/>
                  <a:pt x="2828474" y="-939"/>
                  <a:pt x="3102332" y="0"/>
                </a:cubicBezTo>
                <a:cubicBezTo>
                  <a:pt x="3376191" y="939"/>
                  <a:pt x="3563656" y="20195"/>
                  <a:pt x="3694262" y="0"/>
                </a:cubicBezTo>
                <a:cubicBezTo>
                  <a:pt x="3824868" y="-20195"/>
                  <a:pt x="4297315" y="21056"/>
                  <a:pt x="4599566" y="0"/>
                </a:cubicBezTo>
                <a:cubicBezTo>
                  <a:pt x="4901817" y="-21056"/>
                  <a:pt x="5217183" y="10428"/>
                  <a:pt x="5504870" y="0"/>
                </a:cubicBezTo>
                <a:cubicBezTo>
                  <a:pt x="5792557" y="-10428"/>
                  <a:pt x="5922211" y="-35137"/>
                  <a:pt x="6305716" y="0"/>
                </a:cubicBezTo>
                <a:cubicBezTo>
                  <a:pt x="6689221" y="35137"/>
                  <a:pt x="6624084" y="264"/>
                  <a:pt x="6793187" y="0"/>
                </a:cubicBezTo>
                <a:cubicBezTo>
                  <a:pt x="6962290" y="-264"/>
                  <a:pt x="7095850" y="-2550"/>
                  <a:pt x="7176200" y="0"/>
                </a:cubicBezTo>
                <a:cubicBezTo>
                  <a:pt x="7256550" y="2550"/>
                  <a:pt x="7686119" y="38767"/>
                  <a:pt x="8081504" y="0"/>
                </a:cubicBezTo>
                <a:cubicBezTo>
                  <a:pt x="8476889" y="-38767"/>
                  <a:pt x="8634274" y="30522"/>
                  <a:pt x="8777892" y="0"/>
                </a:cubicBezTo>
                <a:cubicBezTo>
                  <a:pt x="8921510" y="-30522"/>
                  <a:pt x="9295772" y="-23163"/>
                  <a:pt x="9474280" y="0"/>
                </a:cubicBezTo>
                <a:cubicBezTo>
                  <a:pt x="9652788" y="23163"/>
                  <a:pt x="9803199" y="-6467"/>
                  <a:pt x="9961751" y="0"/>
                </a:cubicBezTo>
                <a:cubicBezTo>
                  <a:pt x="10120303" y="6467"/>
                  <a:pt x="10698238" y="10124"/>
                  <a:pt x="10971513" y="0"/>
                </a:cubicBezTo>
                <a:cubicBezTo>
                  <a:pt x="11317995" y="12741"/>
                  <a:pt x="11462661" y="223927"/>
                  <a:pt x="11497211" y="525698"/>
                </a:cubicBezTo>
                <a:cubicBezTo>
                  <a:pt x="11501085" y="797048"/>
                  <a:pt x="11470980" y="946425"/>
                  <a:pt x="11497211" y="1091579"/>
                </a:cubicBezTo>
                <a:cubicBezTo>
                  <a:pt x="11523442" y="1236733"/>
                  <a:pt x="11503480" y="1626898"/>
                  <a:pt x="11497211" y="1783212"/>
                </a:cubicBezTo>
                <a:cubicBezTo>
                  <a:pt x="11490942" y="1939526"/>
                  <a:pt x="11479106" y="2147317"/>
                  <a:pt x="11497211" y="2443407"/>
                </a:cubicBezTo>
                <a:cubicBezTo>
                  <a:pt x="11515316" y="2739498"/>
                  <a:pt x="11523229" y="2897222"/>
                  <a:pt x="11497211" y="3040727"/>
                </a:cubicBezTo>
                <a:cubicBezTo>
                  <a:pt x="11471193" y="3184232"/>
                  <a:pt x="11523864" y="3506611"/>
                  <a:pt x="11497211" y="3669484"/>
                </a:cubicBezTo>
                <a:cubicBezTo>
                  <a:pt x="11522956" y="4015715"/>
                  <a:pt x="11203955" y="4173419"/>
                  <a:pt x="10971513" y="4195182"/>
                </a:cubicBezTo>
                <a:cubicBezTo>
                  <a:pt x="10694873" y="4161325"/>
                  <a:pt x="10533416" y="4176130"/>
                  <a:pt x="10170667" y="4195182"/>
                </a:cubicBezTo>
                <a:cubicBezTo>
                  <a:pt x="9807918" y="4214234"/>
                  <a:pt x="9550260" y="4218599"/>
                  <a:pt x="9265363" y="4195182"/>
                </a:cubicBezTo>
                <a:cubicBezTo>
                  <a:pt x="8980466" y="4171765"/>
                  <a:pt x="8794535" y="4209197"/>
                  <a:pt x="8360059" y="4195182"/>
                </a:cubicBezTo>
                <a:cubicBezTo>
                  <a:pt x="7925583" y="4181167"/>
                  <a:pt x="8047553" y="4178531"/>
                  <a:pt x="7768130" y="4195182"/>
                </a:cubicBezTo>
                <a:cubicBezTo>
                  <a:pt x="7488707" y="4211833"/>
                  <a:pt x="7572732" y="4176523"/>
                  <a:pt x="7385117" y="4195182"/>
                </a:cubicBezTo>
                <a:cubicBezTo>
                  <a:pt x="7197502" y="4213841"/>
                  <a:pt x="7136089" y="4215248"/>
                  <a:pt x="6897645" y="4195182"/>
                </a:cubicBezTo>
                <a:cubicBezTo>
                  <a:pt x="6659201" y="4175116"/>
                  <a:pt x="6528921" y="4174653"/>
                  <a:pt x="6410174" y="4195182"/>
                </a:cubicBezTo>
                <a:cubicBezTo>
                  <a:pt x="6291427" y="4215711"/>
                  <a:pt x="5786161" y="4176616"/>
                  <a:pt x="5609328" y="4195182"/>
                </a:cubicBezTo>
                <a:cubicBezTo>
                  <a:pt x="5432495" y="4213748"/>
                  <a:pt x="5392211" y="4210919"/>
                  <a:pt x="5226315" y="4195182"/>
                </a:cubicBezTo>
                <a:cubicBezTo>
                  <a:pt x="5060419" y="4179445"/>
                  <a:pt x="4913828" y="4202302"/>
                  <a:pt x="4738843" y="4195182"/>
                </a:cubicBezTo>
                <a:cubicBezTo>
                  <a:pt x="4563858" y="4188062"/>
                  <a:pt x="4281581" y="4223212"/>
                  <a:pt x="3833539" y="4195182"/>
                </a:cubicBezTo>
                <a:cubicBezTo>
                  <a:pt x="3385497" y="4167152"/>
                  <a:pt x="3632990" y="4202885"/>
                  <a:pt x="3450526" y="4195182"/>
                </a:cubicBezTo>
                <a:cubicBezTo>
                  <a:pt x="3268062" y="4187479"/>
                  <a:pt x="3160493" y="4212282"/>
                  <a:pt x="3067513" y="4195182"/>
                </a:cubicBezTo>
                <a:cubicBezTo>
                  <a:pt x="2974533" y="4178082"/>
                  <a:pt x="2798640" y="4181456"/>
                  <a:pt x="2684500" y="4195182"/>
                </a:cubicBezTo>
                <a:cubicBezTo>
                  <a:pt x="2570360" y="4208908"/>
                  <a:pt x="2149705" y="4218708"/>
                  <a:pt x="1988112" y="4195182"/>
                </a:cubicBezTo>
                <a:cubicBezTo>
                  <a:pt x="1826519" y="4171656"/>
                  <a:pt x="1502196" y="4220980"/>
                  <a:pt x="1291724" y="4195182"/>
                </a:cubicBezTo>
                <a:cubicBezTo>
                  <a:pt x="1081252" y="4169384"/>
                  <a:pt x="877093" y="4216228"/>
                  <a:pt x="525698" y="4195182"/>
                </a:cubicBezTo>
                <a:cubicBezTo>
                  <a:pt x="263664" y="4134294"/>
                  <a:pt x="6091" y="3916196"/>
                  <a:pt x="0" y="3669484"/>
                </a:cubicBezTo>
                <a:cubicBezTo>
                  <a:pt x="-10477" y="3462712"/>
                  <a:pt x="17304" y="3296695"/>
                  <a:pt x="0" y="3103603"/>
                </a:cubicBezTo>
                <a:cubicBezTo>
                  <a:pt x="-17304" y="2910511"/>
                  <a:pt x="28027" y="2735927"/>
                  <a:pt x="0" y="2443407"/>
                </a:cubicBezTo>
                <a:cubicBezTo>
                  <a:pt x="-28027" y="2150887"/>
                  <a:pt x="-7781" y="2046393"/>
                  <a:pt x="0" y="1814650"/>
                </a:cubicBezTo>
                <a:cubicBezTo>
                  <a:pt x="7781" y="1582907"/>
                  <a:pt x="-15636" y="1360743"/>
                  <a:pt x="0" y="1217331"/>
                </a:cubicBezTo>
                <a:cubicBezTo>
                  <a:pt x="15636" y="1073919"/>
                  <a:pt x="-24137" y="818485"/>
                  <a:pt x="0" y="52569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EB24A-4BC5-1DDF-B465-F7BBC2A8F83A}"/>
              </a:ext>
            </a:extLst>
          </p:cNvPr>
          <p:cNvGrpSpPr/>
          <p:nvPr/>
        </p:nvGrpSpPr>
        <p:grpSpPr>
          <a:xfrm>
            <a:off x="-355107" y="113793"/>
            <a:ext cx="8074240" cy="838556"/>
            <a:chOff x="-1127644" y="1869860"/>
            <a:chExt cx="7265378" cy="118091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AE2543-508E-C201-7B26-BDFBFE901281}"/>
                </a:ext>
              </a:extLst>
            </p:cNvPr>
            <p:cNvSpPr txBox="1"/>
            <p:nvPr/>
          </p:nvSpPr>
          <p:spPr>
            <a:xfrm>
              <a:off x="-1127644" y="1869860"/>
              <a:ext cx="7265378" cy="1180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NỐI TIẾP  ĐOẠN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74BF6-9925-A027-F81C-9B9A68B23B6C}"/>
                </a:ext>
              </a:extLst>
            </p:cNvPr>
            <p:cNvSpPr txBox="1"/>
            <p:nvPr/>
          </p:nvSpPr>
          <p:spPr>
            <a:xfrm>
              <a:off x="-716243" y="1869860"/>
              <a:ext cx="6469272" cy="1180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NỐI TIẾP ĐOẠN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F46B93-9A92-32BD-8D7F-278DF4A61326}"/>
              </a:ext>
            </a:extLst>
          </p:cNvPr>
          <p:cNvSpPr/>
          <p:nvPr/>
        </p:nvSpPr>
        <p:spPr>
          <a:xfrm>
            <a:off x="1446143" y="1255423"/>
            <a:ext cx="1973436" cy="844722"/>
          </a:xfrm>
          <a:custGeom>
            <a:avLst/>
            <a:gdLst>
              <a:gd name="csX0" fmla="*/ 0 w 1973436"/>
              <a:gd name="csY0" fmla="*/ 190865 h 844722"/>
              <a:gd name="csX1" fmla="*/ 190865 w 1973436"/>
              <a:gd name="csY1" fmla="*/ 0 h 844722"/>
              <a:gd name="csX2" fmla="*/ 689600 w 1973436"/>
              <a:gd name="csY2" fmla="*/ 0 h 844722"/>
              <a:gd name="csX3" fmla="*/ 1204251 w 1973436"/>
              <a:gd name="csY3" fmla="*/ 0 h 844722"/>
              <a:gd name="csX4" fmla="*/ 1782571 w 1973436"/>
              <a:gd name="csY4" fmla="*/ 0 h 844722"/>
              <a:gd name="csX5" fmla="*/ 1973436 w 1973436"/>
              <a:gd name="csY5" fmla="*/ 190865 h 844722"/>
              <a:gd name="csX6" fmla="*/ 1973436 w 1973436"/>
              <a:gd name="csY6" fmla="*/ 653857 h 844722"/>
              <a:gd name="csX7" fmla="*/ 1782571 w 1973436"/>
              <a:gd name="csY7" fmla="*/ 844722 h 844722"/>
              <a:gd name="csX8" fmla="*/ 1220168 w 1973436"/>
              <a:gd name="csY8" fmla="*/ 844722 h 844722"/>
              <a:gd name="csX9" fmla="*/ 705517 w 1973436"/>
              <a:gd name="csY9" fmla="*/ 844722 h 844722"/>
              <a:gd name="csX10" fmla="*/ 190865 w 1973436"/>
              <a:gd name="csY10" fmla="*/ 844722 h 844722"/>
              <a:gd name="csX11" fmla="*/ 0 w 1973436"/>
              <a:gd name="csY11" fmla="*/ 653857 h 844722"/>
              <a:gd name="csX12" fmla="*/ 0 w 1973436"/>
              <a:gd name="csY12" fmla="*/ 190865 h 844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973436" h="844722" fill="none" extrusionOk="0">
                <a:moveTo>
                  <a:pt x="0" y="190865"/>
                </a:moveTo>
                <a:cubicBezTo>
                  <a:pt x="20145" y="72246"/>
                  <a:pt x="97723" y="3892"/>
                  <a:pt x="190865" y="0"/>
                </a:cubicBezTo>
                <a:cubicBezTo>
                  <a:pt x="298591" y="14295"/>
                  <a:pt x="480819" y="18238"/>
                  <a:pt x="689600" y="0"/>
                </a:cubicBezTo>
                <a:cubicBezTo>
                  <a:pt x="898381" y="-18238"/>
                  <a:pt x="990201" y="18032"/>
                  <a:pt x="1204251" y="0"/>
                </a:cubicBezTo>
                <a:cubicBezTo>
                  <a:pt x="1418301" y="-18032"/>
                  <a:pt x="1600368" y="-27949"/>
                  <a:pt x="1782571" y="0"/>
                </a:cubicBezTo>
                <a:cubicBezTo>
                  <a:pt x="1908417" y="7960"/>
                  <a:pt x="1968801" y="106437"/>
                  <a:pt x="1973436" y="190865"/>
                </a:cubicBezTo>
                <a:cubicBezTo>
                  <a:pt x="1965704" y="390080"/>
                  <a:pt x="1973036" y="455450"/>
                  <a:pt x="1973436" y="653857"/>
                </a:cubicBezTo>
                <a:cubicBezTo>
                  <a:pt x="1964100" y="754873"/>
                  <a:pt x="1908073" y="849163"/>
                  <a:pt x="1782571" y="844722"/>
                </a:cubicBezTo>
                <a:cubicBezTo>
                  <a:pt x="1659728" y="841112"/>
                  <a:pt x="1477392" y="834525"/>
                  <a:pt x="1220168" y="844722"/>
                </a:cubicBezTo>
                <a:cubicBezTo>
                  <a:pt x="962944" y="854919"/>
                  <a:pt x="809093" y="830780"/>
                  <a:pt x="705517" y="844722"/>
                </a:cubicBezTo>
                <a:cubicBezTo>
                  <a:pt x="601941" y="858664"/>
                  <a:pt x="308447" y="846619"/>
                  <a:pt x="190865" y="844722"/>
                </a:cubicBezTo>
                <a:cubicBezTo>
                  <a:pt x="72667" y="846470"/>
                  <a:pt x="17193" y="748948"/>
                  <a:pt x="0" y="653857"/>
                </a:cubicBezTo>
                <a:cubicBezTo>
                  <a:pt x="-16331" y="506505"/>
                  <a:pt x="9921" y="410697"/>
                  <a:pt x="0" y="190865"/>
                </a:cubicBezTo>
                <a:close/>
              </a:path>
              <a:path w="1973436" h="844722" stroke="0" extrusionOk="0">
                <a:moveTo>
                  <a:pt x="0" y="190865"/>
                </a:moveTo>
                <a:cubicBezTo>
                  <a:pt x="-16090" y="102340"/>
                  <a:pt x="86885" y="6057"/>
                  <a:pt x="190865" y="0"/>
                </a:cubicBezTo>
                <a:cubicBezTo>
                  <a:pt x="321867" y="-3839"/>
                  <a:pt x="558824" y="6706"/>
                  <a:pt x="689600" y="0"/>
                </a:cubicBezTo>
                <a:cubicBezTo>
                  <a:pt x="820376" y="-6706"/>
                  <a:pt x="1089360" y="13741"/>
                  <a:pt x="1204251" y="0"/>
                </a:cubicBezTo>
                <a:cubicBezTo>
                  <a:pt x="1319142" y="-13741"/>
                  <a:pt x="1610196" y="-19927"/>
                  <a:pt x="1782571" y="0"/>
                </a:cubicBezTo>
                <a:cubicBezTo>
                  <a:pt x="1881558" y="-24949"/>
                  <a:pt x="1985303" y="99653"/>
                  <a:pt x="1973436" y="190865"/>
                </a:cubicBezTo>
                <a:cubicBezTo>
                  <a:pt x="1955221" y="348928"/>
                  <a:pt x="1956505" y="462064"/>
                  <a:pt x="1973436" y="653857"/>
                </a:cubicBezTo>
                <a:cubicBezTo>
                  <a:pt x="1967948" y="758653"/>
                  <a:pt x="1900871" y="860228"/>
                  <a:pt x="1782571" y="844722"/>
                </a:cubicBezTo>
                <a:cubicBezTo>
                  <a:pt x="1666315" y="844604"/>
                  <a:pt x="1500534" y="849968"/>
                  <a:pt x="1267919" y="844722"/>
                </a:cubicBezTo>
                <a:cubicBezTo>
                  <a:pt x="1035304" y="839476"/>
                  <a:pt x="898829" y="851015"/>
                  <a:pt x="785102" y="844722"/>
                </a:cubicBezTo>
                <a:cubicBezTo>
                  <a:pt x="671375" y="838429"/>
                  <a:pt x="317972" y="855025"/>
                  <a:pt x="190865" y="844722"/>
                </a:cubicBezTo>
                <a:cubicBezTo>
                  <a:pt x="85320" y="840863"/>
                  <a:pt x="-9500" y="754960"/>
                  <a:pt x="0" y="653857"/>
                </a:cubicBezTo>
                <a:cubicBezTo>
                  <a:pt x="12607" y="534209"/>
                  <a:pt x="-2779" y="393746"/>
                  <a:pt x="0" y="1908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ĐOẠN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A5A642-63E7-BC96-2C5C-6104C55F615C}"/>
              </a:ext>
            </a:extLst>
          </p:cNvPr>
          <p:cNvSpPr txBox="1"/>
          <p:nvPr/>
        </p:nvSpPr>
        <p:spPr>
          <a:xfrm>
            <a:off x="945251" y="2855859"/>
            <a:ext cx="889096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/>
              <a:t>     </a:t>
            </a:r>
            <a:r>
              <a:rPr lang="en-US" sz="4400" dirty="0" err="1"/>
              <a:t>Mấy</a:t>
            </a:r>
            <a:r>
              <a:rPr lang="en-US" sz="4400" dirty="0"/>
              <a:t>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nhỏ</a:t>
            </a:r>
            <a:r>
              <a:rPr lang="en-US" sz="4400" dirty="0"/>
              <a:t> </a:t>
            </a:r>
            <a:r>
              <a:rPr lang="en-US" sz="4400" dirty="0" err="1"/>
              <a:t>vẫn</a:t>
            </a:r>
            <a:r>
              <a:rPr lang="en-US" sz="4400" dirty="0"/>
              <a:t> </a:t>
            </a:r>
            <a:r>
              <a:rPr lang="en-US" sz="4400" dirty="0" err="1"/>
              <a:t>rủ</a:t>
            </a:r>
            <a:r>
              <a:rPr lang="en-US" sz="4400" dirty="0"/>
              <a:t> </a:t>
            </a:r>
            <a:r>
              <a:rPr lang="en-US" sz="4400" dirty="0" err="1"/>
              <a:t>nhau</a:t>
            </a:r>
            <a:r>
              <a:rPr lang="en-US" sz="4400" dirty="0"/>
              <a:t> </a:t>
            </a:r>
            <a:r>
              <a:rPr lang="en-US" sz="4400" dirty="0" err="1"/>
              <a:t>đến</a:t>
            </a:r>
            <a:r>
              <a:rPr lang="en-US" sz="4400" dirty="0"/>
              <a:t> </a:t>
            </a:r>
            <a:r>
              <a:rPr lang="en-US" sz="4400" dirty="0" err="1"/>
              <a:t>lớp</a:t>
            </a:r>
            <a:r>
              <a:rPr lang="en-US" sz="4400" dirty="0"/>
              <a:t>.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ngón</a:t>
            </a:r>
            <a:r>
              <a:rPr lang="en-US" sz="4400" dirty="0"/>
              <a:t> </a:t>
            </a:r>
            <a:r>
              <a:rPr lang="en-US" sz="4400" dirty="0" err="1"/>
              <a:t>tay</a:t>
            </a:r>
            <a:r>
              <a:rPr lang="en-US" sz="4400" dirty="0"/>
              <a:t> </a:t>
            </a:r>
            <a:r>
              <a:rPr lang="en-US" sz="4400" dirty="0" err="1"/>
              <a:t>nho</a:t>
            </a:r>
            <a:r>
              <a:rPr lang="en-US" sz="4400" dirty="0"/>
              <a:t> </a:t>
            </a:r>
            <a:r>
              <a:rPr lang="en-US" sz="4400" dirty="0" err="1"/>
              <a:t>nhỏ</a:t>
            </a:r>
            <a:r>
              <a:rPr lang="en-US" sz="4400" dirty="0"/>
              <a:t> </a:t>
            </a:r>
            <a:r>
              <a:rPr lang="en-US" sz="4400" dirty="0" err="1"/>
              <a:t>đỏ</a:t>
            </a:r>
            <a:r>
              <a:rPr lang="en-US" sz="4400" dirty="0"/>
              <a:t> </a:t>
            </a:r>
            <a:r>
              <a:rPr lang="en-US" sz="4400" dirty="0" err="1"/>
              <a:t>lên</a:t>
            </a:r>
            <a:r>
              <a:rPr lang="en-US" sz="4400" dirty="0"/>
              <a:t> </a:t>
            </a:r>
            <a:r>
              <a:rPr lang="en-US" sz="4400" dirty="0" err="1"/>
              <a:t>vì</a:t>
            </a:r>
            <a:r>
              <a:rPr lang="en-US" sz="4400" dirty="0"/>
              <a:t> </a:t>
            </a:r>
            <a:r>
              <a:rPr lang="en-US" sz="4400" dirty="0" err="1"/>
              <a:t>lạnh</a:t>
            </a:r>
            <a:r>
              <a:rPr lang="en-US" sz="4400" dirty="0"/>
              <a:t>. </a:t>
            </a:r>
            <a:r>
              <a:rPr lang="en-US" sz="4400" dirty="0" err="1"/>
              <a:t>Thầy</a:t>
            </a:r>
            <a:r>
              <a:rPr lang="en-US" sz="4400" dirty="0"/>
              <a:t> </a:t>
            </a:r>
            <a:r>
              <a:rPr lang="en-US" sz="4400" dirty="0" err="1"/>
              <a:t>giáo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quây</a:t>
            </a:r>
            <a:r>
              <a:rPr lang="en-US" sz="4400" dirty="0"/>
              <a:t> </a:t>
            </a:r>
            <a:r>
              <a:rPr lang="en-US" sz="4400" dirty="0" err="1"/>
              <a:t>quần</a:t>
            </a:r>
            <a:r>
              <a:rPr lang="en-US" sz="4400" dirty="0"/>
              <a:t> </a:t>
            </a:r>
            <a:r>
              <a:rPr lang="en-US" sz="4400" dirty="0" err="1"/>
              <a:t>bên</a:t>
            </a:r>
            <a:r>
              <a:rPr lang="en-US" sz="4400" dirty="0"/>
              <a:t> </a:t>
            </a:r>
            <a:r>
              <a:rPr lang="en-US" sz="4400" dirty="0" err="1"/>
              <a:t>đống</a:t>
            </a:r>
            <a:r>
              <a:rPr lang="en-US" sz="4400" dirty="0"/>
              <a:t> </a:t>
            </a:r>
            <a:r>
              <a:rPr lang="en-US" sz="4400" dirty="0" err="1"/>
              <a:t>lửa</a:t>
            </a:r>
            <a:r>
              <a:rPr lang="en-US" sz="4400" dirty="0"/>
              <a:t>.</a:t>
            </a:r>
          </a:p>
          <a:p>
            <a:pPr algn="just"/>
            <a:r>
              <a:rPr lang="en-US" sz="4400" dirty="0"/>
              <a:t>  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093FCC-DAAF-FBB8-F088-AF34EC77104D}"/>
              </a:ext>
            </a:extLst>
          </p:cNvPr>
          <p:cNvCxnSpPr>
            <a:cxnSpLocks/>
          </p:cNvCxnSpPr>
          <p:nvPr/>
        </p:nvCxnSpPr>
        <p:spPr>
          <a:xfrm>
            <a:off x="5781040" y="3602474"/>
            <a:ext cx="6603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0B7159C-3FBE-4C40-6302-04208FB03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386" y="3773924"/>
            <a:ext cx="1771889" cy="295545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6735960" imgH="1082160"/>
        </mc:Choice>
        <mc:Fallback>
          <p:control name="TextBox1" r:id="rId1" imgW="6735960" imgH="1082160">
            <p:pic>
              <p:nvPicPr>
                <p:cNvPr id="18" name="TextBox1">
                  <a:extLst>
                    <a:ext uri="{FF2B5EF4-FFF2-40B4-BE49-F238E27FC236}">
                      <a16:creationId xmlns:a16="http://schemas.microsoft.com/office/drawing/2014/main" id="{522C999C-2C99-4234-B8E4-D873FC51123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12946" y="1121128"/>
                  <a:ext cx="6732911" cy="107941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705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0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0" grpId="0" animBg="1"/>
          <p:bldP spid="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80" y="2164890"/>
            <a:ext cx="11497211" cy="4596502"/>
          </a:xfrm>
          <a:custGeom>
            <a:avLst/>
            <a:gdLst>
              <a:gd name="csX0" fmla="*/ 0 w 11497211"/>
              <a:gd name="csY0" fmla="*/ 575988 h 4596502"/>
              <a:gd name="csX1" fmla="*/ 575988 w 11497211"/>
              <a:gd name="csY1" fmla="*/ 0 h 4596502"/>
              <a:gd name="csX2" fmla="*/ 1369123 w 11497211"/>
              <a:gd name="csY2" fmla="*/ 0 h 4596502"/>
              <a:gd name="csX3" fmla="*/ 1748448 w 11497211"/>
              <a:gd name="csY3" fmla="*/ 0 h 4596502"/>
              <a:gd name="csX4" fmla="*/ 2645035 w 11497211"/>
              <a:gd name="csY4" fmla="*/ 0 h 4596502"/>
              <a:gd name="csX5" fmla="*/ 3334717 w 11497211"/>
              <a:gd name="csY5" fmla="*/ 0 h 4596502"/>
              <a:gd name="csX6" fmla="*/ 3920947 w 11497211"/>
              <a:gd name="csY6" fmla="*/ 0 h 4596502"/>
              <a:gd name="csX7" fmla="*/ 4714082 w 11497211"/>
              <a:gd name="csY7" fmla="*/ 0 h 4596502"/>
              <a:gd name="csX8" fmla="*/ 5403764 w 11497211"/>
              <a:gd name="csY8" fmla="*/ 0 h 4596502"/>
              <a:gd name="csX9" fmla="*/ 5989994 w 11497211"/>
              <a:gd name="csY9" fmla="*/ 0 h 4596502"/>
              <a:gd name="csX10" fmla="*/ 6369320 w 11497211"/>
              <a:gd name="csY10" fmla="*/ 0 h 4596502"/>
              <a:gd name="csX11" fmla="*/ 6955550 w 11497211"/>
              <a:gd name="csY11" fmla="*/ 0 h 4596502"/>
              <a:gd name="csX12" fmla="*/ 7541780 w 11497211"/>
              <a:gd name="csY12" fmla="*/ 0 h 4596502"/>
              <a:gd name="csX13" fmla="*/ 7921105 w 11497211"/>
              <a:gd name="csY13" fmla="*/ 0 h 4596502"/>
              <a:gd name="csX14" fmla="*/ 8403882 w 11497211"/>
              <a:gd name="csY14" fmla="*/ 0 h 4596502"/>
              <a:gd name="csX15" fmla="*/ 8783208 w 11497211"/>
              <a:gd name="csY15" fmla="*/ 0 h 4596502"/>
              <a:gd name="csX16" fmla="*/ 9679795 w 11497211"/>
              <a:gd name="csY16" fmla="*/ 0 h 4596502"/>
              <a:gd name="csX17" fmla="*/ 10162572 w 11497211"/>
              <a:gd name="csY17" fmla="*/ 0 h 4596502"/>
              <a:gd name="csX18" fmla="*/ 10921223 w 11497211"/>
              <a:gd name="csY18" fmla="*/ 0 h 4596502"/>
              <a:gd name="csX19" fmla="*/ 11497211 w 11497211"/>
              <a:gd name="csY19" fmla="*/ 575988 h 4596502"/>
              <a:gd name="csX20" fmla="*/ 11497211 w 11497211"/>
              <a:gd name="csY20" fmla="*/ 1230448 h 4596502"/>
              <a:gd name="csX21" fmla="*/ 11497211 w 11497211"/>
              <a:gd name="csY21" fmla="*/ 1919353 h 4596502"/>
              <a:gd name="csX22" fmla="*/ 11497211 w 11497211"/>
              <a:gd name="csY22" fmla="*/ 2642704 h 4596502"/>
              <a:gd name="csX23" fmla="*/ 11497211 w 11497211"/>
              <a:gd name="csY23" fmla="*/ 3366054 h 4596502"/>
              <a:gd name="csX24" fmla="*/ 11497211 w 11497211"/>
              <a:gd name="csY24" fmla="*/ 4020514 h 4596502"/>
              <a:gd name="csX25" fmla="*/ 10921223 w 11497211"/>
              <a:gd name="csY25" fmla="*/ 4596502 h 4596502"/>
              <a:gd name="csX26" fmla="*/ 10128088 w 11497211"/>
              <a:gd name="csY26" fmla="*/ 4596502 h 4596502"/>
              <a:gd name="csX27" fmla="*/ 9541858 w 11497211"/>
              <a:gd name="csY27" fmla="*/ 4596502 h 4596502"/>
              <a:gd name="csX28" fmla="*/ 8852176 w 11497211"/>
              <a:gd name="csY28" fmla="*/ 4596502 h 4596502"/>
              <a:gd name="csX29" fmla="*/ 7955589 w 11497211"/>
              <a:gd name="csY29" fmla="*/ 4596502 h 4596502"/>
              <a:gd name="csX30" fmla="*/ 7369359 w 11497211"/>
              <a:gd name="csY30" fmla="*/ 4596502 h 4596502"/>
              <a:gd name="csX31" fmla="*/ 6679677 w 11497211"/>
              <a:gd name="csY31" fmla="*/ 4596502 h 4596502"/>
              <a:gd name="csX32" fmla="*/ 6093447 w 11497211"/>
              <a:gd name="csY32" fmla="*/ 4596502 h 4596502"/>
              <a:gd name="csX33" fmla="*/ 5403764 w 11497211"/>
              <a:gd name="csY33" fmla="*/ 4596502 h 4596502"/>
              <a:gd name="csX34" fmla="*/ 4610630 w 11497211"/>
              <a:gd name="csY34" fmla="*/ 4596502 h 4596502"/>
              <a:gd name="csX35" fmla="*/ 4024400 w 11497211"/>
              <a:gd name="csY35" fmla="*/ 4596502 h 4596502"/>
              <a:gd name="csX36" fmla="*/ 3127813 w 11497211"/>
              <a:gd name="csY36" fmla="*/ 4596502 h 4596502"/>
              <a:gd name="csX37" fmla="*/ 2438130 w 11497211"/>
              <a:gd name="csY37" fmla="*/ 4596502 h 4596502"/>
              <a:gd name="csX38" fmla="*/ 1955353 w 11497211"/>
              <a:gd name="csY38" fmla="*/ 4596502 h 4596502"/>
              <a:gd name="csX39" fmla="*/ 575988 w 11497211"/>
              <a:gd name="csY39" fmla="*/ 4596502 h 4596502"/>
              <a:gd name="csX40" fmla="*/ 0 w 11497211"/>
              <a:gd name="csY40" fmla="*/ 4020514 h 4596502"/>
              <a:gd name="csX41" fmla="*/ 0 w 11497211"/>
              <a:gd name="csY41" fmla="*/ 3400499 h 4596502"/>
              <a:gd name="csX42" fmla="*/ 0 w 11497211"/>
              <a:gd name="csY42" fmla="*/ 2677149 h 4596502"/>
              <a:gd name="csX43" fmla="*/ 0 w 11497211"/>
              <a:gd name="csY43" fmla="*/ 1953798 h 4596502"/>
              <a:gd name="csX44" fmla="*/ 0 w 11497211"/>
              <a:gd name="csY44" fmla="*/ 1196003 h 4596502"/>
              <a:gd name="csX45" fmla="*/ 0 w 11497211"/>
              <a:gd name="csY45" fmla="*/ 575988 h 45965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11497211" h="4596502" fill="none" extrusionOk="0">
                <a:moveTo>
                  <a:pt x="0" y="575988"/>
                </a:moveTo>
                <a:cubicBezTo>
                  <a:pt x="21532" y="241389"/>
                  <a:pt x="248395" y="-13340"/>
                  <a:pt x="575988" y="0"/>
                </a:cubicBezTo>
                <a:cubicBezTo>
                  <a:pt x="740969" y="28286"/>
                  <a:pt x="1108522" y="-37727"/>
                  <a:pt x="1369123" y="0"/>
                </a:cubicBezTo>
                <a:cubicBezTo>
                  <a:pt x="1629725" y="37727"/>
                  <a:pt x="1589079" y="-15765"/>
                  <a:pt x="1748448" y="0"/>
                </a:cubicBezTo>
                <a:cubicBezTo>
                  <a:pt x="1907817" y="15765"/>
                  <a:pt x="2351676" y="11010"/>
                  <a:pt x="2645035" y="0"/>
                </a:cubicBezTo>
                <a:cubicBezTo>
                  <a:pt x="2938394" y="-11010"/>
                  <a:pt x="3122420" y="7081"/>
                  <a:pt x="3334717" y="0"/>
                </a:cubicBezTo>
                <a:cubicBezTo>
                  <a:pt x="3547014" y="-7081"/>
                  <a:pt x="3685884" y="2612"/>
                  <a:pt x="3920947" y="0"/>
                </a:cubicBezTo>
                <a:cubicBezTo>
                  <a:pt x="4156010" y="-2612"/>
                  <a:pt x="4397505" y="-10157"/>
                  <a:pt x="4714082" y="0"/>
                </a:cubicBezTo>
                <a:cubicBezTo>
                  <a:pt x="5030659" y="10157"/>
                  <a:pt x="5238236" y="-17207"/>
                  <a:pt x="5403764" y="0"/>
                </a:cubicBezTo>
                <a:cubicBezTo>
                  <a:pt x="5569292" y="17207"/>
                  <a:pt x="5730239" y="-3947"/>
                  <a:pt x="5989994" y="0"/>
                </a:cubicBezTo>
                <a:cubicBezTo>
                  <a:pt x="6249749" y="3947"/>
                  <a:pt x="6181260" y="-12274"/>
                  <a:pt x="6369320" y="0"/>
                </a:cubicBezTo>
                <a:cubicBezTo>
                  <a:pt x="6557380" y="12274"/>
                  <a:pt x="6789178" y="16278"/>
                  <a:pt x="6955550" y="0"/>
                </a:cubicBezTo>
                <a:cubicBezTo>
                  <a:pt x="7121922" y="-16278"/>
                  <a:pt x="7409929" y="-20386"/>
                  <a:pt x="7541780" y="0"/>
                </a:cubicBezTo>
                <a:cubicBezTo>
                  <a:pt x="7673631" y="20386"/>
                  <a:pt x="7834803" y="12072"/>
                  <a:pt x="7921105" y="0"/>
                </a:cubicBezTo>
                <a:cubicBezTo>
                  <a:pt x="8007407" y="-12072"/>
                  <a:pt x="8284822" y="-17144"/>
                  <a:pt x="8403882" y="0"/>
                </a:cubicBezTo>
                <a:cubicBezTo>
                  <a:pt x="8522942" y="17144"/>
                  <a:pt x="8687289" y="14139"/>
                  <a:pt x="8783208" y="0"/>
                </a:cubicBezTo>
                <a:cubicBezTo>
                  <a:pt x="8879127" y="-14139"/>
                  <a:pt x="9408935" y="-13515"/>
                  <a:pt x="9679795" y="0"/>
                </a:cubicBezTo>
                <a:cubicBezTo>
                  <a:pt x="9950655" y="13515"/>
                  <a:pt x="9930584" y="8721"/>
                  <a:pt x="10162572" y="0"/>
                </a:cubicBezTo>
                <a:cubicBezTo>
                  <a:pt x="10394560" y="-8721"/>
                  <a:pt x="10705460" y="25455"/>
                  <a:pt x="10921223" y="0"/>
                </a:cubicBezTo>
                <a:cubicBezTo>
                  <a:pt x="11229057" y="3010"/>
                  <a:pt x="11525056" y="190648"/>
                  <a:pt x="11497211" y="575988"/>
                </a:cubicBezTo>
                <a:cubicBezTo>
                  <a:pt x="11490000" y="859954"/>
                  <a:pt x="11500252" y="970396"/>
                  <a:pt x="11497211" y="1230448"/>
                </a:cubicBezTo>
                <a:cubicBezTo>
                  <a:pt x="11494170" y="1490500"/>
                  <a:pt x="11499619" y="1755324"/>
                  <a:pt x="11497211" y="1919353"/>
                </a:cubicBezTo>
                <a:cubicBezTo>
                  <a:pt x="11494803" y="2083383"/>
                  <a:pt x="11480246" y="2328031"/>
                  <a:pt x="11497211" y="2642704"/>
                </a:cubicBezTo>
                <a:cubicBezTo>
                  <a:pt x="11514176" y="2957377"/>
                  <a:pt x="11518961" y="3096133"/>
                  <a:pt x="11497211" y="3366054"/>
                </a:cubicBezTo>
                <a:cubicBezTo>
                  <a:pt x="11475462" y="3635975"/>
                  <a:pt x="11481575" y="3831244"/>
                  <a:pt x="11497211" y="4020514"/>
                </a:cubicBezTo>
                <a:cubicBezTo>
                  <a:pt x="11458047" y="4348559"/>
                  <a:pt x="11297265" y="4563479"/>
                  <a:pt x="10921223" y="4596502"/>
                </a:cubicBezTo>
                <a:cubicBezTo>
                  <a:pt x="10531800" y="4585513"/>
                  <a:pt x="10426118" y="4561499"/>
                  <a:pt x="10128088" y="4596502"/>
                </a:cubicBezTo>
                <a:cubicBezTo>
                  <a:pt x="9830059" y="4631505"/>
                  <a:pt x="9727975" y="4591842"/>
                  <a:pt x="9541858" y="4596502"/>
                </a:cubicBezTo>
                <a:cubicBezTo>
                  <a:pt x="9355741" y="4601163"/>
                  <a:pt x="9129575" y="4605866"/>
                  <a:pt x="8852176" y="4596502"/>
                </a:cubicBezTo>
                <a:cubicBezTo>
                  <a:pt x="8574777" y="4587138"/>
                  <a:pt x="8212753" y="4606840"/>
                  <a:pt x="7955589" y="4596502"/>
                </a:cubicBezTo>
                <a:cubicBezTo>
                  <a:pt x="7698425" y="4586164"/>
                  <a:pt x="7490845" y="4611593"/>
                  <a:pt x="7369359" y="4596502"/>
                </a:cubicBezTo>
                <a:cubicBezTo>
                  <a:pt x="7247873" y="4581412"/>
                  <a:pt x="6833738" y="4627398"/>
                  <a:pt x="6679677" y="4596502"/>
                </a:cubicBezTo>
                <a:cubicBezTo>
                  <a:pt x="6525616" y="4565606"/>
                  <a:pt x="6318232" y="4590531"/>
                  <a:pt x="6093447" y="4596502"/>
                </a:cubicBezTo>
                <a:cubicBezTo>
                  <a:pt x="5868662" y="4602474"/>
                  <a:pt x="5637734" y="4593692"/>
                  <a:pt x="5403764" y="4596502"/>
                </a:cubicBezTo>
                <a:cubicBezTo>
                  <a:pt x="5169794" y="4599312"/>
                  <a:pt x="4872193" y="4627097"/>
                  <a:pt x="4610630" y="4596502"/>
                </a:cubicBezTo>
                <a:cubicBezTo>
                  <a:pt x="4349067" y="4565907"/>
                  <a:pt x="4242684" y="4613810"/>
                  <a:pt x="4024400" y="4596502"/>
                </a:cubicBezTo>
                <a:cubicBezTo>
                  <a:pt x="3806116" y="4579195"/>
                  <a:pt x="3568535" y="4613983"/>
                  <a:pt x="3127813" y="4596502"/>
                </a:cubicBezTo>
                <a:cubicBezTo>
                  <a:pt x="2687091" y="4579021"/>
                  <a:pt x="2578833" y="4569398"/>
                  <a:pt x="2438130" y="4596502"/>
                </a:cubicBezTo>
                <a:cubicBezTo>
                  <a:pt x="2297427" y="4623606"/>
                  <a:pt x="2152394" y="4605035"/>
                  <a:pt x="1955353" y="4596502"/>
                </a:cubicBezTo>
                <a:cubicBezTo>
                  <a:pt x="1758312" y="4587969"/>
                  <a:pt x="1100519" y="4657811"/>
                  <a:pt x="575988" y="4596502"/>
                </a:cubicBezTo>
                <a:cubicBezTo>
                  <a:pt x="253291" y="4560802"/>
                  <a:pt x="-21406" y="4355830"/>
                  <a:pt x="0" y="4020514"/>
                </a:cubicBezTo>
                <a:cubicBezTo>
                  <a:pt x="-24776" y="3804704"/>
                  <a:pt x="-8589" y="3635228"/>
                  <a:pt x="0" y="3400499"/>
                </a:cubicBezTo>
                <a:cubicBezTo>
                  <a:pt x="8589" y="3165771"/>
                  <a:pt x="35994" y="2841073"/>
                  <a:pt x="0" y="2677149"/>
                </a:cubicBezTo>
                <a:cubicBezTo>
                  <a:pt x="-35994" y="2513225"/>
                  <a:pt x="-13055" y="2128502"/>
                  <a:pt x="0" y="1953798"/>
                </a:cubicBezTo>
                <a:cubicBezTo>
                  <a:pt x="13055" y="1779094"/>
                  <a:pt x="-32849" y="1361262"/>
                  <a:pt x="0" y="1196003"/>
                </a:cubicBezTo>
                <a:cubicBezTo>
                  <a:pt x="32849" y="1030744"/>
                  <a:pt x="6467" y="726069"/>
                  <a:pt x="0" y="575988"/>
                </a:cubicBezTo>
                <a:close/>
              </a:path>
              <a:path w="11497211" h="4596502" stroke="0" extrusionOk="0">
                <a:moveTo>
                  <a:pt x="0" y="575988"/>
                </a:moveTo>
                <a:cubicBezTo>
                  <a:pt x="852" y="283920"/>
                  <a:pt x="276397" y="33090"/>
                  <a:pt x="575988" y="0"/>
                </a:cubicBezTo>
                <a:cubicBezTo>
                  <a:pt x="818016" y="38283"/>
                  <a:pt x="1043448" y="19430"/>
                  <a:pt x="1369123" y="0"/>
                </a:cubicBezTo>
                <a:cubicBezTo>
                  <a:pt x="1694798" y="-19430"/>
                  <a:pt x="1715104" y="9943"/>
                  <a:pt x="1851900" y="0"/>
                </a:cubicBezTo>
                <a:cubicBezTo>
                  <a:pt x="1988696" y="-9943"/>
                  <a:pt x="2119470" y="-19214"/>
                  <a:pt x="2334678" y="0"/>
                </a:cubicBezTo>
                <a:cubicBezTo>
                  <a:pt x="2549886" y="19214"/>
                  <a:pt x="2951305" y="-31636"/>
                  <a:pt x="3127813" y="0"/>
                </a:cubicBezTo>
                <a:cubicBezTo>
                  <a:pt x="3304321" y="31636"/>
                  <a:pt x="3546167" y="17450"/>
                  <a:pt x="3714043" y="0"/>
                </a:cubicBezTo>
                <a:cubicBezTo>
                  <a:pt x="3881919" y="-17450"/>
                  <a:pt x="4343750" y="33531"/>
                  <a:pt x="4610630" y="0"/>
                </a:cubicBezTo>
                <a:cubicBezTo>
                  <a:pt x="4877510" y="-33531"/>
                  <a:pt x="5063653" y="13375"/>
                  <a:pt x="5507217" y="0"/>
                </a:cubicBezTo>
                <a:cubicBezTo>
                  <a:pt x="5950781" y="-13375"/>
                  <a:pt x="6009983" y="34790"/>
                  <a:pt x="6300351" y="0"/>
                </a:cubicBezTo>
                <a:cubicBezTo>
                  <a:pt x="6590719" y="-34790"/>
                  <a:pt x="6607485" y="18372"/>
                  <a:pt x="6783129" y="0"/>
                </a:cubicBezTo>
                <a:cubicBezTo>
                  <a:pt x="6958773" y="-18372"/>
                  <a:pt x="7066010" y="-1947"/>
                  <a:pt x="7162454" y="0"/>
                </a:cubicBezTo>
                <a:cubicBezTo>
                  <a:pt x="7258899" y="1947"/>
                  <a:pt x="7696153" y="18653"/>
                  <a:pt x="8059041" y="0"/>
                </a:cubicBezTo>
                <a:cubicBezTo>
                  <a:pt x="8421929" y="-18653"/>
                  <a:pt x="8451534" y="-25987"/>
                  <a:pt x="8748724" y="0"/>
                </a:cubicBezTo>
                <a:cubicBezTo>
                  <a:pt x="9045914" y="25987"/>
                  <a:pt x="9188061" y="-30243"/>
                  <a:pt x="9438406" y="0"/>
                </a:cubicBezTo>
                <a:cubicBezTo>
                  <a:pt x="9688751" y="30243"/>
                  <a:pt x="9695560" y="-12566"/>
                  <a:pt x="9921184" y="0"/>
                </a:cubicBezTo>
                <a:cubicBezTo>
                  <a:pt x="10146808" y="12566"/>
                  <a:pt x="10602934" y="-9459"/>
                  <a:pt x="10921223" y="0"/>
                </a:cubicBezTo>
                <a:cubicBezTo>
                  <a:pt x="11257332" y="4085"/>
                  <a:pt x="11479576" y="252042"/>
                  <a:pt x="11497211" y="575988"/>
                </a:cubicBezTo>
                <a:cubicBezTo>
                  <a:pt x="11477408" y="876558"/>
                  <a:pt x="11513342" y="1022226"/>
                  <a:pt x="11497211" y="1196003"/>
                </a:cubicBezTo>
                <a:cubicBezTo>
                  <a:pt x="11481080" y="1369781"/>
                  <a:pt x="11490929" y="1639149"/>
                  <a:pt x="11497211" y="1953798"/>
                </a:cubicBezTo>
                <a:cubicBezTo>
                  <a:pt x="11503493" y="2268448"/>
                  <a:pt x="11463450" y="2451444"/>
                  <a:pt x="11497211" y="2677149"/>
                </a:cubicBezTo>
                <a:cubicBezTo>
                  <a:pt x="11530972" y="2902854"/>
                  <a:pt x="11528910" y="3057393"/>
                  <a:pt x="11497211" y="3331609"/>
                </a:cubicBezTo>
                <a:cubicBezTo>
                  <a:pt x="11465512" y="3605825"/>
                  <a:pt x="11498775" y="3751946"/>
                  <a:pt x="11497211" y="4020514"/>
                </a:cubicBezTo>
                <a:cubicBezTo>
                  <a:pt x="11516688" y="4380909"/>
                  <a:pt x="11212999" y="4586603"/>
                  <a:pt x="10921223" y="4596502"/>
                </a:cubicBezTo>
                <a:cubicBezTo>
                  <a:pt x="10567821" y="4610130"/>
                  <a:pt x="10463081" y="4609261"/>
                  <a:pt x="10128088" y="4596502"/>
                </a:cubicBezTo>
                <a:cubicBezTo>
                  <a:pt x="9793095" y="4583743"/>
                  <a:pt x="9620956" y="4590860"/>
                  <a:pt x="9231501" y="4596502"/>
                </a:cubicBezTo>
                <a:cubicBezTo>
                  <a:pt x="8842046" y="4602144"/>
                  <a:pt x="8714136" y="4611388"/>
                  <a:pt x="8334914" y="4596502"/>
                </a:cubicBezTo>
                <a:cubicBezTo>
                  <a:pt x="7955692" y="4581616"/>
                  <a:pt x="7986940" y="4619285"/>
                  <a:pt x="7748684" y="4596502"/>
                </a:cubicBezTo>
                <a:cubicBezTo>
                  <a:pt x="7510428" y="4573720"/>
                  <a:pt x="7497513" y="4602298"/>
                  <a:pt x="7369359" y="4596502"/>
                </a:cubicBezTo>
                <a:cubicBezTo>
                  <a:pt x="7241206" y="4590706"/>
                  <a:pt x="7096194" y="4618122"/>
                  <a:pt x="6886581" y="4596502"/>
                </a:cubicBezTo>
                <a:cubicBezTo>
                  <a:pt x="6676968" y="4574882"/>
                  <a:pt x="6500635" y="4583265"/>
                  <a:pt x="6403804" y="4596502"/>
                </a:cubicBezTo>
                <a:cubicBezTo>
                  <a:pt x="6306973" y="4609739"/>
                  <a:pt x="5848448" y="4576694"/>
                  <a:pt x="5610669" y="4596502"/>
                </a:cubicBezTo>
                <a:cubicBezTo>
                  <a:pt x="5372891" y="4616310"/>
                  <a:pt x="5374888" y="4613283"/>
                  <a:pt x="5231344" y="4596502"/>
                </a:cubicBezTo>
                <a:cubicBezTo>
                  <a:pt x="5087801" y="4579721"/>
                  <a:pt x="4906003" y="4601206"/>
                  <a:pt x="4748566" y="4596502"/>
                </a:cubicBezTo>
                <a:cubicBezTo>
                  <a:pt x="4591129" y="4591798"/>
                  <a:pt x="4088714" y="4556923"/>
                  <a:pt x="3851979" y="4596502"/>
                </a:cubicBezTo>
                <a:cubicBezTo>
                  <a:pt x="3615244" y="4636081"/>
                  <a:pt x="3560920" y="4603738"/>
                  <a:pt x="3472654" y="4596502"/>
                </a:cubicBezTo>
                <a:cubicBezTo>
                  <a:pt x="3384389" y="4589266"/>
                  <a:pt x="3236932" y="4581682"/>
                  <a:pt x="3093329" y="4596502"/>
                </a:cubicBezTo>
                <a:cubicBezTo>
                  <a:pt x="2949727" y="4611322"/>
                  <a:pt x="2879958" y="4600178"/>
                  <a:pt x="2714003" y="4596502"/>
                </a:cubicBezTo>
                <a:cubicBezTo>
                  <a:pt x="2548048" y="4592826"/>
                  <a:pt x="2307259" y="4626186"/>
                  <a:pt x="2024321" y="4596502"/>
                </a:cubicBezTo>
                <a:cubicBezTo>
                  <a:pt x="1741383" y="4566818"/>
                  <a:pt x="1621090" y="4600198"/>
                  <a:pt x="1334639" y="4596502"/>
                </a:cubicBezTo>
                <a:cubicBezTo>
                  <a:pt x="1048188" y="4592806"/>
                  <a:pt x="861154" y="4571343"/>
                  <a:pt x="575988" y="4596502"/>
                </a:cubicBezTo>
                <a:cubicBezTo>
                  <a:pt x="267060" y="4576749"/>
                  <a:pt x="6883" y="4289325"/>
                  <a:pt x="0" y="4020514"/>
                </a:cubicBezTo>
                <a:cubicBezTo>
                  <a:pt x="8220" y="3765410"/>
                  <a:pt x="20516" y="3693888"/>
                  <a:pt x="0" y="3400499"/>
                </a:cubicBezTo>
                <a:cubicBezTo>
                  <a:pt x="-20516" y="3107111"/>
                  <a:pt x="-2503" y="2888817"/>
                  <a:pt x="0" y="2677149"/>
                </a:cubicBezTo>
                <a:cubicBezTo>
                  <a:pt x="2503" y="2465481"/>
                  <a:pt x="-12291" y="2181312"/>
                  <a:pt x="0" y="1988244"/>
                </a:cubicBezTo>
                <a:cubicBezTo>
                  <a:pt x="12291" y="1795177"/>
                  <a:pt x="13366" y="1485997"/>
                  <a:pt x="0" y="1333784"/>
                </a:cubicBezTo>
                <a:cubicBezTo>
                  <a:pt x="-13366" y="1181571"/>
                  <a:pt x="-7482" y="887033"/>
                  <a:pt x="0" y="57598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EB24A-4BC5-1DDF-B465-F7BBC2A8F83A}"/>
              </a:ext>
            </a:extLst>
          </p:cNvPr>
          <p:cNvGrpSpPr/>
          <p:nvPr/>
        </p:nvGrpSpPr>
        <p:grpSpPr>
          <a:xfrm>
            <a:off x="-416067" y="96608"/>
            <a:ext cx="8074240" cy="838556"/>
            <a:chOff x="-1127644" y="1869860"/>
            <a:chExt cx="7265378" cy="118091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AE2543-508E-C201-7B26-BDFBFE901281}"/>
                </a:ext>
              </a:extLst>
            </p:cNvPr>
            <p:cNvSpPr txBox="1"/>
            <p:nvPr/>
          </p:nvSpPr>
          <p:spPr>
            <a:xfrm>
              <a:off x="-1127644" y="1869860"/>
              <a:ext cx="7265378" cy="1180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NỐI TIẾP  ĐOẠN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74BF6-9925-A027-F81C-9B9A68B23B6C}"/>
                </a:ext>
              </a:extLst>
            </p:cNvPr>
            <p:cNvSpPr txBox="1"/>
            <p:nvPr/>
          </p:nvSpPr>
          <p:spPr>
            <a:xfrm>
              <a:off x="-716243" y="1869860"/>
              <a:ext cx="6469272" cy="1180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NỐI TIẾP ĐOẠN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F46B93-9A92-32BD-8D7F-278DF4A61326}"/>
              </a:ext>
            </a:extLst>
          </p:cNvPr>
          <p:cNvSpPr/>
          <p:nvPr/>
        </p:nvSpPr>
        <p:spPr>
          <a:xfrm>
            <a:off x="951887" y="1121543"/>
            <a:ext cx="1973436" cy="844722"/>
          </a:xfrm>
          <a:custGeom>
            <a:avLst/>
            <a:gdLst>
              <a:gd name="csX0" fmla="*/ 0 w 1973436"/>
              <a:gd name="csY0" fmla="*/ 190865 h 844722"/>
              <a:gd name="csX1" fmla="*/ 190865 w 1973436"/>
              <a:gd name="csY1" fmla="*/ 0 h 844722"/>
              <a:gd name="csX2" fmla="*/ 689600 w 1973436"/>
              <a:gd name="csY2" fmla="*/ 0 h 844722"/>
              <a:gd name="csX3" fmla="*/ 1204251 w 1973436"/>
              <a:gd name="csY3" fmla="*/ 0 h 844722"/>
              <a:gd name="csX4" fmla="*/ 1782571 w 1973436"/>
              <a:gd name="csY4" fmla="*/ 0 h 844722"/>
              <a:gd name="csX5" fmla="*/ 1973436 w 1973436"/>
              <a:gd name="csY5" fmla="*/ 190865 h 844722"/>
              <a:gd name="csX6" fmla="*/ 1973436 w 1973436"/>
              <a:gd name="csY6" fmla="*/ 653857 h 844722"/>
              <a:gd name="csX7" fmla="*/ 1782571 w 1973436"/>
              <a:gd name="csY7" fmla="*/ 844722 h 844722"/>
              <a:gd name="csX8" fmla="*/ 1220168 w 1973436"/>
              <a:gd name="csY8" fmla="*/ 844722 h 844722"/>
              <a:gd name="csX9" fmla="*/ 705517 w 1973436"/>
              <a:gd name="csY9" fmla="*/ 844722 h 844722"/>
              <a:gd name="csX10" fmla="*/ 190865 w 1973436"/>
              <a:gd name="csY10" fmla="*/ 844722 h 844722"/>
              <a:gd name="csX11" fmla="*/ 0 w 1973436"/>
              <a:gd name="csY11" fmla="*/ 653857 h 844722"/>
              <a:gd name="csX12" fmla="*/ 0 w 1973436"/>
              <a:gd name="csY12" fmla="*/ 190865 h 844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973436" h="844722" fill="none" extrusionOk="0">
                <a:moveTo>
                  <a:pt x="0" y="190865"/>
                </a:moveTo>
                <a:cubicBezTo>
                  <a:pt x="20145" y="72246"/>
                  <a:pt x="97723" y="3892"/>
                  <a:pt x="190865" y="0"/>
                </a:cubicBezTo>
                <a:cubicBezTo>
                  <a:pt x="298591" y="14295"/>
                  <a:pt x="480819" y="18238"/>
                  <a:pt x="689600" y="0"/>
                </a:cubicBezTo>
                <a:cubicBezTo>
                  <a:pt x="898381" y="-18238"/>
                  <a:pt x="990201" y="18032"/>
                  <a:pt x="1204251" y="0"/>
                </a:cubicBezTo>
                <a:cubicBezTo>
                  <a:pt x="1418301" y="-18032"/>
                  <a:pt x="1600368" y="-27949"/>
                  <a:pt x="1782571" y="0"/>
                </a:cubicBezTo>
                <a:cubicBezTo>
                  <a:pt x="1908417" y="7960"/>
                  <a:pt x="1968801" y="106437"/>
                  <a:pt x="1973436" y="190865"/>
                </a:cubicBezTo>
                <a:cubicBezTo>
                  <a:pt x="1965704" y="390080"/>
                  <a:pt x="1973036" y="455450"/>
                  <a:pt x="1973436" y="653857"/>
                </a:cubicBezTo>
                <a:cubicBezTo>
                  <a:pt x="1964100" y="754873"/>
                  <a:pt x="1908073" y="849163"/>
                  <a:pt x="1782571" y="844722"/>
                </a:cubicBezTo>
                <a:cubicBezTo>
                  <a:pt x="1659728" y="841112"/>
                  <a:pt x="1477392" y="834525"/>
                  <a:pt x="1220168" y="844722"/>
                </a:cubicBezTo>
                <a:cubicBezTo>
                  <a:pt x="962944" y="854919"/>
                  <a:pt x="809093" y="830780"/>
                  <a:pt x="705517" y="844722"/>
                </a:cubicBezTo>
                <a:cubicBezTo>
                  <a:pt x="601941" y="858664"/>
                  <a:pt x="308447" y="846619"/>
                  <a:pt x="190865" y="844722"/>
                </a:cubicBezTo>
                <a:cubicBezTo>
                  <a:pt x="72667" y="846470"/>
                  <a:pt x="17193" y="748948"/>
                  <a:pt x="0" y="653857"/>
                </a:cubicBezTo>
                <a:cubicBezTo>
                  <a:pt x="-16331" y="506505"/>
                  <a:pt x="9921" y="410697"/>
                  <a:pt x="0" y="190865"/>
                </a:cubicBezTo>
                <a:close/>
              </a:path>
              <a:path w="1973436" h="844722" stroke="0" extrusionOk="0">
                <a:moveTo>
                  <a:pt x="0" y="190865"/>
                </a:moveTo>
                <a:cubicBezTo>
                  <a:pt x="-16090" y="102340"/>
                  <a:pt x="86885" y="6057"/>
                  <a:pt x="190865" y="0"/>
                </a:cubicBezTo>
                <a:cubicBezTo>
                  <a:pt x="321867" y="-3839"/>
                  <a:pt x="558824" y="6706"/>
                  <a:pt x="689600" y="0"/>
                </a:cubicBezTo>
                <a:cubicBezTo>
                  <a:pt x="820376" y="-6706"/>
                  <a:pt x="1089360" y="13741"/>
                  <a:pt x="1204251" y="0"/>
                </a:cubicBezTo>
                <a:cubicBezTo>
                  <a:pt x="1319142" y="-13741"/>
                  <a:pt x="1610196" y="-19927"/>
                  <a:pt x="1782571" y="0"/>
                </a:cubicBezTo>
                <a:cubicBezTo>
                  <a:pt x="1881558" y="-24949"/>
                  <a:pt x="1985303" y="99653"/>
                  <a:pt x="1973436" y="190865"/>
                </a:cubicBezTo>
                <a:cubicBezTo>
                  <a:pt x="1955221" y="348928"/>
                  <a:pt x="1956505" y="462064"/>
                  <a:pt x="1973436" y="653857"/>
                </a:cubicBezTo>
                <a:cubicBezTo>
                  <a:pt x="1967948" y="758653"/>
                  <a:pt x="1900871" y="860228"/>
                  <a:pt x="1782571" y="844722"/>
                </a:cubicBezTo>
                <a:cubicBezTo>
                  <a:pt x="1666315" y="844604"/>
                  <a:pt x="1500534" y="849968"/>
                  <a:pt x="1267919" y="844722"/>
                </a:cubicBezTo>
                <a:cubicBezTo>
                  <a:pt x="1035304" y="839476"/>
                  <a:pt x="898829" y="851015"/>
                  <a:pt x="785102" y="844722"/>
                </a:cubicBezTo>
                <a:cubicBezTo>
                  <a:pt x="671375" y="838429"/>
                  <a:pt x="317972" y="855025"/>
                  <a:pt x="190865" y="844722"/>
                </a:cubicBezTo>
                <a:cubicBezTo>
                  <a:pt x="85320" y="840863"/>
                  <a:pt x="-9500" y="754960"/>
                  <a:pt x="0" y="653857"/>
                </a:cubicBezTo>
                <a:cubicBezTo>
                  <a:pt x="12607" y="534209"/>
                  <a:pt x="-2779" y="393746"/>
                  <a:pt x="0" y="1908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ĐOẠN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EC89B-7FD8-AF7D-8C79-CDA29F3064D1}"/>
              </a:ext>
            </a:extLst>
          </p:cNvPr>
          <p:cNvSpPr txBox="1"/>
          <p:nvPr/>
        </p:nvSpPr>
        <p:spPr>
          <a:xfrm>
            <a:off x="550594" y="2282235"/>
            <a:ext cx="1109081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/>
              <a:t>     </a:t>
            </a:r>
            <a:r>
              <a:rPr lang="en-US" sz="3400" dirty="0" err="1"/>
              <a:t>Tiếng</a:t>
            </a:r>
            <a:r>
              <a:rPr lang="en-US" sz="3400" dirty="0"/>
              <a:t> </a:t>
            </a:r>
            <a:r>
              <a:rPr lang="en-US" sz="3400" dirty="0" err="1"/>
              <a:t>nói</a:t>
            </a:r>
            <a:r>
              <a:rPr lang="en-US" sz="3400" dirty="0"/>
              <a:t> </a:t>
            </a:r>
            <a:r>
              <a:rPr lang="en-US" sz="3400" dirty="0" err="1"/>
              <a:t>dè</a:t>
            </a:r>
            <a:r>
              <a:rPr lang="en-US" sz="3400" dirty="0"/>
              <a:t> </a:t>
            </a:r>
            <a:r>
              <a:rPr lang="en-US" sz="3400" dirty="0" err="1"/>
              <a:t>dặt</a:t>
            </a:r>
            <a:r>
              <a:rPr lang="en-US" sz="3400" dirty="0"/>
              <a:t> ban </a:t>
            </a:r>
            <a:r>
              <a:rPr lang="en-US" sz="3400" dirty="0" err="1"/>
              <a:t>đầu</a:t>
            </a:r>
            <a:r>
              <a:rPr lang="en-US" sz="3400" dirty="0"/>
              <a:t> to </a:t>
            </a:r>
            <a:r>
              <a:rPr lang="en-US" sz="3400" dirty="0" err="1"/>
              <a:t>dần</a:t>
            </a:r>
            <a:r>
              <a:rPr lang="en-US" sz="3400" dirty="0"/>
              <a:t> </a:t>
            </a:r>
            <a:r>
              <a:rPr lang="en-US" sz="3400" dirty="0" err="1"/>
              <a:t>lên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ngọn</a:t>
            </a:r>
            <a:r>
              <a:rPr lang="en-US" sz="3400" dirty="0"/>
              <a:t> </a:t>
            </a:r>
            <a:r>
              <a:rPr lang="en-US" sz="3400" dirty="0" err="1"/>
              <a:t>lửa</a:t>
            </a:r>
            <a:r>
              <a:rPr lang="en-US" sz="3400" dirty="0"/>
              <a:t>, </a:t>
            </a:r>
            <a:r>
              <a:rPr lang="en-US" sz="3400" dirty="0" err="1"/>
              <a:t>Các</a:t>
            </a:r>
            <a:r>
              <a:rPr lang="en-US" sz="3400" dirty="0"/>
              <a:t> </a:t>
            </a:r>
            <a:r>
              <a:rPr lang="en-US" sz="3400" dirty="0" err="1"/>
              <a:t>bạn</a:t>
            </a:r>
            <a:r>
              <a:rPr lang="en-US" sz="3400" dirty="0"/>
              <a:t> </a:t>
            </a:r>
            <a:r>
              <a:rPr lang="en-US" sz="3400" dirty="0" err="1"/>
              <a:t>kể</a:t>
            </a:r>
            <a:r>
              <a:rPr lang="en-US" sz="3400" dirty="0"/>
              <a:t> </a:t>
            </a:r>
            <a:r>
              <a:rPr lang="en-US" sz="3400" dirty="0" err="1"/>
              <a:t>cho</a:t>
            </a:r>
            <a:r>
              <a:rPr lang="en-US" sz="3400" dirty="0"/>
              <a:t> </a:t>
            </a:r>
            <a:r>
              <a:rPr lang="en-US" sz="3400" dirty="0" err="1"/>
              <a:t>thầy</a:t>
            </a:r>
            <a:r>
              <a:rPr lang="en-US" sz="3400" dirty="0"/>
              <a:t> </a:t>
            </a:r>
            <a:r>
              <a:rPr lang="en-US" sz="3400" dirty="0" err="1"/>
              <a:t>giáo</a:t>
            </a:r>
            <a:r>
              <a:rPr lang="en-US" sz="3400" dirty="0"/>
              <a:t> </a:t>
            </a:r>
            <a:r>
              <a:rPr lang="en-US" sz="3400" dirty="0" err="1"/>
              <a:t>nghe</a:t>
            </a:r>
            <a:r>
              <a:rPr lang="en-US" sz="3400" dirty="0"/>
              <a:t> </a:t>
            </a:r>
            <a:r>
              <a:rPr lang="en-US" sz="3400" dirty="0" err="1"/>
              <a:t>về</a:t>
            </a:r>
            <a:r>
              <a:rPr lang="en-US" sz="3400" dirty="0"/>
              <a:t> </a:t>
            </a:r>
            <a:r>
              <a:rPr lang="en-US" sz="3400" dirty="0" err="1"/>
              <a:t>cuộc</a:t>
            </a:r>
            <a:r>
              <a:rPr lang="en-US" sz="3400" dirty="0"/>
              <a:t> </a:t>
            </a:r>
            <a:r>
              <a:rPr lang="en-US" sz="3400" dirty="0" err="1"/>
              <a:t>sống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mình</a:t>
            </a:r>
            <a:r>
              <a:rPr lang="en-US" sz="3400" dirty="0"/>
              <a:t>. </a:t>
            </a:r>
            <a:r>
              <a:rPr lang="en-US" sz="3400" dirty="0" err="1"/>
              <a:t>Đêm</a:t>
            </a:r>
            <a:r>
              <a:rPr lang="en-US" sz="3400" dirty="0"/>
              <a:t> qua, con </a:t>
            </a:r>
            <a:r>
              <a:rPr lang="en-US" sz="3400" dirty="0" err="1"/>
              <a:t>bò</a:t>
            </a:r>
            <a:r>
              <a:rPr lang="en-US" sz="3400" dirty="0"/>
              <a:t> </a:t>
            </a:r>
            <a:r>
              <a:rPr lang="en-US" sz="3400" dirty="0" err="1"/>
              <a:t>nhà</a:t>
            </a:r>
            <a:r>
              <a:rPr lang="en-US" sz="3400" dirty="0"/>
              <a:t> </a:t>
            </a:r>
            <a:r>
              <a:rPr lang="en-US" sz="3400" dirty="0" err="1"/>
              <a:t>bạn</a:t>
            </a:r>
            <a:r>
              <a:rPr lang="en-US" sz="3400" dirty="0"/>
              <a:t> </a:t>
            </a:r>
            <a:r>
              <a:rPr lang="en-US" sz="3400" dirty="0" err="1"/>
              <a:t>Súa</a:t>
            </a:r>
            <a:r>
              <a:rPr lang="en-US" sz="3400" dirty="0"/>
              <a:t> </a:t>
            </a:r>
            <a:r>
              <a:rPr lang="en-US" sz="3400" dirty="0" err="1"/>
              <a:t>đẻ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con </a:t>
            </a:r>
            <a:r>
              <a:rPr lang="en-US" sz="3400" dirty="0" err="1"/>
              <a:t>bê</a:t>
            </a:r>
            <a:r>
              <a:rPr lang="en-US" sz="3400" dirty="0"/>
              <a:t> </a:t>
            </a:r>
            <a:r>
              <a:rPr lang="en-US" sz="3400" dirty="0" err="1"/>
              <a:t>mập</a:t>
            </a:r>
            <a:r>
              <a:rPr lang="en-US" sz="3400" dirty="0"/>
              <a:t> </a:t>
            </a:r>
            <a:r>
              <a:rPr lang="en-US" sz="3400" dirty="0" err="1"/>
              <a:t>mạp</a:t>
            </a:r>
            <a:r>
              <a:rPr lang="en-US" sz="3400" dirty="0"/>
              <a:t>. </a:t>
            </a:r>
            <a:r>
              <a:rPr lang="en-US" sz="3400" dirty="0" err="1"/>
              <a:t>Bạn</a:t>
            </a:r>
            <a:r>
              <a:rPr lang="en-US" sz="3400" dirty="0"/>
              <a:t> </a:t>
            </a:r>
            <a:r>
              <a:rPr lang="en-US" sz="3400" dirty="0" err="1"/>
              <a:t>thức</a:t>
            </a:r>
            <a:r>
              <a:rPr lang="en-US" sz="3400" dirty="0"/>
              <a:t> </a:t>
            </a:r>
            <a:r>
              <a:rPr lang="en-US" sz="3400" dirty="0" err="1"/>
              <a:t>suốt</a:t>
            </a:r>
            <a:r>
              <a:rPr lang="en-US" sz="3400" dirty="0"/>
              <a:t> </a:t>
            </a:r>
            <a:r>
              <a:rPr lang="en-US" sz="3400" dirty="0" err="1"/>
              <a:t>đêm</a:t>
            </a:r>
            <a:r>
              <a:rPr lang="en-US" sz="3400" dirty="0"/>
              <a:t> </a:t>
            </a:r>
            <a:r>
              <a:rPr lang="en-US" sz="3400" dirty="0" err="1"/>
              <a:t>đốt</a:t>
            </a:r>
            <a:r>
              <a:rPr lang="en-US" sz="3400" dirty="0"/>
              <a:t> </a:t>
            </a:r>
            <a:r>
              <a:rPr lang="en-US" sz="3400" dirty="0" err="1"/>
              <a:t>lửa</a:t>
            </a:r>
            <a:r>
              <a:rPr lang="en-US" sz="3400" dirty="0"/>
              <a:t> </a:t>
            </a:r>
            <a:r>
              <a:rPr lang="en-US" sz="3400" dirty="0" err="1"/>
              <a:t>cho</a:t>
            </a:r>
            <a:r>
              <a:rPr lang="en-US" sz="3400" dirty="0"/>
              <a:t> </a:t>
            </a:r>
            <a:r>
              <a:rPr lang="en-US" sz="3400" dirty="0" err="1"/>
              <a:t>mẹ</a:t>
            </a:r>
            <a:r>
              <a:rPr lang="en-US" sz="3400" dirty="0"/>
              <a:t> con </a:t>
            </a:r>
            <a:r>
              <a:rPr lang="en-US" sz="3400" dirty="0" err="1"/>
              <a:t>chúng</a:t>
            </a:r>
            <a:r>
              <a:rPr lang="en-US" sz="3400" dirty="0"/>
              <a:t> </a:t>
            </a:r>
            <a:r>
              <a:rPr lang="en-US" sz="3400" dirty="0" err="1"/>
              <a:t>sưởi</a:t>
            </a:r>
            <a:r>
              <a:rPr lang="en-US" sz="3400" dirty="0"/>
              <a:t>. </a:t>
            </a:r>
            <a:r>
              <a:rPr lang="en-US" sz="3400" dirty="0" err="1"/>
              <a:t>Bạn</a:t>
            </a:r>
            <a:r>
              <a:rPr lang="en-US" sz="3400" dirty="0"/>
              <a:t> Mua </a:t>
            </a:r>
            <a:r>
              <a:rPr lang="en-US" sz="3400" dirty="0" err="1"/>
              <a:t>thì</a:t>
            </a:r>
            <a:r>
              <a:rPr lang="en-US" sz="3400" dirty="0"/>
              <a:t> </a:t>
            </a:r>
            <a:r>
              <a:rPr lang="en-US" sz="3400" dirty="0" err="1"/>
              <a:t>kể</a:t>
            </a:r>
            <a:r>
              <a:rPr lang="en-US" sz="3400" dirty="0"/>
              <a:t> </a:t>
            </a:r>
            <a:r>
              <a:rPr lang="en-US" sz="3400" dirty="0" err="1"/>
              <a:t>về</a:t>
            </a:r>
            <a:r>
              <a:rPr lang="en-US" sz="3400" dirty="0"/>
              <a:t> </a:t>
            </a:r>
            <a:r>
              <a:rPr lang="en-US" sz="3400" dirty="0" err="1"/>
              <a:t>đám</a:t>
            </a:r>
            <a:r>
              <a:rPr lang="en-US" sz="3400" dirty="0"/>
              <a:t> </a:t>
            </a:r>
            <a:r>
              <a:rPr lang="en-US" sz="3400" dirty="0" err="1"/>
              <a:t>cưới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chị</a:t>
            </a:r>
            <a:r>
              <a:rPr lang="en-US" sz="3400" dirty="0"/>
              <a:t> </a:t>
            </a:r>
            <a:r>
              <a:rPr lang="en-US" sz="3400" dirty="0" err="1"/>
              <a:t>gái</a:t>
            </a:r>
            <a:r>
              <a:rPr lang="en-US" sz="3400" dirty="0"/>
              <a:t>, </a:t>
            </a:r>
            <a:r>
              <a:rPr lang="en-US" sz="3400" dirty="0" err="1"/>
              <a:t>về</a:t>
            </a:r>
            <a:r>
              <a:rPr lang="en-US" sz="3400" dirty="0"/>
              <a:t> </a:t>
            </a:r>
            <a:r>
              <a:rPr lang="en-US" sz="3400" dirty="0" err="1"/>
              <a:t>bộ</a:t>
            </a:r>
            <a:r>
              <a:rPr lang="en-US" sz="3400" dirty="0"/>
              <a:t> </a:t>
            </a:r>
            <a:r>
              <a:rPr lang="en-US" sz="3400" dirty="0" err="1"/>
              <a:t>váy</a:t>
            </a:r>
            <a:r>
              <a:rPr lang="en-US" sz="3400" dirty="0"/>
              <a:t> </a:t>
            </a:r>
            <a:r>
              <a:rPr lang="en-US" sz="3400" dirty="0" err="1"/>
              <a:t>áo</a:t>
            </a:r>
            <a:r>
              <a:rPr lang="en-US" sz="3400" dirty="0"/>
              <a:t> </a:t>
            </a:r>
            <a:r>
              <a:rPr lang="en-US" sz="3400" dirty="0" err="1"/>
              <a:t>đẹp</a:t>
            </a:r>
            <a:r>
              <a:rPr lang="en-US" sz="3400" dirty="0"/>
              <a:t> </a:t>
            </a:r>
            <a:r>
              <a:rPr lang="en-US" sz="3400" dirty="0" err="1"/>
              <a:t>nhất</a:t>
            </a:r>
            <a:r>
              <a:rPr lang="en-US" sz="3400" dirty="0"/>
              <a:t>, </a:t>
            </a:r>
            <a:r>
              <a:rPr lang="en-US" sz="3400" dirty="0" err="1"/>
              <a:t>sặc</a:t>
            </a:r>
            <a:r>
              <a:rPr lang="en-US" sz="3400" dirty="0"/>
              <a:t> </a:t>
            </a:r>
            <a:r>
              <a:rPr lang="en-US" sz="3400" dirty="0" err="1"/>
              <a:t>sỡ</a:t>
            </a:r>
            <a:r>
              <a:rPr lang="en-US" sz="3400" dirty="0"/>
              <a:t> </a:t>
            </a:r>
            <a:r>
              <a:rPr lang="en-US" sz="3400" dirty="0" err="1"/>
              <a:t>nhất</a:t>
            </a:r>
            <a:r>
              <a:rPr lang="en-US" sz="3400" dirty="0"/>
              <a:t> </a:t>
            </a:r>
            <a:r>
              <a:rPr lang="en-US" sz="3400" dirty="0" err="1"/>
              <a:t>mà</a:t>
            </a:r>
            <a:r>
              <a:rPr lang="en-US" sz="3400" dirty="0"/>
              <a:t> </a:t>
            </a:r>
            <a:r>
              <a:rPr lang="en-US" sz="3400" dirty="0" err="1"/>
              <a:t>bạn</a:t>
            </a:r>
            <a:r>
              <a:rPr lang="en-US" sz="3400" dirty="0"/>
              <a:t> </a:t>
            </a:r>
            <a:r>
              <a:rPr lang="en-US" sz="3400" dirty="0" err="1"/>
              <a:t>nhìn</a:t>
            </a:r>
            <a:r>
              <a:rPr lang="en-US" sz="3400" dirty="0"/>
              <a:t> </a:t>
            </a:r>
            <a:r>
              <a:rPr lang="en-US" sz="3400" dirty="0" err="1"/>
              <a:t>thấy</a:t>
            </a:r>
            <a:r>
              <a:rPr lang="en-US" sz="3400" dirty="0"/>
              <a:t>. </a:t>
            </a:r>
            <a:r>
              <a:rPr lang="en-US" sz="3400" dirty="0" err="1"/>
              <a:t>Bạn</a:t>
            </a:r>
            <a:r>
              <a:rPr lang="en-US" sz="3400" dirty="0"/>
              <a:t> </a:t>
            </a:r>
            <a:r>
              <a:rPr lang="en-US" sz="3400" dirty="0" err="1"/>
              <a:t>Chơ</a:t>
            </a:r>
            <a:r>
              <a:rPr lang="en-US" sz="3400" dirty="0"/>
              <a:t> </a:t>
            </a:r>
            <a:r>
              <a:rPr lang="en-US" sz="3400" dirty="0" err="1"/>
              <a:t>kể</a:t>
            </a:r>
            <a:r>
              <a:rPr lang="en-US" sz="3400" dirty="0"/>
              <a:t> </a:t>
            </a:r>
            <a:r>
              <a:rPr lang="en-US" sz="3400" dirty="0" err="1"/>
              <a:t>về</a:t>
            </a:r>
            <a:r>
              <a:rPr lang="en-US" sz="3400" dirty="0"/>
              <a:t> </a:t>
            </a:r>
            <a:r>
              <a:rPr lang="en-US" sz="3400" dirty="0" err="1"/>
              <a:t>cái</a:t>
            </a:r>
            <a:r>
              <a:rPr lang="en-US" sz="3400" dirty="0"/>
              <a:t> </a:t>
            </a:r>
            <a:r>
              <a:rPr lang="en-US" sz="3400" dirty="0" err="1"/>
              <a:t>hàng</a:t>
            </a:r>
            <a:r>
              <a:rPr lang="en-US" sz="3400" dirty="0"/>
              <a:t> </a:t>
            </a:r>
            <a:r>
              <a:rPr lang="en-US" sz="3400" dirty="0" err="1"/>
              <a:t>rào</a:t>
            </a:r>
            <a:r>
              <a:rPr lang="en-US" sz="3400" dirty="0"/>
              <a:t> </a:t>
            </a:r>
            <a:r>
              <a:rPr lang="en-US" sz="3400" dirty="0" err="1"/>
              <a:t>đá</a:t>
            </a:r>
            <a:r>
              <a:rPr lang="en-US" sz="3400" dirty="0"/>
              <a:t> </a:t>
            </a:r>
            <a:r>
              <a:rPr lang="en-US" sz="3400" dirty="0" err="1"/>
              <a:t>mà</a:t>
            </a:r>
            <a:r>
              <a:rPr lang="en-US" sz="3400" dirty="0"/>
              <a:t> </a:t>
            </a:r>
            <a:r>
              <a:rPr lang="en-US" sz="3400" dirty="0" err="1"/>
              <a:t>bố</a:t>
            </a:r>
            <a:r>
              <a:rPr lang="en-US" sz="3400" dirty="0"/>
              <a:t> con </a:t>
            </a:r>
            <a:r>
              <a:rPr lang="en-US" sz="3400" dirty="0" err="1"/>
              <a:t>bạn</a:t>
            </a:r>
            <a:r>
              <a:rPr lang="en-US" sz="3400" dirty="0"/>
              <a:t> </a:t>
            </a:r>
            <a:r>
              <a:rPr lang="en-US" sz="3400" dirty="0" err="1"/>
              <a:t>đang</a:t>
            </a:r>
            <a:r>
              <a:rPr lang="en-US" sz="3400" dirty="0"/>
              <a:t> </a:t>
            </a:r>
            <a:r>
              <a:rPr lang="en-US" sz="3400" dirty="0" err="1"/>
              <a:t>xếp</a:t>
            </a:r>
            <a:r>
              <a:rPr lang="en-US" sz="3400" dirty="0"/>
              <a:t> </a:t>
            </a:r>
            <a:r>
              <a:rPr lang="en-US" sz="3400" dirty="0" err="1"/>
              <a:t>dở</a:t>
            </a:r>
            <a:r>
              <a:rPr lang="en-US" sz="3400" dirty="0"/>
              <a:t>. </a:t>
            </a:r>
            <a:r>
              <a:rPr lang="en-US" sz="3400" dirty="0" err="1"/>
              <a:t>Cái</a:t>
            </a:r>
            <a:r>
              <a:rPr lang="en-US" sz="3400" dirty="0"/>
              <a:t> </a:t>
            </a:r>
            <a:r>
              <a:rPr lang="en-US" sz="3400" dirty="0" err="1"/>
              <a:t>hàng</a:t>
            </a:r>
            <a:r>
              <a:rPr lang="en-US" sz="3400" dirty="0"/>
              <a:t> </a:t>
            </a:r>
            <a:r>
              <a:rPr lang="en-US" sz="3400" dirty="0" err="1"/>
              <a:t>rào</a:t>
            </a:r>
            <a:r>
              <a:rPr lang="en-US" sz="3400" dirty="0"/>
              <a:t> </a:t>
            </a:r>
            <a:r>
              <a:rPr lang="en-US" sz="3400" dirty="0" err="1"/>
              <a:t>đá</a:t>
            </a:r>
            <a:r>
              <a:rPr lang="en-US" sz="3400" dirty="0"/>
              <a:t> </a:t>
            </a:r>
            <a:r>
              <a:rPr lang="en-US" sz="3400" dirty="0" err="1"/>
              <a:t>được</a:t>
            </a:r>
            <a:r>
              <a:rPr lang="en-US" sz="3400" dirty="0"/>
              <a:t> </a:t>
            </a:r>
            <a:r>
              <a:rPr lang="en-US" sz="3400" dirty="0" err="1"/>
              <a:t>xếp</a:t>
            </a:r>
            <a:r>
              <a:rPr lang="en-US" sz="3400" dirty="0"/>
              <a:t> </a:t>
            </a:r>
            <a:r>
              <a:rPr lang="en-US" sz="3400" dirty="0" err="1"/>
              <a:t>bằng</a:t>
            </a:r>
            <a:r>
              <a:rPr lang="en-US" sz="3400" dirty="0"/>
              <a:t> </a:t>
            </a:r>
            <a:r>
              <a:rPr lang="en-US" sz="3400" dirty="0" err="1"/>
              <a:t>những</a:t>
            </a:r>
            <a:r>
              <a:rPr lang="en-US" sz="3400" dirty="0"/>
              <a:t> </a:t>
            </a:r>
            <a:r>
              <a:rPr lang="en-US" sz="3400" dirty="0" err="1"/>
              <a:t>hòn</a:t>
            </a:r>
            <a:r>
              <a:rPr lang="en-US" sz="3400" dirty="0"/>
              <a:t> </a:t>
            </a:r>
            <a:r>
              <a:rPr lang="en-US" sz="3400" dirty="0" err="1"/>
              <a:t>đá</a:t>
            </a:r>
            <a:r>
              <a:rPr lang="en-US" sz="3400" dirty="0"/>
              <a:t> </a:t>
            </a:r>
            <a:r>
              <a:rPr lang="en-US" sz="3400" dirty="0" err="1"/>
              <a:t>xanh</a:t>
            </a:r>
            <a:r>
              <a:rPr lang="en-US" sz="3400" dirty="0"/>
              <a:t>, </a:t>
            </a:r>
            <a:r>
              <a:rPr lang="en-US" sz="3400" dirty="0" err="1"/>
              <a:t>bằng</a:t>
            </a:r>
            <a:r>
              <a:rPr lang="en-US" sz="3400" dirty="0"/>
              <a:t> </a:t>
            </a:r>
            <a:r>
              <a:rPr lang="en-US" sz="3400" dirty="0" err="1"/>
              <a:t>sự</a:t>
            </a:r>
            <a:r>
              <a:rPr lang="en-US" sz="3400" dirty="0"/>
              <a:t> </a:t>
            </a:r>
            <a:r>
              <a:rPr lang="en-US" sz="3400" dirty="0" err="1"/>
              <a:t>khéo</a:t>
            </a:r>
            <a:r>
              <a:rPr lang="en-US" sz="3400" dirty="0"/>
              <a:t> </a:t>
            </a:r>
            <a:r>
              <a:rPr lang="en-US" sz="3400" dirty="0" err="1"/>
              <a:t>léo</a:t>
            </a:r>
            <a:r>
              <a:rPr lang="en-US" sz="3400" dirty="0"/>
              <a:t>, </a:t>
            </a:r>
            <a:r>
              <a:rPr lang="en-US" sz="3400" dirty="0" err="1"/>
              <a:t>cần</a:t>
            </a:r>
            <a:r>
              <a:rPr lang="en-US" sz="3400" dirty="0"/>
              <a:t> </a:t>
            </a:r>
            <a:r>
              <a:rPr lang="en-US" sz="3400" dirty="0" err="1"/>
              <a:t>cù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những</a:t>
            </a:r>
            <a:r>
              <a:rPr lang="en-US" sz="3400" dirty="0"/>
              <a:t> </a:t>
            </a:r>
            <a:r>
              <a:rPr lang="en-US" sz="3400" dirty="0" err="1"/>
              <a:t>bàn</a:t>
            </a:r>
            <a:r>
              <a:rPr lang="en-US" sz="3400" dirty="0"/>
              <a:t> </a:t>
            </a:r>
            <a:r>
              <a:rPr lang="en-US" sz="3400" dirty="0" err="1"/>
              <a:t>tay</a:t>
            </a:r>
            <a:r>
              <a:rPr lang="en-US" sz="3400" dirty="0"/>
              <a:t> </a:t>
            </a:r>
            <a:r>
              <a:rPr lang="en-US" sz="3400" dirty="0" err="1"/>
              <a:t>yêu</a:t>
            </a:r>
            <a:r>
              <a:rPr lang="en-US" sz="3400" dirty="0"/>
              <a:t> </a:t>
            </a:r>
            <a:r>
              <a:rPr lang="en-US" sz="3400" dirty="0" err="1"/>
              <a:t>lao</a:t>
            </a:r>
            <a:r>
              <a:rPr lang="en-US" sz="3400" dirty="0"/>
              <a:t> </a:t>
            </a:r>
            <a:r>
              <a:rPr lang="en-US" sz="3400" dirty="0" err="1"/>
              <a:t>động</a:t>
            </a:r>
            <a:r>
              <a:rPr lang="en-US" sz="3400" dirty="0"/>
              <a:t>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23590B-418B-C71D-7F8C-F984FDFAD949}"/>
              </a:ext>
            </a:extLst>
          </p:cNvPr>
          <p:cNvCxnSpPr>
            <a:cxnSpLocks/>
          </p:cNvCxnSpPr>
          <p:nvPr/>
        </p:nvCxnSpPr>
        <p:spPr>
          <a:xfrm>
            <a:off x="5393005" y="4421282"/>
            <a:ext cx="946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57A4F2-BCC8-583C-7E6A-6AD2A57ADF33}"/>
              </a:ext>
            </a:extLst>
          </p:cNvPr>
          <p:cNvCxnSpPr>
            <a:cxnSpLocks/>
          </p:cNvCxnSpPr>
          <p:nvPr/>
        </p:nvCxnSpPr>
        <p:spPr>
          <a:xfrm flipV="1">
            <a:off x="8065085" y="3856620"/>
            <a:ext cx="134035" cy="5109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E5AB61-7616-D0B8-7C35-163D5B14F33E}"/>
              </a:ext>
            </a:extLst>
          </p:cNvPr>
          <p:cNvCxnSpPr>
            <a:cxnSpLocks/>
          </p:cNvCxnSpPr>
          <p:nvPr/>
        </p:nvCxnSpPr>
        <p:spPr>
          <a:xfrm flipV="1">
            <a:off x="2659965" y="4380435"/>
            <a:ext cx="134035" cy="5109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E49069-08D4-20A6-CCF9-7292DEF6465E}"/>
              </a:ext>
            </a:extLst>
          </p:cNvPr>
          <p:cNvCxnSpPr>
            <a:cxnSpLocks/>
          </p:cNvCxnSpPr>
          <p:nvPr/>
        </p:nvCxnSpPr>
        <p:spPr>
          <a:xfrm flipV="1">
            <a:off x="6968975" y="4410915"/>
            <a:ext cx="134035" cy="5109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39DF17-DD29-0FD0-BC82-DC15E3001B13}"/>
              </a:ext>
            </a:extLst>
          </p:cNvPr>
          <p:cNvGrpSpPr/>
          <p:nvPr/>
        </p:nvGrpSpPr>
        <p:grpSpPr>
          <a:xfrm>
            <a:off x="1391135" y="4911655"/>
            <a:ext cx="235635" cy="521062"/>
            <a:chOff x="1391135" y="4911655"/>
            <a:chExt cx="235635" cy="52106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863D6BD-6932-127B-D9A2-CE945A49F5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1135" y="4921816"/>
              <a:ext cx="134035" cy="51090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273BF06-40BA-4D4F-A2D0-0B93348D5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2735" y="4911655"/>
              <a:ext cx="134035" cy="51090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F72D05-436E-05DB-F57F-C663054A001E}"/>
              </a:ext>
            </a:extLst>
          </p:cNvPr>
          <p:cNvCxnSpPr>
            <a:cxnSpLocks/>
          </p:cNvCxnSpPr>
          <p:nvPr/>
        </p:nvCxnSpPr>
        <p:spPr>
          <a:xfrm flipV="1">
            <a:off x="4123005" y="5432717"/>
            <a:ext cx="134035" cy="5109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1983F-C585-DCDE-8A18-6A5E2AC58501}"/>
              </a:ext>
            </a:extLst>
          </p:cNvPr>
          <p:cNvCxnSpPr>
            <a:cxnSpLocks/>
          </p:cNvCxnSpPr>
          <p:nvPr/>
        </p:nvCxnSpPr>
        <p:spPr>
          <a:xfrm flipV="1">
            <a:off x="10493325" y="5432717"/>
            <a:ext cx="134035" cy="5109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B14DD3-44C6-652C-80E3-03791CDDE368}"/>
              </a:ext>
            </a:extLst>
          </p:cNvPr>
          <p:cNvCxnSpPr>
            <a:cxnSpLocks/>
          </p:cNvCxnSpPr>
          <p:nvPr/>
        </p:nvCxnSpPr>
        <p:spPr>
          <a:xfrm flipV="1">
            <a:off x="2770968" y="5953546"/>
            <a:ext cx="134035" cy="5109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847997-7600-9BDA-8EFA-EA1993ED27AC}"/>
              </a:ext>
            </a:extLst>
          </p:cNvPr>
          <p:cNvCxnSpPr>
            <a:cxnSpLocks/>
          </p:cNvCxnSpPr>
          <p:nvPr/>
        </p:nvCxnSpPr>
        <p:spPr>
          <a:xfrm flipV="1">
            <a:off x="3978810" y="6001382"/>
            <a:ext cx="134035" cy="5109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F98AD4-BD01-06A1-1C35-D7EC5705A26D}"/>
              </a:ext>
            </a:extLst>
          </p:cNvPr>
          <p:cNvGrpSpPr/>
          <p:nvPr/>
        </p:nvGrpSpPr>
        <p:grpSpPr>
          <a:xfrm>
            <a:off x="9848410" y="5953546"/>
            <a:ext cx="235635" cy="521062"/>
            <a:chOff x="1391135" y="4911655"/>
            <a:chExt cx="235635" cy="52106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71C338-D8FB-F58F-C585-80F16572B6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1135" y="4921816"/>
              <a:ext cx="134035" cy="51090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00699C9-475D-7DA4-DF4E-D95A40ACA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2735" y="4911655"/>
              <a:ext cx="134035" cy="51090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ontrols>
      <mc:AlternateContent xmlns:mc="http://schemas.openxmlformats.org/markup-compatibility/2006">
        <mc:Choice xmlns:v="urn:schemas-microsoft-com:vml" Requires="v">
          <p:control name="TextBox1" r:id="rId1" imgW="6735960" imgH="1082160"/>
        </mc:Choice>
        <mc:Fallback>
          <p:control name="TextBox1" r:id="rId1" imgW="6735960" imgH="108216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A792AFEF-2200-9C08-E5E8-979A716F595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19451" y="962509"/>
                  <a:ext cx="6732911" cy="107941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0501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0" grpId="0" animBg="1"/>
          <p:bldP spid="1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78" y="2549920"/>
            <a:ext cx="11497211" cy="2134585"/>
          </a:xfrm>
          <a:custGeom>
            <a:avLst/>
            <a:gdLst>
              <a:gd name="csX0" fmla="*/ 0 w 11497211"/>
              <a:gd name="csY0" fmla="*/ 267485 h 2134585"/>
              <a:gd name="csX1" fmla="*/ 267485 w 11497211"/>
              <a:gd name="csY1" fmla="*/ 0 h 2134585"/>
              <a:gd name="csX2" fmla="*/ 1062247 w 11497211"/>
              <a:gd name="csY2" fmla="*/ 0 h 2134585"/>
              <a:gd name="csX3" fmla="*/ 1637765 w 11497211"/>
              <a:gd name="csY3" fmla="*/ 0 h 2134585"/>
              <a:gd name="csX4" fmla="*/ 2103660 w 11497211"/>
              <a:gd name="csY4" fmla="*/ 0 h 2134585"/>
              <a:gd name="csX5" fmla="*/ 2459933 w 11497211"/>
              <a:gd name="csY5" fmla="*/ 0 h 2134585"/>
              <a:gd name="csX6" fmla="*/ 3364318 w 11497211"/>
              <a:gd name="csY6" fmla="*/ 0 h 2134585"/>
              <a:gd name="csX7" fmla="*/ 4049458 w 11497211"/>
              <a:gd name="csY7" fmla="*/ 0 h 2134585"/>
              <a:gd name="csX8" fmla="*/ 4624976 w 11497211"/>
              <a:gd name="csY8" fmla="*/ 0 h 2134585"/>
              <a:gd name="csX9" fmla="*/ 5419738 w 11497211"/>
              <a:gd name="csY9" fmla="*/ 0 h 2134585"/>
              <a:gd name="csX10" fmla="*/ 6104878 w 11497211"/>
              <a:gd name="csY10" fmla="*/ 0 h 2134585"/>
              <a:gd name="csX11" fmla="*/ 6680396 w 11497211"/>
              <a:gd name="csY11" fmla="*/ 0 h 2134585"/>
              <a:gd name="csX12" fmla="*/ 7036669 w 11497211"/>
              <a:gd name="csY12" fmla="*/ 0 h 2134585"/>
              <a:gd name="csX13" fmla="*/ 7612186 w 11497211"/>
              <a:gd name="csY13" fmla="*/ 0 h 2134585"/>
              <a:gd name="csX14" fmla="*/ 8187704 w 11497211"/>
              <a:gd name="csY14" fmla="*/ 0 h 2134585"/>
              <a:gd name="csX15" fmla="*/ 8543977 w 11497211"/>
              <a:gd name="csY15" fmla="*/ 0 h 2134585"/>
              <a:gd name="csX16" fmla="*/ 9009872 w 11497211"/>
              <a:gd name="csY16" fmla="*/ 0 h 2134585"/>
              <a:gd name="csX17" fmla="*/ 9366145 w 11497211"/>
              <a:gd name="csY17" fmla="*/ 0 h 2134585"/>
              <a:gd name="csX18" fmla="*/ 10270530 w 11497211"/>
              <a:gd name="csY18" fmla="*/ 0 h 2134585"/>
              <a:gd name="csX19" fmla="*/ 11229726 w 11497211"/>
              <a:gd name="csY19" fmla="*/ 0 h 2134585"/>
              <a:gd name="csX20" fmla="*/ 11497211 w 11497211"/>
              <a:gd name="csY20" fmla="*/ 267485 h 2134585"/>
              <a:gd name="csX21" fmla="*/ 11497211 w 11497211"/>
              <a:gd name="csY21" fmla="*/ 816686 h 2134585"/>
              <a:gd name="csX22" fmla="*/ 11497211 w 11497211"/>
              <a:gd name="csY22" fmla="*/ 1365887 h 2134585"/>
              <a:gd name="csX23" fmla="*/ 11497211 w 11497211"/>
              <a:gd name="csY23" fmla="*/ 1867100 h 2134585"/>
              <a:gd name="csX24" fmla="*/ 11229726 w 11497211"/>
              <a:gd name="csY24" fmla="*/ 2134585 h 2134585"/>
              <a:gd name="csX25" fmla="*/ 10434964 w 11497211"/>
              <a:gd name="csY25" fmla="*/ 2134585 h 2134585"/>
              <a:gd name="csX26" fmla="*/ 10078691 w 11497211"/>
              <a:gd name="csY26" fmla="*/ 2134585 h 2134585"/>
              <a:gd name="csX27" fmla="*/ 9174306 w 11497211"/>
              <a:gd name="csY27" fmla="*/ 2134585 h 2134585"/>
              <a:gd name="csX28" fmla="*/ 8598788 w 11497211"/>
              <a:gd name="csY28" fmla="*/ 2134585 h 2134585"/>
              <a:gd name="csX29" fmla="*/ 8023271 w 11497211"/>
              <a:gd name="csY29" fmla="*/ 2134585 h 2134585"/>
              <a:gd name="csX30" fmla="*/ 7338130 w 11497211"/>
              <a:gd name="csY30" fmla="*/ 2134585 h 2134585"/>
              <a:gd name="csX31" fmla="*/ 6433746 w 11497211"/>
              <a:gd name="csY31" fmla="*/ 2134585 h 2134585"/>
              <a:gd name="csX32" fmla="*/ 5858228 w 11497211"/>
              <a:gd name="csY32" fmla="*/ 2134585 h 2134585"/>
              <a:gd name="csX33" fmla="*/ 5173088 w 11497211"/>
              <a:gd name="csY33" fmla="*/ 2134585 h 2134585"/>
              <a:gd name="csX34" fmla="*/ 4597570 w 11497211"/>
              <a:gd name="csY34" fmla="*/ 2134585 h 2134585"/>
              <a:gd name="csX35" fmla="*/ 3912430 w 11497211"/>
              <a:gd name="csY35" fmla="*/ 2134585 h 2134585"/>
              <a:gd name="csX36" fmla="*/ 3117668 w 11497211"/>
              <a:gd name="csY36" fmla="*/ 2134585 h 2134585"/>
              <a:gd name="csX37" fmla="*/ 2542150 w 11497211"/>
              <a:gd name="csY37" fmla="*/ 2134585 h 2134585"/>
              <a:gd name="csX38" fmla="*/ 1637765 w 11497211"/>
              <a:gd name="csY38" fmla="*/ 2134585 h 2134585"/>
              <a:gd name="csX39" fmla="*/ 952625 w 11497211"/>
              <a:gd name="csY39" fmla="*/ 2134585 h 2134585"/>
              <a:gd name="csX40" fmla="*/ 267485 w 11497211"/>
              <a:gd name="csY40" fmla="*/ 2134585 h 2134585"/>
              <a:gd name="csX41" fmla="*/ 0 w 11497211"/>
              <a:gd name="csY41" fmla="*/ 1867100 h 2134585"/>
              <a:gd name="csX42" fmla="*/ 0 w 11497211"/>
              <a:gd name="csY42" fmla="*/ 1301903 h 2134585"/>
              <a:gd name="csX43" fmla="*/ 0 w 11497211"/>
              <a:gd name="csY43" fmla="*/ 784694 h 2134585"/>
              <a:gd name="csX44" fmla="*/ 0 w 11497211"/>
              <a:gd name="csY44" fmla="*/ 267485 h 2134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11497211" h="2134585" fill="none" extrusionOk="0">
                <a:moveTo>
                  <a:pt x="0" y="267485"/>
                </a:moveTo>
                <a:cubicBezTo>
                  <a:pt x="-11624" y="121624"/>
                  <a:pt x="147997" y="-1809"/>
                  <a:pt x="267485" y="0"/>
                </a:cubicBezTo>
                <a:cubicBezTo>
                  <a:pt x="614574" y="8623"/>
                  <a:pt x="804290" y="11422"/>
                  <a:pt x="1062247" y="0"/>
                </a:cubicBezTo>
                <a:cubicBezTo>
                  <a:pt x="1320204" y="-11422"/>
                  <a:pt x="1497167" y="-15182"/>
                  <a:pt x="1637765" y="0"/>
                </a:cubicBezTo>
                <a:cubicBezTo>
                  <a:pt x="1778363" y="15182"/>
                  <a:pt x="1966414" y="18598"/>
                  <a:pt x="2103660" y="0"/>
                </a:cubicBezTo>
                <a:cubicBezTo>
                  <a:pt x="2240907" y="-18598"/>
                  <a:pt x="2305917" y="13271"/>
                  <a:pt x="2459933" y="0"/>
                </a:cubicBezTo>
                <a:cubicBezTo>
                  <a:pt x="2613949" y="-13271"/>
                  <a:pt x="3182402" y="4192"/>
                  <a:pt x="3364318" y="0"/>
                </a:cubicBezTo>
                <a:cubicBezTo>
                  <a:pt x="3546234" y="-4192"/>
                  <a:pt x="3719205" y="-31285"/>
                  <a:pt x="4049458" y="0"/>
                </a:cubicBezTo>
                <a:cubicBezTo>
                  <a:pt x="4379711" y="31285"/>
                  <a:pt x="4411193" y="-14685"/>
                  <a:pt x="4624976" y="0"/>
                </a:cubicBezTo>
                <a:cubicBezTo>
                  <a:pt x="4838759" y="14685"/>
                  <a:pt x="5188272" y="7397"/>
                  <a:pt x="5419738" y="0"/>
                </a:cubicBezTo>
                <a:cubicBezTo>
                  <a:pt x="5651204" y="-7397"/>
                  <a:pt x="5852211" y="-24608"/>
                  <a:pt x="6104878" y="0"/>
                </a:cubicBezTo>
                <a:cubicBezTo>
                  <a:pt x="6357545" y="24608"/>
                  <a:pt x="6554833" y="9432"/>
                  <a:pt x="6680396" y="0"/>
                </a:cubicBezTo>
                <a:cubicBezTo>
                  <a:pt x="6805959" y="-9432"/>
                  <a:pt x="6959021" y="12669"/>
                  <a:pt x="7036669" y="0"/>
                </a:cubicBezTo>
                <a:cubicBezTo>
                  <a:pt x="7114317" y="-12669"/>
                  <a:pt x="7395069" y="-13327"/>
                  <a:pt x="7612186" y="0"/>
                </a:cubicBezTo>
                <a:cubicBezTo>
                  <a:pt x="7829303" y="13327"/>
                  <a:pt x="8062982" y="-28040"/>
                  <a:pt x="8187704" y="0"/>
                </a:cubicBezTo>
                <a:cubicBezTo>
                  <a:pt x="8312426" y="28040"/>
                  <a:pt x="8448911" y="-1477"/>
                  <a:pt x="8543977" y="0"/>
                </a:cubicBezTo>
                <a:cubicBezTo>
                  <a:pt x="8639043" y="1477"/>
                  <a:pt x="8783158" y="5887"/>
                  <a:pt x="9009872" y="0"/>
                </a:cubicBezTo>
                <a:cubicBezTo>
                  <a:pt x="9236587" y="-5887"/>
                  <a:pt x="9229769" y="-14292"/>
                  <a:pt x="9366145" y="0"/>
                </a:cubicBezTo>
                <a:cubicBezTo>
                  <a:pt x="9502521" y="14292"/>
                  <a:pt x="9883383" y="42195"/>
                  <a:pt x="10270530" y="0"/>
                </a:cubicBezTo>
                <a:cubicBezTo>
                  <a:pt x="10657677" y="-42195"/>
                  <a:pt x="10875871" y="29707"/>
                  <a:pt x="11229726" y="0"/>
                </a:cubicBezTo>
                <a:cubicBezTo>
                  <a:pt x="11376797" y="3693"/>
                  <a:pt x="11519652" y="129869"/>
                  <a:pt x="11497211" y="267485"/>
                </a:cubicBezTo>
                <a:cubicBezTo>
                  <a:pt x="11510927" y="510351"/>
                  <a:pt x="11504095" y="691645"/>
                  <a:pt x="11497211" y="816686"/>
                </a:cubicBezTo>
                <a:cubicBezTo>
                  <a:pt x="11490327" y="941727"/>
                  <a:pt x="11523550" y="1225698"/>
                  <a:pt x="11497211" y="1365887"/>
                </a:cubicBezTo>
                <a:cubicBezTo>
                  <a:pt x="11470872" y="1506076"/>
                  <a:pt x="11493916" y="1636098"/>
                  <a:pt x="11497211" y="1867100"/>
                </a:cubicBezTo>
                <a:cubicBezTo>
                  <a:pt x="11519301" y="2004508"/>
                  <a:pt x="11377470" y="2142736"/>
                  <a:pt x="11229726" y="2134585"/>
                </a:cubicBezTo>
                <a:cubicBezTo>
                  <a:pt x="11045779" y="2174082"/>
                  <a:pt x="10689179" y="2130506"/>
                  <a:pt x="10434964" y="2134585"/>
                </a:cubicBezTo>
                <a:cubicBezTo>
                  <a:pt x="10180749" y="2138664"/>
                  <a:pt x="10151570" y="2122618"/>
                  <a:pt x="10078691" y="2134585"/>
                </a:cubicBezTo>
                <a:cubicBezTo>
                  <a:pt x="10005812" y="2146552"/>
                  <a:pt x="9517600" y="2134865"/>
                  <a:pt x="9174306" y="2134585"/>
                </a:cubicBezTo>
                <a:cubicBezTo>
                  <a:pt x="8831013" y="2134305"/>
                  <a:pt x="8719657" y="2127964"/>
                  <a:pt x="8598788" y="2134585"/>
                </a:cubicBezTo>
                <a:cubicBezTo>
                  <a:pt x="8477919" y="2141206"/>
                  <a:pt x="8141151" y="2154964"/>
                  <a:pt x="8023271" y="2134585"/>
                </a:cubicBezTo>
                <a:cubicBezTo>
                  <a:pt x="7905391" y="2114206"/>
                  <a:pt x="7525956" y="2134068"/>
                  <a:pt x="7338130" y="2134585"/>
                </a:cubicBezTo>
                <a:cubicBezTo>
                  <a:pt x="7150304" y="2135102"/>
                  <a:pt x="6666204" y="2167904"/>
                  <a:pt x="6433746" y="2134585"/>
                </a:cubicBezTo>
                <a:cubicBezTo>
                  <a:pt x="6201288" y="2101266"/>
                  <a:pt x="6051651" y="2138351"/>
                  <a:pt x="5858228" y="2134585"/>
                </a:cubicBezTo>
                <a:cubicBezTo>
                  <a:pt x="5664805" y="2130819"/>
                  <a:pt x="5508623" y="2114618"/>
                  <a:pt x="5173088" y="2134585"/>
                </a:cubicBezTo>
                <a:cubicBezTo>
                  <a:pt x="4837553" y="2154552"/>
                  <a:pt x="4868979" y="2117483"/>
                  <a:pt x="4597570" y="2134585"/>
                </a:cubicBezTo>
                <a:cubicBezTo>
                  <a:pt x="4326161" y="2151687"/>
                  <a:pt x="4112391" y="2160300"/>
                  <a:pt x="3912430" y="2134585"/>
                </a:cubicBezTo>
                <a:cubicBezTo>
                  <a:pt x="3712469" y="2108870"/>
                  <a:pt x="3395385" y="2167234"/>
                  <a:pt x="3117668" y="2134585"/>
                </a:cubicBezTo>
                <a:cubicBezTo>
                  <a:pt x="2839951" y="2101936"/>
                  <a:pt x="2735429" y="2106398"/>
                  <a:pt x="2542150" y="2134585"/>
                </a:cubicBezTo>
                <a:cubicBezTo>
                  <a:pt x="2348871" y="2162772"/>
                  <a:pt x="1875537" y="2149611"/>
                  <a:pt x="1637765" y="2134585"/>
                </a:cubicBezTo>
                <a:cubicBezTo>
                  <a:pt x="1399993" y="2119559"/>
                  <a:pt x="1117727" y="2163253"/>
                  <a:pt x="952625" y="2134585"/>
                </a:cubicBezTo>
                <a:cubicBezTo>
                  <a:pt x="787523" y="2105917"/>
                  <a:pt x="414723" y="2136382"/>
                  <a:pt x="267485" y="2134585"/>
                </a:cubicBezTo>
                <a:cubicBezTo>
                  <a:pt x="115165" y="2137679"/>
                  <a:pt x="9827" y="2048440"/>
                  <a:pt x="0" y="1867100"/>
                </a:cubicBezTo>
                <a:cubicBezTo>
                  <a:pt x="18522" y="1702419"/>
                  <a:pt x="5407" y="1532956"/>
                  <a:pt x="0" y="1301903"/>
                </a:cubicBezTo>
                <a:cubicBezTo>
                  <a:pt x="-5407" y="1070850"/>
                  <a:pt x="12849" y="1010348"/>
                  <a:pt x="0" y="784694"/>
                </a:cubicBezTo>
                <a:cubicBezTo>
                  <a:pt x="-12849" y="559040"/>
                  <a:pt x="24705" y="429963"/>
                  <a:pt x="0" y="267485"/>
                </a:cubicBezTo>
                <a:close/>
              </a:path>
              <a:path w="11497211" h="2134585" stroke="0" extrusionOk="0">
                <a:moveTo>
                  <a:pt x="0" y="267485"/>
                </a:moveTo>
                <a:cubicBezTo>
                  <a:pt x="859" y="146013"/>
                  <a:pt x="134442" y="26241"/>
                  <a:pt x="267485" y="0"/>
                </a:cubicBezTo>
                <a:cubicBezTo>
                  <a:pt x="483394" y="-18850"/>
                  <a:pt x="865699" y="-8236"/>
                  <a:pt x="1062247" y="0"/>
                </a:cubicBezTo>
                <a:cubicBezTo>
                  <a:pt x="1258795" y="8236"/>
                  <a:pt x="1337105" y="19357"/>
                  <a:pt x="1528143" y="0"/>
                </a:cubicBezTo>
                <a:cubicBezTo>
                  <a:pt x="1719181" y="-19357"/>
                  <a:pt x="1892356" y="14518"/>
                  <a:pt x="1994038" y="0"/>
                </a:cubicBezTo>
                <a:cubicBezTo>
                  <a:pt x="2095720" y="-14518"/>
                  <a:pt x="2565853" y="-14534"/>
                  <a:pt x="2788800" y="0"/>
                </a:cubicBezTo>
                <a:cubicBezTo>
                  <a:pt x="3011747" y="14534"/>
                  <a:pt x="3236625" y="15147"/>
                  <a:pt x="3364318" y="0"/>
                </a:cubicBezTo>
                <a:cubicBezTo>
                  <a:pt x="3492011" y="-15147"/>
                  <a:pt x="3853625" y="-13438"/>
                  <a:pt x="4268703" y="0"/>
                </a:cubicBezTo>
                <a:cubicBezTo>
                  <a:pt x="4683781" y="13438"/>
                  <a:pt x="4922555" y="6569"/>
                  <a:pt x="5173088" y="0"/>
                </a:cubicBezTo>
                <a:cubicBezTo>
                  <a:pt x="5423621" y="-6569"/>
                  <a:pt x="5602991" y="26211"/>
                  <a:pt x="5967850" y="0"/>
                </a:cubicBezTo>
                <a:cubicBezTo>
                  <a:pt x="6332709" y="-26211"/>
                  <a:pt x="6245368" y="22737"/>
                  <a:pt x="6433746" y="0"/>
                </a:cubicBezTo>
                <a:cubicBezTo>
                  <a:pt x="6622124" y="-22737"/>
                  <a:pt x="6699558" y="-4291"/>
                  <a:pt x="6790018" y="0"/>
                </a:cubicBezTo>
                <a:cubicBezTo>
                  <a:pt x="6880478" y="4291"/>
                  <a:pt x="7497099" y="9247"/>
                  <a:pt x="7694403" y="0"/>
                </a:cubicBezTo>
                <a:cubicBezTo>
                  <a:pt x="7891707" y="-9247"/>
                  <a:pt x="8141169" y="1596"/>
                  <a:pt x="8379543" y="0"/>
                </a:cubicBezTo>
                <a:cubicBezTo>
                  <a:pt x="8617917" y="-1596"/>
                  <a:pt x="8868701" y="-27624"/>
                  <a:pt x="9064683" y="0"/>
                </a:cubicBezTo>
                <a:cubicBezTo>
                  <a:pt x="9260665" y="27624"/>
                  <a:pt x="9364437" y="7838"/>
                  <a:pt x="9530579" y="0"/>
                </a:cubicBezTo>
                <a:cubicBezTo>
                  <a:pt x="9696721" y="-7838"/>
                  <a:pt x="10132722" y="9"/>
                  <a:pt x="10325341" y="0"/>
                </a:cubicBezTo>
                <a:cubicBezTo>
                  <a:pt x="10517960" y="-9"/>
                  <a:pt x="11017767" y="19138"/>
                  <a:pt x="11229726" y="0"/>
                </a:cubicBezTo>
                <a:cubicBezTo>
                  <a:pt x="11379926" y="-5128"/>
                  <a:pt x="11517899" y="146873"/>
                  <a:pt x="11497211" y="267485"/>
                </a:cubicBezTo>
                <a:cubicBezTo>
                  <a:pt x="11515883" y="415556"/>
                  <a:pt x="11483298" y="547399"/>
                  <a:pt x="11497211" y="752702"/>
                </a:cubicBezTo>
                <a:cubicBezTo>
                  <a:pt x="11511124" y="958005"/>
                  <a:pt x="11511028" y="1029670"/>
                  <a:pt x="11497211" y="1301903"/>
                </a:cubicBezTo>
                <a:cubicBezTo>
                  <a:pt x="11483394" y="1574136"/>
                  <a:pt x="11474540" y="1633209"/>
                  <a:pt x="11497211" y="1867100"/>
                </a:cubicBezTo>
                <a:cubicBezTo>
                  <a:pt x="11486766" y="1995130"/>
                  <a:pt x="11380208" y="2142256"/>
                  <a:pt x="11229726" y="2134585"/>
                </a:cubicBezTo>
                <a:cubicBezTo>
                  <a:pt x="10966981" y="2140577"/>
                  <a:pt x="10745635" y="2108274"/>
                  <a:pt x="10544586" y="2134585"/>
                </a:cubicBezTo>
                <a:cubicBezTo>
                  <a:pt x="10343537" y="2160896"/>
                  <a:pt x="10165853" y="2106550"/>
                  <a:pt x="9969068" y="2134585"/>
                </a:cubicBezTo>
                <a:cubicBezTo>
                  <a:pt x="9772283" y="2162620"/>
                  <a:pt x="9396652" y="2167997"/>
                  <a:pt x="9064683" y="2134585"/>
                </a:cubicBezTo>
                <a:cubicBezTo>
                  <a:pt x="8732715" y="2101173"/>
                  <a:pt x="8463297" y="2106810"/>
                  <a:pt x="8160299" y="2134585"/>
                </a:cubicBezTo>
                <a:cubicBezTo>
                  <a:pt x="7857301" y="2162360"/>
                  <a:pt x="7780524" y="2162736"/>
                  <a:pt x="7584781" y="2134585"/>
                </a:cubicBezTo>
                <a:cubicBezTo>
                  <a:pt x="7389038" y="2106434"/>
                  <a:pt x="7389960" y="2149788"/>
                  <a:pt x="7228508" y="2134585"/>
                </a:cubicBezTo>
                <a:cubicBezTo>
                  <a:pt x="7067056" y="2119382"/>
                  <a:pt x="6863739" y="2117264"/>
                  <a:pt x="6762613" y="2134585"/>
                </a:cubicBezTo>
                <a:cubicBezTo>
                  <a:pt x="6661488" y="2151906"/>
                  <a:pt x="6508665" y="2144079"/>
                  <a:pt x="6296718" y="2134585"/>
                </a:cubicBezTo>
                <a:cubicBezTo>
                  <a:pt x="6084772" y="2125091"/>
                  <a:pt x="5721716" y="2123364"/>
                  <a:pt x="5501955" y="2134585"/>
                </a:cubicBezTo>
                <a:cubicBezTo>
                  <a:pt x="5282194" y="2145806"/>
                  <a:pt x="5322106" y="2134668"/>
                  <a:pt x="5145682" y="2134585"/>
                </a:cubicBezTo>
                <a:cubicBezTo>
                  <a:pt x="4969258" y="2134502"/>
                  <a:pt x="4832620" y="2143380"/>
                  <a:pt x="4679787" y="2134585"/>
                </a:cubicBezTo>
                <a:cubicBezTo>
                  <a:pt x="4526954" y="2125790"/>
                  <a:pt x="4188192" y="2170870"/>
                  <a:pt x="3775402" y="2134585"/>
                </a:cubicBezTo>
                <a:cubicBezTo>
                  <a:pt x="3362612" y="2098300"/>
                  <a:pt x="3594618" y="2139984"/>
                  <a:pt x="3419129" y="2134585"/>
                </a:cubicBezTo>
                <a:cubicBezTo>
                  <a:pt x="3243640" y="2129186"/>
                  <a:pt x="3146548" y="2137017"/>
                  <a:pt x="3062856" y="2134585"/>
                </a:cubicBezTo>
                <a:cubicBezTo>
                  <a:pt x="2979164" y="2132153"/>
                  <a:pt x="2836679" y="2134987"/>
                  <a:pt x="2706584" y="2134585"/>
                </a:cubicBezTo>
                <a:cubicBezTo>
                  <a:pt x="2576489" y="2134183"/>
                  <a:pt x="2274442" y="2162884"/>
                  <a:pt x="2021444" y="2134585"/>
                </a:cubicBezTo>
                <a:cubicBezTo>
                  <a:pt x="1768446" y="2106286"/>
                  <a:pt x="1643792" y="2138760"/>
                  <a:pt x="1336303" y="2134585"/>
                </a:cubicBezTo>
                <a:cubicBezTo>
                  <a:pt x="1028814" y="2130410"/>
                  <a:pt x="608160" y="2186634"/>
                  <a:pt x="267485" y="2134585"/>
                </a:cubicBezTo>
                <a:cubicBezTo>
                  <a:pt x="132613" y="2106926"/>
                  <a:pt x="1539" y="2003803"/>
                  <a:pt x="0" y="1867100"/>
                </a:cubicBezTo>
                <a:cubicBezTo>
                  <a:pt x="-905" y="1700402"/>
                  <a:pt x="-1810" y="1533017"/>
                  <a:pt x="0" y="1365887"/>
                </a:cubicBezTo>
                <a:cubicBezTo>
                  <a:pt x="1810" y="1198757"/>
                  <a:pt x="12213" y="940796"/>
                  <a:pt x="0" y="816686"/>
                </a:cubicBezTo>
                <a:cubicBezTo>
                  <a:pt x="-12213" y="692576"/>
                  <a:pt x="-5737" y="541895"/>
                  <a:pt x="0" y="2674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EB24A-4BC5-1DDF-B465-F7BBC2A8F83A}"/>
              </a:ext>
            </a:extLst>
          </p:cNvPr>
          <p:cNvGrpSpPr/>
          <p:nvPr/>
        </p:nvGrpSpPr>
        <p:grpSpPr>
          <a:xfrm>
            <a:off x="-355107" y="113793"/>
            <a:ext cx="8074240" cy="838556"/>
            <a:chOff x="-1127644" y="1869860"/>
            <a:chExt cx="7265378" cy="118091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AE2543-508E-C201-7B26-BDFBFE901281}"/>
                </a:ext>
              </a:extLst>
            </p:cNvPr>
            <p:cNvSpPr txBox="1"/>
            <p:nvPr/>
          </p:nvSpPr>
          <p:spPr>
            <a:xfrm>
              <a:off x="-1127644" y="1869860"/>
              <a:ext cx="7265378" cy="1180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NỐI TIẾP  ĐOẠN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74BF6-9925-A027-F81C-9B9A68B23B6C}"/>
                </a:ext>
              </a:extLst>
            </p:cNvPr>
            <p:cNvSpPr txBox="1"/>
            <p:nvPr/>
          </p:nvSpPr>
          <p:spPr>
            <a:xfrm>
              <a:off x="-716243" y="1869860"/>
              <a:ext cx="6469272" cy="1180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NỐI TIẾP ĐOẠN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F46B93-9A92-32BD-8D7F-278DF4A61326}"/>
              </a:ext>
            </a:extLst>
          </p:cNvPr>
          <p:cNvSpPr/>
          <p:nvPr/>
        </p:nvSpPr>
        <p:spPr>
          <a:xfrm>
            <a:off x="1307879" y="1328774"/>
            <a:ext cx="1973436" cy="844722"/>
          </a:xfrm>
          <a:custGeom>
            <a:avLst/>
            <a:gdLst>
              <a:gd name="csX0" fmla="*/ 0 w 1973436"/>
              <a:gd name="csY0" fmla="*/ 190865 h 844722"/>
              <a:gd name="csX1" fmla="*/ 190865 w 1973436"/>
              <a:gd name="csY1" fmla="*/ 0 h 844722"/>
              <a:gd name="csX2" fmla="*/ 689600 w 1973436"/>
              <a:gd name="csY2" fmla="*/ 0 h 844722"/>
              <a:gd name="csX3" fmla="*/ 1204251 w 1973436"/>
              <a:gd name="csY3" fmla="*/ 0 h 844722"/>
              <a:gd name="csX4" fmla="*/ 1782571 w 1973436"/>
              <a:gd name="csY4" fmla="*/ 0 h 844722"/>
              <a:gd name="csX5" fmla="*/ 1973436 w 1973436"/>
              <a:gd name="csY5" fmla="*/ 190865 h 844722"/>
              <a:gd name="csX6" fmla="*/ 1973436 w 1973436"/>
              <a:gd name="csY6" fmla="*/ 653857 h 844722"/>
              <a:gd name="csX7" fmla="*/ 1782571 w 1973436"/>
              <a:gd name="csY7" fmla="*/ 844722 h 844722"/>
              <a:gd name="csX8" fmla="*/ 1220168 w 1973436"/>
              <a:gd name="csY8" fmla="*/ 844722 h 844722"/>
              <a:gd name="csX9" fmla="*/ 705517 w 1973436"/>
              <a:gd name="csY9" fmla="*/ 844722 h 844722"/>
              <a:gd name="csX10" fmla="*/ 190865 w 1973436"/>
              <a:gd name="csY10" fmla="*/ 844722 h 844722"/>
              <a:gd name="csX11" fmla="*/ 0 w 1973436"/>
              <a:gd name="csY11" fmla="*/ 653857 h 844722"/>
              <a:gd name="csX12" fmla="*/ 0 w 1973436"/>
              <a:gd name="csY12" fmla="*/ 190865 h 844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973436" h="844722" fill="none" extrusionOk="0">
                <a:moveTo>
                  <a:pt x="0" y="190865"/>
                </a:moveTo>
                <a:cubicBezTo>
                  <a:pt x="20145" y="72246"/>
                  <a:pt x="97723" y="3892"/>
                  <a:pt x="190865" y="0"/>
                </a:cubicBezTo>
                <a:cubicBezTo>
                  <a:pt x="298591" y="14295"/>
                  <a:pt x="480819" y="18238"/>
                  <a:pt x="689600" y="0"/>
                </a:cubicBezTo>
                <a:cubicBezTo>
                  <a:pt x="898381" y="-18238"/>
                  <a:pt x="990201" y="18032"/>
                  <a:pt x="1204251" y="0"/>
                </a:cubicBezTo>
                <a:cubicBezTo>
                  <a:pt x="1418301" y="-18032"/>
                  <a:pt x="1600368" y="-27949"/>
                  <a:pt x="1782571" y="0"/>
                </a:cubicBezTo>
                <a:cubicBezTo>
                  <a:pt x="1908417" y="7960"/>
                  <a:pt x="1968801" y="106437"/>
                  <a:pt x="1973436" y="190865"/>
                </a:cubicBezTo>
                <a:cubicBezTo>
                  <a:pt x="1965704" y="390080"/>
                  <a:pt x="1973036" y="455450"/>
                  <a:pt x="1973436" y="653857"/>
                </a:cubicBezTo>
                <a:cubicBezTo>
                  <a:pt x="1964100" y="754873"/>
                  <a:pt x="1908073" y="849163"/>
                  <a:pt x="1782571" y="844722"/>
                </a:cubicBezTo>
                <a:cubicBezTo>
                  <a:pt x="1659728" y="841112"/>
                  <a:pt x="1477392" y="834525"/>
                  <a:pt x="1220168" y="844722"/>
                </a:cubicBezTo>
                <a:cubicBezTo>
                  <a:pt x="962944" y="854919"/>
                  <a:pt x="809093" y="830780"/>
                  <a:pt x="705517" y="844722"/>
                </a:cubicBezTo>
                <a:cubicBezTo>
                  <a:pt x="601941" y="858664"/>
                  <a:pt x="308447" y="846619"/>
                  <a:pt x="190865" y="844722"/>
                </a:cubicBezTo>
                <a:cubicBezTo>
                  <a:pt x="72667" y="846470"/>
                  <a:pt x="17193" y="748948"/>
                  <a:pt x="0" y="653857"/>
                </a:cubicBezTo>
                <a:cubicBezTo>
                  <a:pt x="-16331" y="506505"/>
                  <a:pt x="9921" y="410697"/>
                  <a:pt x="0" y="190865"/>
                </a:cubicBezTo>
                <a:close/>
              </a:path>
              <a:path w="1973436" h="844722" stroke="0" extrusionOk="0">
                <a:moveTo>
                  <a:pt x="0" y="190865"/>
                </a:moveTo>
                <a:cubicBezTo>
                  <a:pt x="-16090" y="102340"/>
                  <a:pt x="86885" y="6057"/>
                  <a:pt x="190865" y="0"/>
                </a:cubicBezTo>
                <a:cubicBezTo>
                  <a:pt x="321867" y="-3839"/>
                  <a:pt x="558824" y="6706"/>
                  <a:pt x="689600" y="0"/>
                </a:cubicBezTo>
                <a:cubicBezTo>
                  <a:pt x="820376" y="-6706"/>
                  <a:pt x="1089360" y="13741"/>
                  <a:pt x="1204251" y="0"/>
                </a:cubicBezTo>
                <a:cubicBezTo>
                  <a:pt x="1319142" y="-13741"/>
                  <a:pt x="1610196" y="-19927"/>
                  <a:pt x="1782571" y="0"/>
                </a:cubicBezTo>
                <a:cubicBezTo>
                  <a:pt x="1881558" y="-24949"/>
                  <a:pt x="1985303" y="99653"/>
                  <a:pt x="1973436" y="190865"/>
                </a:cubicBezTo>
                <a:cubicBezTo>
                  <a:pt x="1955221" y="348928"/>
                  <a:pt x="1956505" y="462064"/>
                  <a:pt x="1973436" y="653857"/>
                </a:cubicBezTo>
                <a:cubicBezTo>
                  <a:pt x="1967948" y="758653"/>
                  <a:pt x="1900871" y="860228"/>
                  <a:pt x="1782571" y="844722"/>
                </a:cubicBezTo>
                <a:cubicBezTo>
                  <a:pt x="1666315" y="844604"/>
                  <a:pt x="1500534" y="849968"/>
                  <a:pt x="1267919" y="844722"/>
                </a:cubicBezTo>
                <a:cubicBezTo>
                  <a:pt x="1035304" y="839476"/>
                  <a:pt x="898829" y="851015"/>
                  <a:pt x="785102" y="844722"/>
                </a:cubicBezTo>
                <a:cubicBezTo>
                  <a:pt x="671375" y="838429"/>
                  <a:pt x="317972" y="855025"/>
                  <a:pt x="190865" y="844722"/>
                </a:cubicBezTo>
                <a:cubicBezTo>
                  <a:pt x="85320" y="840863"/>
                  <a:pt x="-9500" y="754960"/>
                  <a:pt x="0" y="653857"/>
                </a:cubicBezTo>
                <a:cubicBezTo>
                  <a:pt x="12607" y="534209"/>
                  <a:pt x="-2779" y="393746"/>
                  <a:pt x="0" y="1908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ĐOẠN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F6D53-5015-578B-04D8-5EBBA5B2A585}"/>
              </a:ext>
            </a:extLst>
          </p:cNvPr>
          <p:cNvSpPr txBox="1"/>
          <p:nvPr/>
        </p:nvSpPr>
        <p:spPr>
          <a:xfrm>
            <a:off x="1244964" y="2705725"/>
            <a:ext cx="97794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/>
              <a:t>      </a:t>
            </a:r>
            <a:r>
              <a:rPr lang="en-US" sz="4400" dirty="0" err="1"/>
              <a:t>Tiếng</a:t>
            </a:r>
            <a:r>
              <a:rPr lang="en-US" sz="4400" dirty="0"/>
              <a:t> </a:t>
            </a:r>
            <a:r>
              <a:rPr lang="en-US" sz="4400" dirty="0" err="1"/>
              <a:t>Mông</a:t>
            </a:r>
            <a:r>
              <a:rPr lang="en-US" sz="4400" dirty="0"/>
              <a:t> </a:t>
            </a:r>
            <a:r>
              <a:rPr lang="en-US" sz="4400" dirty="0" err="1"/>
              <a:t>lẫn</a:t>
            </a:r>
            <a:r>
              <a:rPr lang="en-US" sz="4400" dirty="0"/>
              <a:t> </a:t>
            </a:r>
            <a:r>
              <a:rPr lang="en-US" sz="4400" dirty="0" err="1"/>
              <a:t>tiếng</a:t>
            </a:r>
            <a:r>
              <a:rPr lang="en-US" sz="4400" dirty="0"/>
              <a:t> </a:t>
            </a:r>
            <a:r>
              <a:rPr lang="en-US" sz="4400" dirty="0" err="1"/>
              <a:t>Kinh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</a:t>
            </a:r>
            <a:r>
              <a:rPr lang="en-US" sz="4400" dirty="0" err="1"/>
              <a:t>căn</a:t>
            </a:r>
            <a:r>
              <a:rPr lang="en-US" sz="4400" dirty="0"/>
              <a:t> </a:t>
            </a:r>
            <a:r>
              <a:rPr lang="en-US" sz="4400" dirty="0" err="1"/>
              <a:t>phòng</a:t>
            </a:r>
            <a:r>
              <a:rPr lang="en-US" sz="4400" dirty="0"/>
              <a:t> </a:t>
            </a:r>
            <a:r>
              <a:rPr lang="en-US" sz="4400" dirty="0" err="1"/>
              <a:t>nhỏ</a:t>
            </a:r>
            <a:r>
              <a:rPr lang="en-US" sz="4400" dirty="0"/>
              <a:t> </a:t>
            </a:r>
            <a:r>
              <a:rPr lang="en-US" sz="4400" dirty="0" err="1"/>
              <a:t>thêm</a:t>
            </a:r>
            <a:r>
              <a:rPr lang="en-US" sz="4400" dirty="0"/>
              <a:t> </a:t>
            </a:r>
            <a:r>
              <a:rPr lang="en-US" sz="4400" dirty="0" err="1"/>
              <a:t>rộn</a:t>
            </a:r>
            <a:r>
              <a:rPr lang="en-US" sz="4400" dirty="0"/>
              <a:t> </a:t>
            </a:r>
            <a:r>
              <a:rPr lang="en-US" sz="4400" dirty="0" err="1"/>
              <a:t>ràng</a:t>
            </a:r>
            <a:r>
              <a:rPr lang="en-US" sz="44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02" y="3671527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6735960" imgH="1082160"/>
        </mc:Choice>
        <mc:Fallback>
          <p:control name="TextBox1" r:id="rId1" imgW="6735960" imgH="108216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420C1FF1-0090-376C-3BDA-8949FF8E27F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83613" y="1171251"/>
                  <a:ext cx="6732911" cy="107941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3371FE-F4A4-DB6F-7652-5175CD5752DB}"/>
              </a:ext>
            </a:extLst>
          </p:cNvPr>
          <p:cNvGrpSpPr/>
          <p:nvPr/>
        </p:nvGrpSpPr>
        <p:grpSpPr>
          <a:xfrm>
            <a:off x="856444" y="267198"/>
            <a:ext cx="10724065" cy="1171036"/>
            <a:chOff x="-611475" y="11885500"/>
            <a:chExt cx="7265378" cy="273063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653E0F-2A43-041F-219E-61A673F60C94}"/>
                </a:ext>
              </a:extLst>
            </p:cNvPr>
            <p:cNvSpPr txBox="1"/>
            <p:nvPr/>
          </p:nvSpPr>
          <p:spPr>
            <a:xfrm>
              <a:off x="-611475" y="11885500"/>
              <a:ext cx="7265378" cy="273063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TRONG NHÓM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0CB683-C32C-DE42-048F-22C673B42148}"/>
                </a:ext>
              </a:extLst>
            </p:cNvPr>
            <p:cNvSpPr txBox="1"/>
            <p:nvPr/>
          </p:nvSpPr>
          <p:spPr>
            <a:xfrm>
              <a:off x="-213422" y="11885500"/>
              <a:ext cx="6469272" cy="273063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TRONG NHÓM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16CEF05-17CB-A61B-7543-04D706376F9F}"/>
              </a:ext>
            </a:extLst>
          </p:cNvPr>
          <p:cNvGrpSpPr/>
          <p:nvPr/>
        </p:nvGrpSpPr>
        <p:grpSpPr>
          <a:xfrm>
            <a:off x="162560" y="1574962"/>
            <a:ext cx="5852829" cy="3725540"/>
            <a:chOff x="390828" y="1555691"/>
            <a:chExt cx="5852829" cy="37255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sX0" fmla="*/ 0 w 5812457"/>
                <a:gd name="csY0" fmla="*/ 619062 h 3068919"/>
                <a:gd name="csX1" fmla="*/ 619062 w 5812457"/>
                <a:gd name="csY1" fmla="*/ 0 h 3068919"/>
                <a:gd name="csX2" fmla="*/ 1272538 w 5812457"/>
                <a:gd name="csY2" fmla="*/ 0 h 3068919"/>
                <a:gd name="csX3" fmla="*/ 1834528 w 5812457"/>
                <a:gd name="csY3" fmla="*/ 0 h 3068919"/>
                <a:gd name="csX4" fmla="*/ 2396517 w 5812457"/>
                <a:gd name="csY4" fmla="*/ 0 h 3068919"/>
                <a:gd name="csX5" fmla="*/ 3095737 w 5812457"/>
                <a:gd name="csY5" fmla="*/ 0 h 3068919"/>
                <a:gd name="csX6" fmla="*/ 3611983 w 5812457"/>
                <a:gd name="csY6" fmla="*/ 0 h 3068919"/>
                <a:gd name="csX7" fmla="*/ 4173972 w 5812457"/>
                <a:gd name="csY7" fmla="*/ 0 h 3068919"/>
                <a:gd name="csX8" fmla="*/ 5193395 w 5812457"/>
                <a:gd name="csY8" fmla="*/ 0 h 3068919"/>
                <a:gd name="csX9" fmla="*/ 5812457 w 5812457"/>
                <a:gd name="csY9" fmla="*/ 619062 h 3068919"/>
                <a:gd name="csX10" fmla="*/ 5812457 w 5812457"/>
                <a:gd name="csY10" fmla="*/ 1247635 h 3068919"/>
                <a:gd name="csX11" fmla="*/ 5812457 w 5812457"/>
                <a:gd name="csY11" fmla="*/ 1857900 h 3068919"/>
                <a:gd name="csX12" fmla="*/ 5812457 w 5812457"/>
                <a:gd name="csY12" fmla="*/ 2449857 h 3068919"/>
                <a:gd name="csX13" fmla="*/ 5193395 w 5812457"/>
                <a:gd name="csY13" fmla="*/ 3068919 h 3068919"/>
                <a:gd name="csX14" fmla="*/ 4539919 w 5812457"/>
                <a:gd name="csY14" fmla="*/ 3068919 h 3068919"/>
                <a:gd name="csX15" fmla="*/ 3886443 w 5812457"/>
                <a:gd name="csY15" fmla="*/ 3068919 h 3068919"/>
                <a:gd name="csX16" fmla="*/ 3187223 w 5812457"/>
                <a:gd name="csY16" fmla="*/ 3068919 h 3068919"/>
                <a:gd name="csX17" fmla="*/ 2533747 w 5812457"/>
                <a:gd name="csY17" fmla="*/ 3068919 h 3068919"/>
                <a:gd name="csX18" fmla="*/ 1926014 w 5812457"/>
                <a:gd name="csY18" fmla="*/ 3068919 h 3068919"/>
                <a:gd name="csX19" fmla="*/ 1318281 w 5812457"/>
                <a:gd name="csY19" fmla="*/ 3068919 h 3068919"/>
                <a:gd name="csX20" fmla="*/ 619062 w 5812457"/>
                <a:gd name="csY20" fmla="*/ 3068919 h 3068919"/>
                <a:gd name="csX21" fmla="*/ 0 w 5812457"/>
                <a:gd name="csY21" fmla="*/ 2449857 h 3068919"/>
                <a:gd name="csX22" fmla="*/ 0 w 5812457"/>
                <a:gd name="csY22" fmla="*/ 1839592 h 3068919"/>
                <a:gd name="csX23" fmla="*/ 0 w 5812457"/>
                <a:gd name="csY23" fmla="*/ 1192711 h 3068919"/>
                <a:gd name="csX24" fmla="*/ 0 w 5812457"/>
                <a:gd name="csY24" fmla="*/ 619062 h 30689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algn="just">
                <a:lnSpc>
                  <a:spcPct val="120000"/>
                </a:lnSpc>
              </a:pPr>
              <a:endParaRPr lang="vi-VN" sz="3600" b="0" i="0" dirty="0">
                <a:solidFill>
                  <a:srgbClr val="000000"/>
                </a:solidFill>
                <a:effectLst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612228" y="1546820"/>
                  <a:ext cx="20173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000" b="1" dirty="0" err="1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Yêu</a:t>
                  </a:r>
                  <a:r>
                    <a:rPr 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 </a:t>
                  </a:r>
                  <a:r>
                    <a:rPr lang="en-US" sz="4000" b="1" dirty="0" err="1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Cầu</a:t>
                  </a:r>
                  <a:endParaRPr lang="en-US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2580903"/>
              <a:chOff x="390828" y="2447967"/>
              <a:chExt cx="5852829" cy="258090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5" y="2861186"/>
                <a:ext cx="5278832" cy="2044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algn="just">
                  <a:lnSpc>
                    <a:spcPct val="120000"/>
                  </a:lnSpc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Phân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công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đọc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theo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đoạn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.</a:t>
                </a:r>
              </a:p>
              <a:p>
                <a:pPr marL="568325" algn="just">
                  <a:lnSpc>
                    <a:spcPct val="120000"/>
                  </a:lnSpc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Tất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cả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thành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viên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đều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đọc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.</a:t>
                </a:r>
              </a:p>
              <a:p>
                <a:pPr marL="568325" algn="just">
                  <a:lnSpc>
                    <a:spcPct val="120000"/>
                  </a:lnSpc>
                </a:pP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Giải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nghĩa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từ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cùng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nhau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.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endParaRPr lang="vi-VN" sz="3600" b="0" i="0" dirty="0">
                  <a:solidFill>
                    <a:srgbClr val="000000"/>
                  </a:solidFill>
                  <a:effectLst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10AE8C-9A62-7597-D2F8-52A31F298A33}"/>
              </a:ext>
            </a:extLst>
          </p:cNvPr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sX0" fmla="*/ 0 w 5779742"/>
                <a:gd name="csY0" fmla="*/ 539681 h 2675397"/>
                <a:gd name="csX1" fmla="*/ 539681 w 5779742"/>
                <a:gd name="csY1" fmla="*/ 0 h 2675397"/>
                <a:gd name="csX2" fmla="*/ 1211164 w 5779742"/>
                <a:gd name="csY2" fmla="*/ 0 h 2675397"/>
                <a:gd name="csX3" fmla="*/ 1788639 w 5779742"/>
                <a:gd name="csY3" fmla="*/ 0 h 2675397"/>
                <a:gd name="csX4" fmla="*/ 2366114 w 5779742"/>
                <a:gd name="csY4" fmla="*/ 0 h 2675397"/>
                <a:gd name="csX5" fmla="*/ 3084601 w 5779742"/>
                <a:gd name="csY5" fmla="*/ 0 h 2675397"/>
                <a:gd name="csX6" fmla="*/ 3615072 w 5779742"/>
                <a:gd name="csY6" fmla="*/ 0 h 2675397"/>
                <a:gd name="csX7" fmla="*/ 4192548 w 5779742"/>
                <a:gd name="csY7" fmla="*/ 0 h 2675397"/>
                <a:gd name="csX8" fmla="*/ 5240061 w 5779742"/>
                <a:gd name="csY8" fmla="*/ 0 h 2675397"/>
                <a:gd name="csX9" fmla="*/ 5779742 w 5779742"/>
                <a:gd name="csY9" fmla="*/ 539681 h 2675397"/>
                <a:gd name="csX10" fmla="*/ 5779742 w 5779742"/>
                <a:gd name="csY10" fmla="*/ 1087653 h 2675397"/>
                <a:gd name="csX11" fmla="*/ 5779742 w 5779742"/>
                <a:gd name="csY11" fmla="*/ 1619665 h 2675397"/>
                <a:gd name="csX12" fmla="*/ 5779742 w 5779742"/>
                <a:gd name="csY12" fmla="*/ 2135716 h 2675397"/>
                <a:gd name="csX13" fmla="*/ 5240061 w 5779742"/>
                <a:gd name="csY13" fmla="*/ 2675397 h 2675397"/>
                <a:gd name="csX14" fmla="*/ 4568578 w 5779742"/>
                <a:gd name="csY14" fmla="*/ 2675397 h 2675397"/>
                <a:gd name="csX15" fmla="*/ 3897095 w 5779742"/>
                <a:gd name="csY15" fmla="*/ 2675397 h 2675397"/>
                <a:gd name="csX16" fmla="*/ 3178609 w 5779742"/>
                <a:gd name="csY16" fmla="*/ 2675397 h 2675397"/>
                <a:gd name="csX17" fmla="*/ 2507126 w 5779742"/>
                <a:gd name="csY17" fmla="*/ 2675397 h 2675397"/>
                <a:gd name="csX18" fmla="*/ 1882647 w 5779742"/>
                <a:gd name="csY18" fmla="*/ 2675397 h 2675397"/>
                <a:gd name="csX19" fmla="*/ 1258168 w 5779742"/>
                <a:gd name="csY19" fmla="*/ 2675397 h 2675397"/>
                <a:gd name="csX20" fmla="*/ 539681 w 5779742"/>
                <a:gd name="csY20" fmla="*/ 2675397 h 2675397"/>
                <a:gd name="csX21" fmla="*/ 0 w 5779742"/>
                <a:gd name="csY21" fmla="*/ 2135716 h 2675397"/>
                <a:gd name="csX22" fmla="*/ 0 w 5779742"/>
                <a:gd name="csY22" fmla="*/ 1603704 h 2675397"/>
                <a:gd name="csX23" fmla="*/ 0 w 5779742"/>
                <a:gd name="csY23" fmla="*/ 1039772 h 2675397"/>
                <a:gd name="csX24" fmla="*/ 0 w 5779742"/>
                <a:gd name="csY24" fmla="*/ 539681 h 26753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algn="just">
                <a:lnSpc>
                  <a:spcPct val="120000"/>
                </a:lnSpc>
              </a:pPr>
              <a:endParaRPr lang="vi-VN" sz="3600" b="0" i="0" dirty="0">
                <a:solidFill>
                  <a:srgbClr val="000000"/>
                </a:solidFill>
                <a:effectLst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000" b="1" dirty="0" err="1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Tiêu</a:t>
                  </a:r>
                  <a:r>
                    <a:rPr 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 </a:t>
                  </a:r>
                  <a:r>
                    <a:rPr lang="en-US" sz="4000" b="1" dirty="0" err="1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chí</a:t>
                  </a:r>
                  <a:r>
                    <a:rPr 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 </a:t>
                  </a:r>
                  <a:r>
                    <a:rPr lang="en-US" sz="4000" b="1" dirty="0" err="1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đánh</a:t>
                  </a:r>
                  <a:r>
                    <a:rPr 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 </a:t>
                  </a:r>
                  <a:r>
                    <a:rPr lang="en-US" sz="4000" b="1" dirty="0" err="1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giá</a:t>
                  </a:r>
                  <a:endParaRPr lang="en-US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3371FE-F4A4-DB6F-7652-5175CD5752DB}"/>
              </a:ext>
            </a:extLst>
          </p:cNvPr>
          <p:cNvGrpSpPr/>
          <p:nvPr/>
        </p:nvGrpSpPr>
        <p:grpSpPr>
          <a:xfrm>
            <a:off x="1658565" y="374202"/>
            <a:ext cx="9132800" cy="1217925"/>
            <a:chOff x="-460821" y="23373519"/>
            <a:chExt cx="7265378" cy="276788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653E0F-2A43-041F-219E-61A673F60C94}"/>
                </a:ext>
              </a:extLst>
            </p:cNvPr>
            <p:cNvSpPr txBox="1"/>
            <p:nvPr/>
          </p:nvSpPr>
          <p:spPr>
            <a:xfrm>
              <a:off x="-460821" y="23373519"/>
              <a:ext cx="7265378" cy="27306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TRƯỚC LỚP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0CB683-C32C-DE42-048F-22C673B42148}"/>
                </a:ext>
              </a:extLst>
            </p:cNvPr>
            <p:cNvSpPr txBox="1"/>
            <p:nvPr/>
          </p:nvSpPr>
          <p:spPr>
            <a:xfrm>
              <a:off x="-62767" y="23746050"/>
              <a:ext cx="6469272" cy="27306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TRƯỚC LỚP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sX0" fmla="*/ 0 w 6043728"/>
                  <a:gd name="csY0" fmla="*/ 539681 h 2675397"/>
                  <a:gd name="csX1" fmla="*/ 539681 w 6043728"/>
                  <a:gd name="csY1" fmla="*/ 0 h 2675397"/>
                  <a:gd name="csX2" fmla="*/ 1209870 w 6043728"/>
                  <a:gd name="csY2" fmla="*/ 0 h 2675397"/>
                  <a:gd name="csX3" fmla="*/ 1880060 w 6043728"/>
                  <a:gd name="csY3" fmla="*/ 0 h 2675397"/>
                  <a:gd name="csX4" fmla="*/ 2351675 w 6043728"/>
                  <a:gd name="csY4" fmla="*/ 0 h 2675397"/>
                  <a:gd name="csX5" fmla="*/ 2872933 w 6043728"/>
                  <a:gd name="csY5" fmla="*/ 0 h 2675397"/>
                  <a:gd name="csX6" fmla="*/ 3592766 w 6043728"/>
                  <a:gd name="csY6" fmla="*/ 0 h 2675397"/>
                  <a:gd name="csX7" fmla="*/ 4064381 w 6043728"/>
                  <a:gd name="csY7" fmla="*/ 0 h 2675397"/>
                  <a:gd name="csX8" fmla="*/ 4535996 w 6043728"/>
                  <a:gd name="csY8" fmla="*/ 0 h 2675397"/>
                  <a:gd name="csX9" fmla="*/ 5504047 w 6043728"/>
                  <a:gd name="csY9" fmla="*/ 0 h 2675397"/>
                  <a:gd name="csX10" fmla="*/ 6043728 w 6043728"/>
                  <a:gd name="csY10" fmla="*/ 539681 h 2675397"/>
                  <a:gd name="csX11" fmla="*/ 6043728 w 6043728"/>
                  <a:gd name="csY11" fmla="*/ 1023812 h 2675397"/>
                  <a:gd name="csX12" fmla="*/ 6043728 w 6043728"/>
                  <a:gd name="csY12" fmla="*/ 1587744 h 2675397"/>
                  <a:gd name="csX13" fmla="*/ 6043728 w 6043728"/>
                  <a:gd name="csY13" fmla="*/ 2135716 h 2675397"/>
                  <a:gd name="csX14" fmla="*/ 5504047 w 6043728"/>
                  <a:gd name="csY14" fmla="*/ 2675397 h 2675397"/>
                  <a:gd name="csX15" fmla="*/ 4982789 w 6043728"/>
                  <a:gd name="csY15" fmla="*/ 2675397 h 2675397"/>
                  <a:gd name="csX16" fmla="*/ 4411886 w 6043728"/>
                  <a:gd name="csY16" fmla="*/ 2675397 h 2675397"/>
                  <a:gd name="csX17" fmla="*/ 3840984 w 6043728"/>
                  <a:gd name="csY17" fmla="*/ 2675397 h 2675397"/>
                  <a:gd name="csX18" fmla="*/ 3369370 w 6043728"/>
                  <a:gd name="csY18" fmla="*/ 2675397 h 2675397"/>
                  <a:gd name="csX19" fmla="*/ 2798468 w 6043728"/>
                  <a:gd name="csY19" fmla="*/ 2675397 h 2675397"/>
                  <a:gd name="csX20" fmla="*/ 2277209 w 6043728"/>
                  <a:gd name="csY20" fmla="*/ 2675397 h 2675397"/>
                  <a:gd name="csX21" fmla="*/ 1805594 w 6043728"/>
                  <a:gd name="csY21" fmla="*/ 2675397 h 2675397"/>
                  <a:gd name="csX22" fmla="*/ 1085761 w 6043728"/>
                  <a:gd name="csY22" fmla="*/ 2675397 h 2675397"/>
                  <a:gd name="csX23" fmla="*/ 539681 w 6043728"/>
                  <a:gd name="csY23" fmla="*/ 2675397 h 2675397"/>
                  <a:gd name="csX24" fmla="*/ 0 w 6043728"/>
                  <a:gd name="csY24" fmla="*/ 2135716 h 2675397"/>
                  <a:gd name="csX25" fmla="*/ 0 w 6043728"/>
                  <a:gd name="csY25" fmla="*/ 1603704 h 2675397"/>
                  <a:gd name="csX26" fmla="*/ 0 w 6043728"/>
                  <a:gd name="csY26" fmla="*/ 1087653 h 2675397"/>
                  <a:gd name="csX27" fmla="*/ 0 w 6043728"/>
                  <a:gd name="csY27" fmla="*/ 539681 h 2675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algn="just">
                  <a:lnSpc>
                    <a:spcPct val="120000"/>
                  </a:lnSpc>
                </a:pPr>
                <a:endParaRPr lang="vi-VN" sz="3600" b="0" i="0" dirty="0">
                  <a:solidFill>
                    <a:srgbClr val="000000"/>
                  </a:solidFill>
                  <a:effectLst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4000" b="1" dirty="0" err="1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Tiêu</a:t>
                    </a:r>
                    <a:r>
                      <a:rPr lang="en-US" sz="40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 </a:t>
                    </a:r>
                    <a:r>
                      <a:rPr lang="en-US" sz="4000" b="1" dirty="0" err="1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chí</a:t>
                    </a:r>
                    <a:r>
                      <a:rPr lang="en-US" sz="40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 </a:t>
                    </a:r>
                    <a:r>
                      <a:rPr lang="en-US" sz="4000" b="1" dirty="0" err="1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đánh</a:t>
                    </a:r>
                    <a:r>
                      <a:rPr lang="en-US" sz="40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 </a:t>
                    </a:r>
                    <a:r>
                      <a:rPr lang="en-US" sz="4000" b="1" dirty="0" err="1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giá</a:t>
                    </a:r>
                    <a:endParaRPr 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3371FE-F4A4-DB6F-7652-5175CD5752DB}"/>
              </a:ext>
            </a:extLst>
          </p:cNvPr>
          <p:cNvGrpSpPr/>
          <p:nvPr/>
        </p:nvGrpSpPr>
        <p:grpSpPr>
          <a:xfrm>
            <a:off x="0" y="407832"/>
            <a:ext cx="11938000" cy="1156808"/>
            <a:chOff x="-460821" y="23373519"/>
            <a:chExt cx="7265378" cy="409926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653E0F-2A43-041F-219E-61A673F60C94}"/>
                </a:ext>
              </a:extLst>
            </p:cNvPr>
            <p:cNvSpPr txBox="1"/>
            <p:nvPr/>
          </p:nvSpPr>
          <p:spPr>
            <a:xfrm>
              <a:off x="-460821" y="23373519"/>
              <a:ext cx="7265378" cy="40992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GIẢI THÍCH NGHĨA TỪ KHÓ HIỂU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0CB683-C32C-DE42-048F-22C673B42148}"/>
                </a:ext>
              </a:extLst>
            </p:cNvPr>
            <p:cNvSpPr txBox="1"/>
            <p:nvPr/>
          </p:nvSpPr>
          <p:spPr>
            <a:xfrm>
              <a:off x="-45695" y="23373519"/>
              <a:ext cx="6469272" cy="40992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GIẢI THÍCH NGHĨA TỪ KHÓ HIỂU</a:t>
              </a:r>
            </a:p>
          </p:txBody>
        </p:sp>
      </p:grp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2BB042C-60AC-AC90-8D3A-A47234B2B307}"/>
              </a:ext>
            </a:extLst>
          </p:cNvPr>
          <p:cNvSpPr/>
          <p:nvPr/>
        </p:nvSpPr>
        <p:spPr>
          <a:xfrm>
            <a:off x="1180056" y="2554680"/>
            <a:ext cx="5912602" cy="2284710"/>
          </a:xfrm>
          <a:custGeom>
            <a:avLst/>
            <a:gdLst>
              <a:gd name="csX0" fmla="*/ 0 w 5912602"/>
              <a:gd name="csY0" fmla="*/ 380793 h 2284710"/>
              <a:gd name="csX1" fmla="*/ 380793 w 5912602"/>
              <a:gd name="csY1" fmla="*/ 0 h 2284710"/>
              <a:gd name="csX2" fmla="*/ 3449018 w 5912602"/>
              <a:gd name="csY2" fmla="*/ 0 h 2284710"/>
              <a:gd name="csX3" fmla="*/ 3449018 w 5912602"/>
              <a:gd name="csY3" fmla="*/ 0 h 2284710"/>
              <a:gd name="csX4" fmla="*/ 4927168 w 5912602"/>
              <a:gd name="csY4" fmla="*/ 0 h 2284710"/>
              <a:gd name="csX5" fmla="*/ 5531809 w 5912602"/>
              <a:gd name="csY5" fmla="*/ 0 h 2284710"/>
              <a:gd name="csX6" fmla="*/ 5912602 w 5912602"/>
              <a:gd name="csY6" fmla="*/ 380793 h 2284710"/>
              <a:gd name="csX7" fmla="*/ 5912602 w 5912602"/>
              <a:gd name="csY7" fmla="*/ 1332748 h 2284710"/>
              <a:gd name="csX8" fmla="*/ 6853001 w 5912602"/>
              <a:gd name="csY8" fmla="*/ 1488603 h 2284710"/>
              <a:gd name="csX9" fmla="*/ 5912602 w 5912602"/>
              <a:gd name="csY9" fmla="*/ 1903925 h 2284710"/>
              <a:gd name="csX10" fmla="*/ 5912602 w 5912602"/>
              <a:gd name="csY10" fmla="*/ 1903917 h 2284710"/>
              <a:gd name="csX11" fmla="*/ 5531809 w 5912602"/>
              <a:gd name="csY11" fmla="*/ 2284710 h 2284710"/>
              <a:gd name="csX12" fmla="*/ 4927168 w 5912602"/>
              <a:gd name="csY12" fmla="*/ 2284710 h 2284710"/>
              <a:gd name="csX13" fmla="*/ 3449018 w 5912602"/>
              <a:gd name="csY13" fmla="*/ 2284710 h 2284710"/>
              <a:gd name="csX14" fmla="*/ 3449018 w 5912602"/>
              <a:gd name="csY14" fmla="*/ 2284710 h 2284710"/>
              <a:gd name="csX15" fmla="*/ 380793 w 5912602"/>
              <a:gd name="csY15" fmla="*/ 2284710 h 2284710"/>
              <a:gd name="csX16" fmla="*/ 0 w 5912602"/>
              <a:gd name="csY16" fmla="*/ 1903917 h 2284710"/>
              <a:gd name="csX17" fmla="*/ 0 w 5912602"/>
              <a:gd name="csY17" fmla="*/ 1903925 h 2284710"/>
              <a:gd name="csX18" fmla="*/ 0 w 5912602"/>
              <a:gd name="csY18" fmla="*/ 1332748 h 2284710"/>
              <a:gd name="csX19" fmla="*/ 0 w 5912602"/>
              <a:gd name="csY19" fmla="*/ 1332748 h 2284710"/>
              <a:gd name="csX20" fmla="*/ 0 w 5912602"/>
              <a:gd name="csY20" fmla="*/ 380793 h 22847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91260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1295648" y="129591"/>
                  <a:pt x="2330714" y="-79037"/>
                  <a:pt x="3449018" y="0"/>
                </a:cubicBezTo>
                <a:lnTo>
                  <a:pt x="3449018" y="0"/>
                </a:lnTo>
                <a:cubicBezTo>
                  <a:pt x="3935392" y="82824"/>
                  <a:pt x="4464396" y="76368"/>
                  <a:pt x="4927168" y="0"/>
                </a:cubicBezTo>
                <a:cubicBezTo>
                  <a:pt x="5021700" y="-3875"/>
                  <a:pt x="5316345" y="-34416"/>
                  <a:pt x="5531809" y="0"/>
                </a:cubicBezTo>
                <a:cubicBezTo>
                  <a:pt x="5766271" y="19435"/>
                  <a:pt x="5880071" y="159939"/>
                  <a:pt x="5912602" y="380793"/>
                </a:cubicBezTo>
                <a:cubicBezTo>
                  <a:pt x="5985780" y="851275"/>
                  <a:pt x="5856119" y="1150168"/>
                  <a:pt x="5912602" y="1332748"/>
                </a:cubicBezTo>
                <a:cubicBezTo>
                  <a:pt x="6291714" y="1378563"/>
                  <a:pt x="6586243" y="1414211"/>
                  <a:pt x="6853001" y="1488603"/>
                </a:cubicBezTo>
                <a:cubicBezTo>
                  <a:pt x="6428766" y="1680327"/>
                  <a:pt x="6046363" y="1901560"/>
                  <a:pt x="5912602" y="1903925"/>
                </a:cubicBezTo>
                <a:lnTo>
                  <a:pt x="5912602" y="1903917"/>
                </a:lnTo>
                <a:cubicBezTo>
                  <a:pt x="5927400" y="2104249"/>
                  <a:pt x="5765673" y="2299260"/>
                  <a:pt x="5531809" y="2284710"/>
                </a:cubicBezTo>
                <a:cubicBezTo>
                  <a:pt x="5288677" y="2316048"/>
                  <a:pt x="5120299" y="2311809"/>
                  <a:pt x="4927168" y="2284710"/>
                </a:cubicBezTo>
                <a:cubicBezTo>
                  <a:pt x="4704904" y="2183570"/>
                  <a:pt x="3681653" y="2183553"/>
                  <a:pt x="3449018" y="2284710"/>
                </a:cubicBezTo>
                <a:lnTo>
                  <a:pt x="3449018" y="2284710"/>
                </a:lnTo>
                <a:cubicBezTo>
                  <a:pt x="2091352" y="2245044"/>
                  <a:pt x="1360452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91260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822518" y="-30226"/>
                  <a:pt x="2320518" y="19287"/>
                  <a:pt x="3449018" y="0"/>
                </a:cubicBezTo>
                <a:lnTo>
                  <a:pt x="3449018" y="0"/>
                </a:lnTo>
                <a:cubicBezTo>
                  <a:pt x="3993118" y="59585"/>
                  <a:pt x="4374762" y="48789"/>
                  <a:pt x="4927168" y="0"/>
                </a:cubicBezTo>
                <a:cubicBezTo>
                  <a:pt x="5181955" y="-11091"/>
                  <a:pt x="5439282" y="47624"/>
                  <a:pt x="5531809" y="0"/>
                </a:cubicBezTo>
                <a:cubicBezTo>
                  <a:pt x="5760948" y="-2248"/>
                  <a:pt x="5889208" y="137024"/>
                  <a:pt x="5912602" y="380793"/>
                </a:cubicBezTo>
                <a:cubicBezTo>
                  <a:pt x="5895700" y="731695"/>
                  <a:pt x="5860528" y="952468"/>
                  <a:pt x="5912602" y="1332748"/>
                </a:cubicBezTo>
                <a:cubicBezTo>
                  <a:pt x="6065657" y="1287346"/>
                  <a:pt x="6436137" y="1354752"/>
                  <a:pt x="6853001" y="1488603"/>
                </a:cubicBezTo>
                <a:cubicBezTo>
                  <a:pt x="6429543" y="1642090"/>
                  <a:pt x="6064357" y="1878700"/>
                  <a:pt x="5912602" y="1903925"/>
                </a:cubicBezTo>
                <a:lnTo>
                  <a:pt x="5912602" y="1903917"/>
                </a:lnTo>
                <a:cubicBezTo>
                  <a:pt x="5942994" y="2095551"/>
                  <a:pt x="5738849" y="2249717"/>
                  <a:pt x="5531809" y="2284710"/>
                </a:cubicBezTo>
                <a:cubicBezTo>
                  <a:pt x="5269219" y="2264960"/>
                  <a:pt x="5164608" y="2334454"/>
                  <a:pt x="4927168" y="2284710"/>
                </a:cubicBezTo>
                <a:cubicBezTo>
                  <a:pt x="4604307" y="2296527"/>
                  <a:pt x="3709107" y="2415542"/>
                  <a:pt x="3449018" y="2284710"/>
                </a:cubicBezTo>
                <a:lnTo>
                  <a:pt x="3449018" y="2284710"/>
                </a:lnTo>
                <a:cubicBezTo>
                  <a:pt x="2722769" y="2379742"/>
                  <a:pt x="896535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590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bài đọc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4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có từ nào em chưa hiểu nghĩa? </a:t>
            </a:r>
          </a:p>
        </p:txBody>
      </p:sp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626" y="3194759"/>
            <a:ext cx="2933293" cy="34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3371FE-F4A4-DB6F-7652-5175CD5752DB}"/>
              </a:ext>
            </a:extLst>
          </p:cNvPr>
          <p:cNvGrpSpPr/>
          <p:nvPr/>
        </p:nvGrpSpPr>
        <p:grpSpPr>
          <a:xfrm>
            <a:off x="0" y="407832"/>
            <a:ext cx="11938000" cy="1156808"/>
            <a:chOff x="-460821" y="23373519"/>
            <a:chExt cx="7265378" cy="409926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653E0F-2A43-041F-219E-61A673F60C94}"/>
                </a:ext>
              </a:extLst>
            </p:cNvPr>
            <p:cNvSpPr txBox="1"/>
            <p:nvPr/>
          </p:nvSpPr>
          <p:spPr>
            <a:xfrm>
              <a:off x="-460821" y="23373519"/>
              <a:ext cx="7265378" cy="40992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GIẢI THÍCH NGHĨA TỪ KHÓ HIỂU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0CB683-C32C-DE42-048F-22C673B42148}"/>
                </a:ext>
              </a:extLst>
            </p:cNvPr>
            <p:cNvSpPr txBox="1"/>
            <p:nvPr/>
          </p:nvSpPr>
          <p:spPr>
            <a:xfrm>
              <a:off x="-45695" y="23373519"/>
              <a:ext cx="6469272" cy="40992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GIẢI THÍCH NGHĨA TỪ KHÓ HIỂU</a:t>
              </a:r>
            </a:p>
          </p:txBody>
        </p:sp>
      </p:grpSp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652A12F-6FB3-DCB1-6F02-8391756545B8}"/>
              </a:ext>
            </a:extLst>
          </p:cNvPr>
          <p:cNvSpPr/>
          <p:nvPr/>
        </p:nvSpPr>
        <p:spPr>
          <a:xfrm>
            <a:off x="4982282" y="1628948"/>
            <a:ext cx="1973436" cy="844722"/>
          </a:xfrm>
          <a:custGeom>
            <a:avLst/>
            <a:gdLst>
              <a:gd name="csX0" fmla="*/ 0 w 1973436"/>
              <a:gd name="csY0" fmla="*/ 190865 h 844722"/>
              <a:gd name="csX1" fmla="*/ 190865 w 1973436"/>
              <a:gd name="csY1" fmla="*/ 0 h 844722"/>
              <a:gd name="csX2" fmla="*/ 689600 w 1973436"/>
              <a:gd name="csY2" fmla="*/ 0 h 844722"/>
              <a:gd name="csX3" fmla="*/ 1204251 w 1973436"/>
              <a:gd name="csY3" fmla="*/ 0 h 844722"/>
              <a:gd name="csX4" fmla="*/ 1782571 w 1973436"/>
              <a:gd name="csY4" fmla="*/ 0 h 844722"/>
              <a:gd name="csX5" fmla="*/ 1973436 w 1973436"/>
              <a:gd name="csY5" fmla="*/ 190865 h 844722"/>
              <a:gd name="csX6" fmla="*/ 1973436 w 1973436"/>
              <a:gd name="csY6" fmla="*/ 653857 h 844722"/>
              <a:gd name="csX7" fmla="*/ 1782571 w 1973436"/>
              <a:gd name="csY7" fmla="*/ 844722 h 844722"/>
              <a:gd name="csX8" fmla="*/ 1220168 w 1973436"/>
              <a:gd name="csY8" fmla="*/ 844722 h 844722"/>
              <a:gd name="csX9" fmla="*/ 705517 w 1973436"/>
              <a:gd name="csY9" fmla="*/ 844722 h 844722"/>
              <a:gd name="csX10" fmla="*/ 190865 w 1973436"/>
              <a:gd name="csY10" fmla="*/ 844722 h 844722"/>
              <a:gd name="csX11" fmla="*/ 0 w 1973436"/>
              <a:gd name="csY11" fmla="*/ 653857 h 844722"/>
              <a:gd name="csX12" fmla="*/ 0 w 1973436"/>
              <a:gd name="csY12" fmla="*/ 190865 h 844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973436" h="844722" fill="none" extrusionOk="0">
                <a:moveTo>
                  <a:pt x="0" y="190865"/>
                </a:moveTo>
                <a:cubicBezTo>
                  <a:pt x="20145" y="72246"/>
                  <a:pt x="97723" y="3892"/>
                  <a:pt x="190865" y="0"/>
                </a:cubicBezTo>
                <a:cubicBezTo>
                  <a:pt x="298591" y="14295"/>
                  <a:pt x="480819" y="18238"/>
                  <a:pt x="689600" y="0"/>
                </a:cubicBezTo>
                <a:cubicBezTo>
                  <a:pt x="898381" y="-18238"/>
                  <a:pt x="990201" y="18032"/>
                  <a:pt x="1204251" y="0"/>
                </a:cubicBezTo>
                <a:cubicBezTo>
                  <a:pt x="1418301" y="-18032"/>
                  <a:pt x="1600368" y="-27949"/>
                  <a:pt x="1782571" y="0"/>
                </a:cubicBezTo>
                <a:cubicBezTo>
                  <a:pt x="1908417" y="7960"/>
                  <a:pt x="1968801" y="106437"/>
                  <a:pt x="1973436" y="190865"/>
                </a:cubicBezTo>
                <a:cubicBezTo>
                  <a:pt x="1965704" y="390080"/>
                  <a:pt x="1973036" y="455450"/>
                  <a:pt x="1973436" y="653857"/>
                </a:cubicBezTo>
                <a:cubicBezTo>
                  <a:pt x="1964100" y="754873"/>
                  <a:pt x="1908073" y="849163"/>
                  <a:pt x="1782571" y="844722"/>
                </a:cubicBezTo>
                <a:cubicBezTo>
                  <a:pt x="1659728" y="841112"/>
                  <a:pt x="1477392" y="834525"/>
                  <a:pt x="1220168" y="844722"/>
                </a:cubicBezTo>
                <a:cubicBezTo>
                  <a:pt x="962944" y="854919"/>
                  <a:pt x="809093" y="830780"/>
                  <a:pt x="705517" y="844722"/>
                </a:cubicBezTo>
                <a:cubicBezTo>
                  <a:pt x="601941" y="858664"/>
                  <a:pt x="308447" y="846619"/>
                  <a:pt x="190865" y="844722"/>
                </a:cubicBezTo>
                <a:cubicBezTo>
                  <a:pt x="72667" y="846470"/>
                  <a:pt x="17193" y="748948"/>
                  <a:pt x="0" y="653857"/>
                </a:cubicBezTo>
                <a:cubicBezTo>
                  <a:pt x="-16331" y="506505"/>
                  <a:pt x="9921" y="410697"/>
                  <a:pt x="0" y="190865"/>
                </a:cubicBezTo>
                <a:close/>
              </a:path>
              <a:path w="1973436" h="844722" stroke="0" extrusionOk="0">
                <a:moveTo>
                  <a:pt x="0" y="190865"/>
                </a:moveTo>
                <a:cubicBezTo>
                  <a:pt x="-16090" y="102340"/>
                  <a:pt x="86885" y="6057"/>
                  <a:pt x="190865" y="0"/>
                </a:cubicBezTo>
                <a:cubicBezTo>
                  <a:pt x="321867" y="-3839"/>
                  <a:pt x="558824" y="6706"/>
                  <a:pt x="689600" y="0"/>
                </a:cubicBezTo>
                <a:cubicBezTo>
                  <a:pt x="820376" y="-6706"/>
                  <a:pt x="1089360" y="13741"/>
                  <a:pt x="1204251" y="0"/>
                </a:cubicBezTo>
                <a:cubicBezTo>
                  <a:pt x="1319142" y="-13741"/>
                  <a:pt x="1610196" y="-19927"/>
                  <a:pt x="1782571" y="0"/>
                </a:cubicBezTo>
                <a:cubicBezTo>
                  <a:pt x="1881558" y="-24949"/>
                  <a:pt x="1985303" y="99653"/>
                  <a:pt x="1973436" y="190865"/>
                </a:cubicBezTo>
                <a:cubicBezTo>
                  <a:pt x="1955221" y="348928"/>
                  <a:pt x="1956505" y="462064"/>
                  <a:pt x="1973436" y="653857"/>
                </a:cubicBezTo>
                <a:cubicBezTo>
                  <a:pt x="1967948" y="758653"/>
                  <a:pt x="1900871" y="860228"/>
                  <a:pt x="1782571" y="844722"/>
                </a:cubicBezTo>
                <a:cubicBezTo>
                  <a:pt x="1666315" y="844604"/>
                  <a:pt x="1500534" y="849968"/>
                  <a:pt x="1267919" y="844722"/>
                </a:cubicBezTo>
                <a:cubicBezTo>
                  <a:pt x="1035304" y="839476"/>
                  <a:pt x="898829" y="851015"/>
                  <a:pt x="785102" y="844722"/>
                </a:cubicBezTo>
                <a:cubicBezTo>
                  <a:pt x="671375" y="838429"/>
                  <a:pt x="317972" y="855025"/>
                  <a:pt x="190865" y="844722"/>
                </a:cubicBezTo>
                <a:cubicBezTo>
                  <a:pt x="85320" y="840863"/>
                  <a:pt x="-9500" y="754960"/>
                  <a:pt x="0" y="653857"/>
                </a:cubicBezTo>
                <a:cubicBezTo>
                  <a:pt x="12607" y="534209"/>
                  <a:pt x="-2779" y="393746"/>
                  <a:pt x="0" y="1908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ĐOẠN 1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663394E8-4257-A6F1-B8FF-2893E06F8C53}"/>
              </a:ext>
            </a:extLst>
          </p:cNvPr>
          <p:cNvGrpSpPr/>
          <p:nvPr/>
        </p:nvGrpSpPr>
        <p:grpSpPr>
          <a:xfrm>
            <a:off x="5997053" y="2598948"/>
            <a:ext cx="5951518" cy="3976557"/>
            <a:chOff x="6027389" y="2331623"/>
            <a:chExt cx="5951518" cy="397655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72CA72D-39A3-A8ED-39E0-075164D8FAE2}"/>
                </a:ext>
              </a:extLst>
            </p:cNvPr>
            <p:cNvGrpSpPr/>
            <p:nvPr/>
          </p:nvGrpSpPr>
          <p:grpSpPr>
            <a:xfrm>
              <a:off x="6027389" y="2331623"/>
              <a:ext cx="5951518" cy="3976557"/>
              <a:chOff x="1311303" y="2316510"/>
              <a:chExt cx="5893884" cy="1695951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B2D565A5-F7BB-6A4C-4D49-0DBDF76A9B70}"/>
                  </a:ext>
                </a:extLst>
              </p:cNvPr>
              <p:cNvSpPr/>
              <p:nvPr/>
            </p:nvSpPr>
            <p:spPr>
              <a:xfrm>
                <a:off x="1311303" y="2316510"/>
                <a:ext cx="5893884" cy="1695951"/>
              </a:xfrm>
              <a:custGeom>
                <a:avLst/>
                <a:gdLst>
                  <a:gd name="csX0" fmla="*/ 0 w 5893884"/>
                  <a:gd name="csY0" fmla="*/ 342107 h 1695951"/>
                  <a:gd name="csX1" fmla="*/ 342107 w 5893884"/>
                  <a:gd name="csY1" fmla="*/ 0 h 1695951"/>
                  <a:gd name="csX2" fmla="*/ 993316 w 5893884"/>
                  <a:gd name="csY2" fmla="*/ 0 h 1695951"/>
                  <a:gd name="csX3" fmla="*/ 1540331 w 5893884"/>
                  <a:gd name="csY3" fmla="*/ 0 h 1695951"/>
                  <a:gd name="csX4" fmla="*/ 2087346 w 5893884"/>
                  <a:gd name="csY4" fmla="*/ 0 h 1695951"/>
                  <a:gd name="csX5" fmla="*/ 2790652 w 5893884"/>
                  <a:gd name="csY5" fmla="*/ 0 h 1695951"/>
                  <a:gd name="csX6" fmla="*/ 3285571 w 5893884"/>
                  <a:gd name="csY6" fmla="*/ 0 h 1695951"/>
                  <a:gd name="csX7" fmla="*/ 3832586 w 5893884"/>
                  <a:gd name="csY7" fmla="*/ 0 h 1695951"/>
                  <a:gd name="csX8" fmla="*/ 4587988 w 5893884"/>
                  <a:gd name="csY8" fmla="*/ 0 h 1695951"/>
                  <a:gd name="csX9" fmla="*/ 5551777 w 5893884"/>
                  <a:gd name="csY9" fmla="*/ 0 h 1695951"/>
                  <a:gd name="csX10" fmla="*/ 5893884 w 5893884"/>
                  <a:gd name="csY10" fmla="*/ 342107 h 1695951"/>
                  <a:gd name="csX11" fmla="*/ 5893884 w 5893884"/>
                  <a:gd name="csY11" fmla="*/ 847976 h 1695951"/>
                  <a:gd name="csX12" fmla="*/ 5893884 w 5893884"/>
                  <a:gd name="csY12" fmla="*/ 1353844 h 1695951"/>
                  <a:gd name="csX13" fmla="*/ 5551777 w 5893884"/>
                  <a:gd name="csY13" fmla="*/ 1695951 h 1695951"/>
                  <a:gd name="csX14" fmla="*/ 4900568 w 5893884"/>
                  <a:gd name="csY14" fmla="*/ 1695951 h 1695951"/>
                  <a:gd name="csX15" fmla="*/ 4249360 w 5893884"/>
                  <a:gd name="csY15" fmla="*/ 1695951 h 1695951"/>
                  <a:gd name="csX16" fmla="*/ 3546054 w 5893884"/>
                  <a:gd name="csY16" fmla="*/ 1695951 h 1695951"/>
                  <a:gd name="csX17" fmla="*/ 2894845 w 5893884"/>
                  <a:gd name="csY17" fmla="*/ 1695951 h 1695951"/>
                  <a:gd name="csX18" fmla="*/ 2295733 w 5893884"/>
                  <a:gd name="csY18" fmla="*/ 1695951 h 1695951"/>
                  <a:gd name="csX19" fmla="*/ 1696621 w 5893884"/>
                  <a:gd name="csY19" fmla="*/ 1695951 h 1695951"/>
                  <a:gd name="csX20" fmla="*/ 1201703 w 5893884"/>
                  <a:gd name="csY20" fmla="*/ 1695951 h 1695951"/>
                  <a:gd name="csX21" fmla="*/ 342107 w 5893884"/>
                  <a:gd name="csY21" fmla="*/ 1695951 h 1695951"/>
                  <a:gd name="csX22" fmla="*/ 0 w 5893884"/>
                  <a:gd name="csY22" fmla="*/ 1353844 h 1695951"/>
                  <a:gd name="csX23" fmla="*/ 0 w 5893884"/>
                  <a:gd name="csY23" fmla="*/ 858093 h 1695951"/>
                  <a:gd name="csX24" fmla="*/ 0 w 5893884"/>
                  <a:gd name="csY24" fmla="*/ 342107 h 16959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</a:cxnLst>
                <a:rect l="l" t="t" r="r" b="b"/>
                <a:pathLst>
                  <a:path w="5893884" h="1695951" fill="none" extrusionOk="0">
                    <a:moveTo>
                      <a:pt x="0" y="342107"/>
                    </a:moveTo>
                    <a:cubicBezTo>
                      <a:pt x="-12410" y="116156"/>
                      <a:pt x="177544" y="35687"/>
                      <a:pt x="342107" y="0"/>
                    </a:cubicBezTo>
                    <a:cubicBezTo>
                      <a:pt x="508209" y="8961"/>
                      <a:pt x="760339" y="11605"/>
                      <a:pt x="993316" y="0"/>
                    </a:cubicBezTo>
                    <a:cubicBezTo>
                      <a:pt x="1226293" y="-11605"/>
                      <a:pt x="1342590" y="27217"/>
                      <a:pt x="1540331" y="0"/>
                    </a:cubicBezTo>
                    <a:cubicBezTo>
                      <a:pt x="1738073" y="-27217"/>
                      <a:pt x="1839039" y="-1042"/>
                      <a:pt x="2087346" y="0"/>
                    </a:cubicBezTo>
                    <a:cubicBezTo>
                      <a:pt x="2335654" y="1042"/>
                      <a:pt x="2625945" y="21761"/>
                      <a:pt x="2790652" y="0"/>
                    </a:cubicBezTo>
                    <a:cubicBezTo>
                      <a:pt x="2955359" y="-21761"/>
                      <a:pt x="3104579" y="-537"/>
                      <a:pt x="3285571" y="0"/>
                    </a:cubicBezTo>
                    <a:cubicBezTo>
                      <a:pt x="3466563" y="537"/>
                      <a:pt x="3664511" y="-20193"/>
                      <a:pt x="3832586" y="0"/>
                    </a:cubicBezTo>
                    <a:cubicBezTo>
                      <a:pt x="4000662" y="20193"/>
                      <a:pt x="4286247" y="-28303"/>
                      <a:pt x="4587988" y="0"/>
                    </a:cubicBezTo>
                    <a:cubicBezTo>
                      <a:pt x="4889729" y="28303"/>
                      <a:pt x="5348772" y="-19763"/>
                      <a:pt x="5551777" y="0"/>
                    </a:cubicBezTo>
                    <a:cubicBezTo>
                      <a:pt x="5732211" y="10579"/>
                      <a:pt x="5902002" y="158068"/>
                      <a:pt x="5893884" y="342107"/>
                    </a:cubicBezTo>
                    <a:cubicBezTo>
                      <a:pt x="5873367" y="530361"/>
                      <a:pt x="5874969" y="699021"/>
                      <a:pt x="5893884" y="847976"/>
                    </a:cubicBezTo>
                    <a:cubicBezTo>
                      <a:pt x="5912799" y="996931"/>
                      <a:pt x="5903613" y="1238813"/>
                      <a:pt x="5893884" y="1353844"/>
                    </a:cubicBezTo>
                    <a:cubicBezTo>
                      <a:pt x="5926140" y="1537064"/>
                      <a:pt x="5719236" y="1673404"/>
                      <a:pt x="5551777" y="1695951"/>
                    </a:cubicBezTo>
                    <a:cubicBezTo>
                      <a:pt x="5353007" y="1713368"/>
                      <a:pt x="5126039" y="1700062"/>
                      <a:pt x="4900568" y="1695951"/>
                    </a:cubicBezTo>
                    <a:cubicBezTo>
                      <a:pt x="4675097" y="1691840"/>
                      <a:pt x="4554021" y="1680209"/>
                      <a:pt x="4249360" y="1695951"/>
                    </a:cubicBezTo>
                    <a:cubicBezTo>
                      <a:pt x="3944699" y="1711693"/>
                      <a:pt x="3794630" y="1681090"/>
                      <a:pt x="3546054" y="1695951"/>
                    </a:cubicBezTo>
                    <a:cubicBezTo>
                      <a:pt x="3297478" y="1710812"/>
                      <a:pt x="3100574" y="1704051"/>
                      <a:pt x="2894845" y="1695951"/>
                    </a:cubicBezTo>
                    <a:cubicBezTo>
                      <a:pt x="2689116" y="1687851"/>
                      <a:pt x="2419099" y="1675081"/>
                      <a:pt x="2295733" y="1695951"/>
                    </a:cubicBezTo>
                    <a:cubicBezTo>
                      <a:pt x="2172367" y="1716821"/>
                      <a:pt x="1882559" y="1689626"/>
                      <a:pt x="1696621" y="1695951"/>
                    </a:cubicBezTo>
                    <a:cubicBezTo>
                      <a:pt x="1510683" y="1702276"/>
                      <a:pt x="1327754" y="1701597"/>
                      <a:pt x="1201703" y="1695951"/>
                    </a:cubicBezTo>
                    <a:cubicBezTo>
                      <a:pt x="1075652" y="1690305"/>
                      <a:pt x="769173" y="1712023"/>
                      <a:pt x="342107" y="1695951"/>
                    </a:cubicBezTo>
                    <a:cubicBezTo>
                      <a:pt x="148265" y="1698171"/>
                      <a:pt x="20141" y="1518676"/>
                      <a:pt x="0" y="1353844"/>
                    </a:cubicBezTo>
                    <a:cubicBezTo>
                      <a:pt x="2865" y="1221615"/>
                      <a:pt x="10337" y="1036130"/>
                      <a:pt x="0" y="858093"/>
                    </a:cubicBezTo>
                    <a:cubicBezTo>
                      <a:pt x="-10337" y="680056"/>
                      <a:pt x="7817" y="552484"/>
                      <a:pt x="0" y="342107"/>
                    </a:cubicBezTo>
                    <a:close/>
                  </a:path>
                  <a:path w="5893884" h="1695951" stroke="0" extrusionOk="0">
                    <a:moveTo>
                      <a:pt x="0" y="342107"/>
                    </a:moveTo>
                    <a:cubicBezTo>
                      <a:pt x="1482" y="198498"/>
                      <a:pt x="168485" y="27371"/>
                      <a:pt x="342107" y="0"/>
                    </a:cubicBezTo>
                    <a:cubicBezTo>
                      <a:pt x="486123" y="-14879"/>
                      <a:pt x="857520" y="-32975"/>
                      <a:pt x="1045412" y="0"/>
                    </a:cubicBezTo>
                    <a:cubicBezTo>
                      <a:pt x="1233305" y="32975"/>
                      <a:pt x="1384718" y="7341"/>
                      <a:pt x="1592428" y="0"/>
                    </a:cubicBezTo>
                    <a:cubicBezTo>
                      <a:pt x="1800138" y="-7341"/>
                      <a:pt x="1904472" y="13998"/>
                      <a:pt x="2139443" y="0"/>
                    </a:cubicBezTo>
                    <a:cubicBezTo>
                      <a:pt x="2374414" y="-13998"/>
                      <a:pt x="2594928" y="12989"/>
                      <a:pt x="2842749" y="0"/>
                    </a:cubicBezTo>
                    <a:cubicBezTo>
                      <a:pt x="3090570" y="-12989"/>
                      <a:pt x="3206828" y="20003"/>
                      <a:pt x="3441861" y="0"/>
                    </a:cubicBezTo>
                    <a:cubicBezTo>
                      <a:pt x="3676894" y="-20003"/>
                      <a:pt x="3973849" y="14828"/>
                      <a:pt x="4197263" y="0"/>
                    </a:cubicBezTo>
                    <a:cubicBezTo>
                      <a:pt x="4420677" y="-14828"/>
                      <a:pt x="4732689" y="2866"/>
                      <a:pt x="4952665" y="0"/>
                    </a:cubicBezTo>
                    <a:cubicBezTo>
                      <a:pt x="5172641" y="-2866"/>
                      <a:pt x="5270590" y="24808"/>
                      <a:pt x="5551777" y="0"/>
                    </a:cubicBezTo>
                    <a:cubicBezTo>
                      <a:pt x="5710961" y="-13369"/>
                      <a:pt x="5851165" y="152792"/>
                      <a:pt x="5893884" y="342107"/>
                    </a:cubicBezTo>
                    <a:cubicBezTo>
                      <a:pt x="5887965" y="580500"/>
                      <a:pt x="5874508" y="662397"/>
                      <a:pt x="5893884" y="847976"/>
                    </a:cubicBezTo>
                    <a:cubicBezTo>
                      <a:pt x="5913260" y="1033555"/>
                      <a:pt x="5886911" y="1189914"/>
                      <a:pt x="5893884" y="1353844"/>
                    </a:cubicBezTo>
                    <a:cubicBezTo>
                      <a:pt x="5895270" y="1524816"/>
                      <a:pt x="5735349" y="1685761"/>
                      <a:pt x="5551777" y="1695951"/>
                    </a:cubicBezTo>
                    <a:cubicBezTo>
                      <a:pt x="5425003" y="1707878"/>
                      <a:pt x="5165682" y="1710202"/>
                      <a:pt x="5056858" y="1695951"/>
                    </a:cubicBezTo>
                    <a:cubicBezTo>
                      <a:pt x="4948034" y="1681700"/>
                      <a:pt x="4647024" y="1729798"/>
                      <a:pt x="4301456" y="1695951"/>
                    </a:cubicBezTo>
                    <a:cubicBezTo>
                      <a:pt x="3955888" y="1662104"/>
                      <a:pt x="3969051" y="1684699"/>
                      <a:pt x="3702344" y="1695951"/>
                    </a:cubicBezTo>
                    <a:cubicBezTo>
                      <a:pt x="3435637" y="1707203"/>
                      <a:pt x="3365020" y="1694627"/>
                      <a:pt x="3103232" y="1695951"/>
                    </a:cubicBezTo>
                    <a:cubicBezTo>
                      <a:pt x="2841444" y="1697275"/>
                      <a:pt x="2643592" y="1728365"/>
                      <a:pt x="2347830" y="1695951"/>
                    </a:cubicBezTo>
                    <a:cubicBezTo>
                      <a:pt x="2052068" y="1663537"/>
                      <a:pt x="1854686" y="1696359"/>
                      <a:pt x="1644525" y="1695951"/>
                    </a:cubicBezTo>
                    <a:cubicBezTo>
                      <a:pt x="1434364" y="1695543"/>
                      <a:pt x="1236645" y="1686557"/>
                      <a:pt x="1045412" y="1695951"/>
                    </a:cubicBezTo>
                    <a:cubicBezTo>
                      <a:pt x="854179" y="1705345"/>
                      <a:pt x="590693" y="1678656"/>
                      <a:pt x="342107" y="1695951"/>
                    </a:cubicBezTo>
                    <a:cubicBezTo>
                      <a:pt x="157351" y="1705034"/>
                      <a:pt x="-18078" y="1535988"/>
                      <a:pt x="0" y="1353844"/>
                    </a:cubicBezTo>
                    <a:cubicBezTo>
                      <a:pt x="18936" y="1216975"/>
                      <a:pt x="3245" y="993434"/>
                      <a:pt x="0" y="837858"/>
                    </a:cubicBezTo>
                    <a:cubicBezTo>
                      <a:pt x="-3245" y="682282"/>
                      <a:pt x="-23387" y="493773"/>
                      <a:pt x="0" y="342107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algn="just">
                  <a:lnSpc>
                    <a:spcPct val="120000"/>
                  </a:lnSpc>
                </a:pPr>
                <a:endParaRPr lang="vi-VN" sz="3600" b="0" i="0" dirty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397A21-0FB3-C468-D74E-71A31525C9EB}"/>
                  </a:ext>
                </a:extLst>
              </p:cNvPr>
              <p:cNvSpPr txBox="1"/>
              <p:nvPr/>
            </p:nvSpPr>
            <p:spPr>
              <a:xfrm>
                <a:off x="1834212" y="2394472"/>
                <a:ext cx="4998720" cy="78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solidFill>
                      <a:srgbClr val="002060"/>
                    </a:solidFill>
                  </a:rPr>
                  <a:t>Xám</a:t>
                </a:r>
                <a:r>
                  <a:rPr lang="en-US" sz="4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</a:rPr>
                  <a:t>xịt</a:t>
                </a:r>
                <a:r>
                  <a:rPr lang="en-US" sz="4400" b="1" dirty="0">
                    <a:solidFill>
                      <a:srgbClr val="002060"/>
                    </a:solidFill>
                  </a:rPr>
                  <a:t>: </a:t>
                </a:r>
                <a:r>
                  <a:rPr lang="en-US" sz="4400" i="1" dirty="0" err="1">
                    <a:solidFill>
                      <a:srgbClr val="002060"/>
                    </a:solidFill>
                  </a:rPr>
                  <a:t>xám</a:t>
                </a:r>
                <a:r>
                  <a:rPr lang="en-US" sz="44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</a:rPr>
                  <a:t>đen</a:t>
                </a:r>
                <a:r>
                  <a:rPr lang="en-US" sz="44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</a:rPr>
                  <a:t>lại</a:t>
                </a:r>
                <a:r>
                  <a:rPr lang="en-US" sz="44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</a:rPr>
                  <a:t>trông</a:t>
                </a:r>
                <a:r>
                  <a:rPr lang="en-US" sz="44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</a:rPr>
                  <a:t>tối</a:t>
                </a:r>
                <a:r>
                  <a:rPr lang="en-US" sz="44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44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</a:rPr>
                  <a:t>xấu</a:t>
                </a:r>
                <a:endParaRPr lang="en-US" sz="4400" i="1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2050" name="Picture 2" descr="Bầu trời TP.HCM xám xịt trước cơn mưa lớn">
              <a:extLst>
                <a:ext uri="{FF2B5EF4-FFF2-40B4-BE49-F238E27FC236}">
                  <a16:creationId xmlns:a16="http://schemas.microsoft.com/office/drawing/2014/main" id="{249900CD-A46E-7FAB-B440-7A106B891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583" y="4001459"/>
              <a:ext cx="3687898" cy="20652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00A42122-BF61-16F1-984F-3FB765E3B1FB}"/>
              </a:ext>
            </a:extLst>
          </p:cNvPr>
          <p:cNvGrpSpPr/>
          <p:nvPr/>
        </p:nvGrpSpPr>
        <p:grpSpPr>
          <a:xfrm>
            <a:off x="252682" y="2685653"/>
            <a:ext cx="5510696" cy="3976558"/>
            <a:chOff x="213093" y="2661979"/>
            <a:chExt cx="5510696" cy="39765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AC3B586-5A02-33C8-CFB8-E9A33B186874}"/>
                </a:ext>
              </a:extLst>
            </p:cNvPr>
            <p:cNvGrpSpPr/>
            <p:nvPr/>
          </p:nvGrpSpPr>
          <p:grpSpPr>
            <a:xfrm>
              <a:off x="213093" y="2661979"/>
              <a:ext cx="5510696" cy="3976558"/>
              <a:chOff x="1311303" y="2385530"/>
              <a:chExt cx="6044537" cy="167617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1270F8A-B344-9446-E96F-342D81C5DF9A}"/>
                  </a:ext>
                </a:extLst>
              </p:cNvPr>
              <p:cNvSpPr/>
              <p:nvPr/>
            </p:nvSpPr>
            <p:spPr>
              <a:xfrm>
                <a:off x="1311303" y="2385530"/>
                <a:ext cx="6044537" cy="1676172"/>
              </a:xfrm>
              <a:custGeom>
                <a:avLst/>
                <a:gdLst>
                  <a:gd name="csX0" fmla="*/ 0 w 6044537"/>
                  <a:gd name="csY0" fmla="*/ 338117 h 1676172"/>
                  <a:gd name="csX1" fmla="*/ 338117 w 6044537"/>
                  <a:gd name="csY1" fmla="*/ 0 h 1676172"/>
                  <a:gd name="csX2" fmla="*/ 1009155 w 6044537"/>
                  <a:gd name="csY2" fmla="*/ 0 h 1676172"/>
                  <a:gd name="csX3" fmla="*/ 1572827 w 6044537"/>
                  <a:gd name="csY3" fmla="*/ 0 h 1676172"/>
                  <a:gd name="csX4" fmla="*/ 2136499 w 6044537"/>
                  <a:gd name="csY4" fmla="*/ 0 h 1676172"/>
                  <a:gd name="csX5" fmla="*/ 2861219 w 6044537"/>
                  <a:gd name="csY5" fmla="*/ 0 h 1676172"/>
                  <a:gd name="csX6" fmla="*/ 3371208 w 6044537"/>
                  <a:gd name="csY6" fmla="*/ 0 h 1676172"/>
                  <a:gd name="csX7" fmla="*/ 3934880 w 6044537"/>
                  <a:gd name="csY7" fmla="*/ 0 h 1676172"/>
                  <a:gd name="csX8" fmla="*/ 4713284 w 6044537"/>
                  <a:gd name="csY8" fmla="*/ 0 h 1676172"/>
                  <a:gd name="csX9" fmla="*/ 5706420 w 6044537"/>
                  <a:gd name="csY9" fmla="*/ 0 h 1676172"/>
                  <a:gd name="csX10" fmla="*/ 6044537 w 6044537"/>
                  <a:gd name="csY10" fmla="*/ 338117 h 1676172"/>
                  <a:gd name="csX11" fmla="*/ 6044537 w 6044537"/>
                  <a:gd name="csY11" fmla="*/ 838086 h 1676172"/>
                  <a:gd name="csX12" fmla="*/ 6044537 w 6044537"/>
                  <a:gd name="csY12" fmla="*/ 1338055 h 1676172"/>
                  <a:gd name="csX13" fmla="*/ 5706420 w 6044537"/>
                  <a:gd name="csY13" fmla="*/ 1676172 h 1676172"/>
                  <a:gd name="csX14" fmla="*/ 5035382 w 6044537"/>
                  <a:gd name="csY14" fmla="*/ 1676172 h 1676172"/>
                  <a:gd name="csX15" fmla="*/ 4364344 w 6044537"/>
                  <a:gd name="csY15" fmla="*/ 1676172 h 1676172"/>
                  <a:gd name="csX16" fmla="*/ 3639623 w 6044537"/>
                  <a:gd name="csY16" fmla="*/ 1676172 h 1676172"/>
                  <a:gd name="csX17" fmla="*/ 2968585 w 6044537"/>
                  <a:gd name="csY17" fmla="*/ 1676172 h 1676172"/>
                  <a:gd name="csX18" fmla="*/ 2351231 w 6044537"/>
                  <a:gd name="csY18" fmla="*/ 1676172 h 1676172"/>
                  <a:gd name="csX19" fmla="*/ 1733876 w 6044537"/>
                  <a:gd name="csY19" fmla="*/ 1676172 h 1676172"/>
                  <a:gd name="csX20" fmla="*/ 1223887 w 6044537"/>
                  <a:gd name="csY20" fmla="*/ 1676172 h 1676172"/>
                  <a:gd name="csX21" fmla="*/ 338117 w 6044537"/>
                  <a:gd name="csY21" fmla="*/ 1676172 h 1676172"/>
                  <a:gd name="csX22" fmla="*/ 0 w 6044537"/>
                  <a:gd name="csY22" fmla="*/ 1338055 h 1676172"/>
                  <a:gd name="csX23" fmla="*/ 0 w 6044537"/>
                  <a:gd name="csY23" fmla="*/ 848085 h 1676172"/>
                  <a:gd name="csX24" fmla="*/ 0 w 6044537"/>
                  <a:gd name="csY24" fmla="*/ 338117 h 16761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</a:cxnLst>
                <a:rect l="l" t="t" r="r" b="b"/>
                <a:pathLst>
                  <a:path w="6044537" h="1676172" fill="none" extrusionOk="0">
                    <a:moveTo>
                      <a:pt x="0" y="338117"/>
                    </a:moveTo>
                    <a:cubicBezTo>
                      <a:pt x="-2903" y="142722"/>
                      <a:pt x="164063" y="18567"/>
                      <a:pt x="338117" y="0"/>
                    </a:cubicBezTo>
                    <a:cubicBezTo>
                      <a:pt x="639008" y="-3033"/>
                      <a:pt x="849287" y="-2500"/>
                      <a:pt x="1009155" y="0"/>
                    </a:cubicBezTo>
                    <a:cubicBezTo>
                      <a:pt x="1169023" y="2500"/>
                      <a:pt x="1318903" y="11153"/>
                      <a:pt x="1572827" y="0"/>
                    </a:cubicBezTo>
                    <a:cubicBezTo>
                      <a:pt x="1826751" y="-11153"/>
                      <a:pt x="1866670" y="447"/>
                      <a:pt x="2136499" y="0"/>
                    </a:cubicBezTo>
                    <a:cubicBezTo>
                      <a:pt x="2406328" y="-447"/>
                      <a:pt x="2574290" y="-33693"/>
                      <a:pt x="2861219" y="0"/>
                    </a:cubicBezTo>
                    <a:cubicBezTo>
                      <a:pt x="3148148" y="33693"/>
                      <a:pt x="3142921" y="-9172"/>
                      <a:pt x="3371208" y="0"/>
                    </a:cubicBezTo>
                    <a:cubicBezTo>
                      <a:pt x="3599495" y="9172"/>
                      <a:pt x="3727319" y="-7993"/>
                      <a:pt x="3934880" y="0"/>
                    </a:cubicBezTo>
                    <a:cubicBezTo>
                      <a:pt x="4142441" y="7993"/>
                      <a:pt x="4337673" y="30701"/>
                      <a:pt x="4713284" y="0"/>
                    </a:cubicBezTo>
                    <a:cubicBezTo>
                      <a:pt x="5088895" y="-30701"/>
                      <a:pt x="5316813" y="21909"/>
                      <a:pt x="5706420" y="0"/>
                    </a:cubicBezTo>
                    <a:cubicBezTo>
                      <a:pt x="5879975" y="16394"/>
                      <a:pt x="6053537" y="156814"/>
                      <a:pt x="6044537" y="338117"/>
                    </a:cubicBezTo>
                    <a:cubicBezTo>
                      <a:pt x="6023340" y="445018"/>
                      <a:pt x="6066426" y="613300"/>
                      <a:pt x="6044537" y="838086"/>
                    </a:cubicBezTo>
                    <a:cubicBezTo>
                      <a:pt x="6022648" y="1062872"/>
                      <a:pt x="6039619" y="1088829"/>
                      <a:pt x="6044537" y="1338055"/>
                    </a:cubicBezTo>
                    <a:cubicBezTo>
                      <a:pt x="6069456" y="1520373"/>
                      <a:pt x="5882059" y="1664523"/>
                      <a:pt x="5706420" y="1676172"/>
                    </a:cubicBezTo>
                    <a:cubicBezTo>
                      <a:pt x="5397549" y="1664591"/>
                      <a:pt x="5254520" y="1653976"/>
                      <a:pt x="5035382" y="1676172"/>
                    </a:cubicBezTo>
                    <a:cubicBezTo>
                      <a:pt x="4816244" y="1698368"/>
                      <a:pt x="4573694" y="1681054"/>
                      <a:pt x="4364344" y="1676172"/>
                    </a:cubicBezTo>
                    <a:cubicBezTo>
                      <a:pt x="4154994" y="1671290"/>
                      <a:pt x="3990593" y="1706547"/>
                      <a:pt x="3639623" y="1676172"/>
                    </a:cubicBezTo>
                    <a:cubicBezTo>
                      <a:pt x="3288653" y="1645797"/>
                      <a:pt x="3202885" y="1656581"/>
                      <a:pt x="2968585" y="1676172"/>
                    </a:cubicBezTo>
                    <a:cubicBezTo>
                      <a:pt x="2734285" y="1695763"/>
                      <a:pt x="2537539" y="1674068"/>
                      <a:pt x="2351231" y="1676172"/>
                    </a:cubicBezTo>
                    <a:cubicBezTo>
                      <a:pt x="2164923" y="1678276"/>
                      <a:pt x="1954301" y="1686159"/>
                      <a:pt x="1733876" y="1676172"/>
                    </a:cubicBezTo>
                    <a:cubicBezTo>
                      <a:pt x="1513452" y="1666185"/>
                      <a:pt x="1330539" y="1684114"/>
                      <a:pt x="1223887" y="1676172"/>
                    </a:cubicBezTo>
                    <a:cubicBezTo>
                      <a:pt x="1117235" y="1668230"/>
                      <a:pt x="634108" y="1711182"/>
                      <a:pt x="338117" y="1676172"/>
                    </a:cubicBezTo>
                    <a:cubicBezTo>
                      <a:pt x="122298" y="1689344"/>
                      <a:pt x="20965" y="1499698"/>
                      <a:pt x="0" y="1338055"/>
                    </a:cubicBezTo>
                    <a:cubicBezTo>
                      <a:pt x="7926" y="1231382"/>
                      <a:pt x="-21569" y="949824"/>
                      <a:pt x="0" y="848085"/>
                    </a:cubicBezTo>
                    <a:cubicBezTo>
                      <a:pt x="21569" y="746346"/>
                      <a:pt x="-10761" y="572782"/>
                      <a:pt x="0" y="338117"/>
                    </a:cubicBezTo>
                    <a:close/>
                  </a:path>
                  <a:path w="6044537" h="1676172" stroke="0" extrusionOk="0">
                    <a:moveTo>
                      <a:pt x="0" y="338117"/>
                    </a:moveTo>
                    <a:cubicBezTo>
                      <a:pt x="217" y="158007"/>
                      <a:pt x="160739" y="16724"/>
                      <a:pt x="338117" y="0"/>
                    </a:cubicBezTo>
                    <a:cubicBezTo>
                      <a:pt x="668776" y="-17777"/>
                      <a:pt x="774911" y="-4561"/>
                      <a:pt x="1062838" y="0"/>
                    </a:cubicBezTo>
                    <a:cubicBezTo>
                      <a:pt x="1350765" y="4561"/>
                      <a:pt x="1419475" y="24981"/>
                      <a:pt x="1626510" y="0"/>
                    </a:cubicBezTo>
                    <a:cubicBezTo>
                      <a:pt x="1833545" y="-24981"/>
                      <a:pt x="1974710" y="1395"/>
                      <a:pt x="2190182" y="0"/>
                    </a:cubicBezTo>
                    <a:cubicBezTo>
                      <a:pt x="2405654" y="-1395"/>
                      <a:pt x="2656119" y="-2202"/>
                      <a:pt x="2914902" y="0"/>
                    </a:cubicBezTo>
                    <a:cubicBezTo>
                      <a:pt x="3173685" y="2202"/>
                      <a:pt x="3303511" y="-17594"/>
                      <a:pt x="3532257" y="0"/>
                    </a:cubicBezTo>
                    <a:cubicBezTo>
                      <a:pt x="3761003" y="17594"/>
                      <a:pt x="4051010" y="24306"/>
                      <a:pt x="4310661" y="0"/>
                    </a:cubicBezTo>
                    <a:cubicBezTo>
                      <a:pt x="4570312" y="-24306"/>
                      <a:pt x="4770583" y="-8845"/>
                      <a:pt x="5089065" y="0"/>
                    </a:cubicBezTo>
                    <a:cubicBezTo>
                      <a:pt x="5407547" y="8845"/>
                      <a:pt x="5494462" y="-26720"/>
                      <a:pt x="5706420" y="0"/>
                    </a:cubicBezTo>
                    <a:cubicBezTo>
                      <a:pt x="5856107" y="-16646"/>
                      <a:pt x="5998301" y="150974"/>
                      <a:pt x="6044537" y="338117"/>
                    </a:cubicBezTo>
                    <a:cubicBezTo>
                      <a:pt x="6048316" y="543911"/>
                      <a:pt x="6068250" y="610780"/>
                      <a:pt x="6044537" y="838086"/>
                    </a:cubicBezTo>
                    <a:cubicBezTo>
                      <a:pt x="6020824" y="1065392"/>
                      <a:pt x="6055143" y="1160136"/>
                      <a:pt x="6044537" y="1338055"/>
                    </a:cubicBezTo>
                    <a:cubicBezTo>
                      <a:pt x="6045918" y="1506882"/>
                      <a:pt x="5878984" y="1649270"/>
                      <a:pt x="5706420" y="1676172"/>
                    </a:cubicBezTo>
                    <a:cubicBezTo>
                      <a:pt x="5481582" y="1680308"/>
                      <a:pt x="5387934" y="1697928"/>
                      <a:pt x="5196431" y="1676172"/>
                    </a:cubicBezTo>
                    <a:cubicBezTo>
                      <a:pt x="5004928" y="1654416"/>
                      <a:pt x="4793488" y="1712529"/>
                      <a:pt x="4418027" y="1676172"/>
                    </a:cubicBezTo>
                    <a:cubicBezTo>
                      <a:pt x="4042566" y="1639815"/>
                      <a:pt x="3960411" y="1678636"/>
                      <a:pt x="3800672" y="1676172"/>
                    </a:cubicBezTo>
                    <a:cubicBezTo>
                      <a:pt x="3640934" y="1673708"/>
                      <a:pt x="3477119" y="1653334"/>
                      <a:pt x="3183318" y="1676172"/>
                    </a:cubicBezTo>
                    <a:cubicBezTo>
                      <a:pt x="2889517" y="1699010"/>
                      <a:pt x="2739667" y="1649848"/>
                      <a:pt x="2404914" y="1676172"/>
                    </a:cubicBezTo>
                    <a:cubicBezTo>
                      <a:pt x="2070161" y="1702496"/>
                      <a:pt x="1883581" y="1654308"/>
                      <a:pt x="1680193" y="1676172"/>
                    </a:cubicBezTo>
                    <a:cubicBezTo>
                      <a:pt x="1476805" y="1698036"/>
                      <a:pt x="1213965" y="1700579"/>
                      <a:pt x="1062838" y="1676172"/>
                    </a:cubicBezTo>
                    <a:cubicBezTo>
                      <a:pt x="911712" y="1651765"/>
                      <a:pt x="608540" y="1644776"/>
                      <a:pt x="338117" y="1676172"/>
                    </a:cubicBezTo>
                    <a:cubicBezTo>
                      <a:pt x="165688" y="1707237"/>
                      <a:pt x="-35654" y="1511389"/>
                      <a:pt x="0" y="1338055"/>
                    </a:cubicBezTo>
                    <a:cubicBezTo>
                      <a:pt x="2660" y="1184149"/>
                      <a:pt x="16658" y="1035111"/>
                      <a:pt x="0" y="828087"/>
                    </a:cubicBezTo>
                    <a:cubicBezTo>
                      <a:pt x="-16658" y="621063"/>
                      <a:pt x="-8749" y="471666"/>
                      <a:pt x="0" y="338117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algn="just">
                  <a:lnSpc>
                    <a:spcPct val="120000"/>
                  </a:lnSpc>
                </a:pPr>
                <a:endParaRPr lang="vi-VN" sz="3600" b="0" i="0" dirty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359AA5-829D-7EFA-E30A-1952847EC6DF}"/>
                  </a:ext>
                </a:extLst>
              </p:cNvPr>
              <p:cNvSpPr txBox="1"/>
              <p:nvPr/>
            </p:nvSpPr>
            <p:spPr>
              <a:xfrm>
                <a:off x="1825753" y="2500341"/>
                <a:ext cx="49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solidFill>
                      <a:srgbClr val="002060"/>
                    </a:solidFill>
                  </a:rPr>
                  <a:t>Rũ</a:t>
                </a:r>
                <a:r>
                  <a:rPr lang="en-US" sz="4400" b="1" dirty="0">
                    <a:solidFill>
                      <a:srgbClr val="002060"/>
                    </a:solidFill>
                  </a:rPr>
                  <a:t>: </a:t>
                </a:r>
                <a:r>
                  <a:rPr lang="en-US" sz="4400" i="1" dirty="0" err="1">
                    <a:solidFill>
                      <a:srgbClr val="002060"/>
                    </a:solidFill>
                  </a:rPr>
                  <a:t>khô</a:t>
                </a:r>
                <a:r>
                  <a:rPr lang="en-US" sz="44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</a:rPr>
                  <a:t>héo</a:t>
                </a:r>
                <a:r>
                  <a:rPr lang="en-US" sz="4400" i="1" dirty="0">
                    <a:solidFill>
                      <a:srgbClr val="002060"/>
                    </a:solidFill>
                  </a:rPr>
                  <a:t>, </a:t>
                </a:r>
                <a:r>
                  <a:rPr lang="en-US" sz="4400" i="1" dirty="0" err="1">
                    <a:solidFill>
                      <a:srgbClr val="002060"/>
                    </a:solidFill>
                  </a:rPr>
                  <a:t>không</a:t>
                </a:r>
                <a:r>
                  <a:rPr lang="en-US" sz="44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</a:rPr>
                  <a:t>còn</a:t>
                </a:r>
                <a:r>
                  <a:rPr lang="en-US" sz="44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</a:rPr>
                  <a:t>sức</a:t>
                </a:r>
                <a:r>
                  <a:rPr lang="en-US" sz="44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</a:rPr>
                  <a:t>sống</a:t>
                </a:r>
                <a:endParaRPr lang="en-US" sz="4400" i="1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2052" name="Picture 4" descr="&#10;Rất nhiều lá cây phong tại đây đã vội vã đổi màu dù còn rất lâu mới tới mùa thu.&#10;">
              <a:extLst>
                <a:ext uri="{FF2B5EF4-FFF2-40B4-BE49-F238E27FC236}">
                  <a16:creationId xmlns:a16="http://schemas.microsoft.com/office/drawing/2014/main" id="{1A55451E-4332-598A-22FD-76EAC51F9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809" y="4495259"/>
              <a:ext cx="3418378" cy="1870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394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3371FE-F4A4-DB6F-7652-5175CD5752DB}"/>
              </a:ext>
            </a:extLst>
          </p:cNvPr>
          <p:cNvGrpSpPr/>
          <p:nvPr/>
        </p:nvGrpSpPr>
        <p:grpSpPr>
          <a:xfrm>
            <a:off x="0" y="407832"/>
            <a:ext cx="11938000" cy="1156808"/>
            <a:chOff x="-460821" y="23373519"/>
            <a:chExt cx="7265378" cy="409926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653E0F-2A43-041F-219E-61A673F60C94}"/>
                </a:ext>
              </a:extLst>
            </p:cNvPr>
            <p:cNvSpPr txBox="1"/>
            <p:nvPr/>
          </p:nvSpPr>
          <p:spPr>
            <a:xfrm>
              <a:off x="-460821" y="23373519"/>
              <a:ext cx="7265378" cy="40992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GIẢI THÍCH NGHĨA TỪ KHÓ HIỂU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0CB683-C32C-DE42-048F-22C673B42148}"/>
                </a:ext>
              </a:extLst>
            </p:cNvPr>
            <p:cNvSpPr txBox="1"/>
            <p:nvPr/>
          </p:nvSpPr>
          <p:spPr>
            <a:xfrm>
              <a:off x="-45695" y="23373519"/>
              <a:ext cx="6469272" cy="40992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GIẢI THÍCH NGHĨA TỪ KHÓ HIỂU</a:t>
              </a:r>
            </a:p>
          </p:txBody>
        </p:sp>
      </p:grpSp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72CA72D-39A3-A8ED-39E0-075164D8FAE2}"/>
              </a:ext>
            </a:extLst>
          </p:cNvPr>
          <p:cNvGrpSpPr/>
          <p:nvPr/>
        </p:nvGrpSpPr>
        <p:grpSpPr>
          <a:xfrm>
            <a:off x="3316894" y="3052002"/>
            <a:ext cx="6103644" cy="2664658"/>
            <a:chOff x="1311303" y="2231583"/>
            <a:chExt cx="6044537" cy="143702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2D565A5-F7BB-6A4C-4D49-0DBDF76A9B70}"/>
                </a:ext>
              </a:extLst>
            </p:cNvPr>
            <p:cNvSpPr/>
            <p:nvPr/>
          </p:nvSpPr>
          <p:spPr>
            <a:xfrm>
              <a:off x="1311303" y="2231583"/>
              <a:ext cx="6044537" cy="1437023"/>
            </a:xfrm>
            <a:custGeom>
              <a:avLst/>
              <a:gdLst>
                <a:gd name="csX0" fmla="*/ 0 w 6044537"/>
                <a:gd name="csY0" fmla="*/ 289876 h 1437023"/>
                <a:gd name="csX1" fmla="*/ 289876 w 6044537"/>
                <a:gd name="csY1" fmla="*/ 0 h 1437023"/>
                <a:gd name="csX2" fmla="*/ 972974 w 6044537"/>
                <a:gd name="csY2" fmla="*/ 0 h 1437023"/>
                <a:gd name="csX3" fmla="*/ 1546777 w 6044537"/>
                <a:gd name="csY3" fmla="*/ 0 h 1437023"/>
                <a:gd name="csX4" fmla="*/ 2120579 w 6044537"/>
                <a:gd name="csY4" fmla="*/ 0 h 1437023"/>
                <a:gd name="csX5" fmla="*/ 2858325 w 6044537"/>
                <a:gd name="csY5" fmla="*/ 0 h 1437023"/>
                <a:gd name="csX6" fmla="*/ 3377480 w 6044537"/>
                <a:gd name="csY6" fmla="*/ 0 h 1437023"/>
                <a:gd name="csX7" fmla="*/ 3951282 w 6044537"/>
                <a:gd name="csY7" fmla="*/ 0 h 1437023"/>
                <a:gd name="csX8" fmla="*/ 4743676 w 6044537"/>
                <a:gd name="csY8" fmla="*/ 0 h 1437023"/>
                <a:gd name="csX9" fmla="*/ 5754661 w 6044537"/>
                <a:gd name="csY9" fmla="*/ 0 h 1437023"/>
                <a:gd name="csX10" fmla="*/ 6044537 w 6044537"/>
                <a:gd name="csY10" fmla="*/ 289876 h 1437023"/>
                <a:gd name="csX11" fmla="*/ 6044537 w 6044537"/>
                <a:gd name="csY11" fmla="*/ 718512 h 1437023"/>
                <a:gd name="csX12" fmla="*/ 6044537 w 6044537"/>
                <a:gd name="csY12" fmla="*/ 1147147 h 1437023"/>
                <a:gd name="csX13" fmla="*/ 5754661 w 6044537"/>
                <a:gd name="csY13" fmla="*/ 1437023 h 1437023"/>
                <a:gd name="csX14" fmla="*/ 5071563 w 6044537"/>
                <a:gd name="csY14" fmla="*/ 1437023 h 1437023"/>
                <a:gd name="csX15" fmla="*/ 4388465 w 6044537"/>
                <a:gd name="csY15" fmla="*/ 1437023 h 1437023"/>
                <a:gd name="csX16" fmla="*/ 3650719 w 6044537"/>
                <a:gd name="csY16" fmla="*/ 1437023 h 1437023"/>
                <a:gd name="csX17" fmla="*/ 2967621 w 6044537"/>
                <a:gd name="csY17" fmla="*/ 1437023 h 1437023"/>
                <a:gd name="csX18" fmla="*/ 2339170 w 6044537"/>
                <a:gd name="csY18" fmla="*/ 1437023 h 1437023"/>
                <a:gd name="csX19" fmla="*/ 1710720 w 6044537"/>
                <a:gd name="csY19" fmla="*/ 1437023 h 1437023"/>
                <a:gd name="csX20" fmla="*/ 1191566 w 6044537"/>
                <a:gd name="csY20" fmla="*/ 1437023 h 1437023"/>
                <a:gd name="csX21" fmla="*/ 289876 w 6044537"/>
                <a:gd name="csY21" fmla="*/ 1437023 h 1437023"/>
                <a:gd name="csX22" fmla="*/ 0 w 6044537"/>
                <a:gd name="csY22" fmla="*/ 1147147 h 1437023"/>
                <a:gd name="csX23" fmla="*/ 0 w 6044537"/>
                <a:gd name="csY23" fmla="*/ 727084 h 1437023"/>
                <a:gd name="csX24" fmla="*/ 0 w 6044537"/>
                <a:gd name="csY24" fmla="*/ 289876 h 14370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6044537" h="1437023" fill="none" extrusionOk="0">
                  <a:moveTo>
                    <a:pt x="0" y="289876"/>
                  </a:moveTo>
                  <a:cubicBezTo>
                    <a:pt x="-9750" y="100705"/>
                    <a:pt x="142632" y="18812"/>
                    <a:pt x="289876" y="0"/>
                  </a:cubicBezTo>
                  <a:cubicBezTo>
                    <a:pt x="606930" y="-4610"/>
                    <a:pt x="688305" y="8306"/>
                    <a:pt x="972974" y="0"/>
                  </a:cubicBezTo>
                  <a:cubicBezTo>
                    <a:pt x="1257643" y="-8306"/>
                    <a:pt x="1298109" y="-16959"/>
                    <a:pt x="1546777" y="0"/>
                  </a:cubicBezTo>
                  <a:cubicBezTo>
                    <a:pt x="1795445" y="16959"/>
                    <a:pt x="1970011" y="-20116"/>
                    <a:pt x="2120579" y="0"/>
                  </a:cubicBezTo>
                  <a:cubicBezTo>
                    <a:pt x="2271147" y="20116"/>
                    <a:pt x="2661902" y="836"/>
                    <a:pt x="2858325" y="0"/>
                  </a:cubicBezTo>
                  <a:cubicBezTo>
                    <a:pt x="3054748" y="-836"/>
                    <a:pt x="3204154" y="-14946"/>
                    <a:pt x="3377480" y="0"/>
                  </a:cubicBezTo>
                  <a:cubicBezTo>
                    <a:pt x="3550807" y="14946"/>
                    <a:pt x="3801847" y="27634"/>
                    <a:pt x="3951282" y="0"/>
                  </a:cubicBezTo>
                  <a:cubicBezTo>
                    <a:pt x="4100717" y="-27634"/>
                    <a:pt x="4540047" y="21794"/>
                    <a:pt x="4743676" y="0"/>
                  </a:cubicBezTo>
                  <a:cubicBezTo>
                    <a:pt x="4947305" y="-21794"/>
                    <a:pt x="5281446" y="-1167"/>
                    <a:pt x="5754661" y="0"/>
                  </a:cubicBezTo>
                  <a:cubicBezTo>
                    <a:pt x="5901491" y="16497"/>
                    <a:pt x="6048925" y="132431"/>
                    <a:pt x="6044537" y="289876"/>
                  </a:cubicBezTo>
                  <a:cubicBezTo>
                    <a:pt x="6037296" y="438340"/>
                    <a:pt x="6043644" y="530480"/>
                    <a:pt x="6044537" y="718512"/>
                  </a:cubicBezTo>
                  <a:cubicBezTo>
                    <a:pt x="6045430" y="906544"/>
                    <a:pt x="6063881" y="963107"/>
                    <a:pt x="6044537" y="1147147"/>
                  </a:cubicBezTo>
                  <a:cubicBezTo>
                    <a:pt x="6082746" y="1300466"/>
                    <a:pt x="5891560" y="1412676"/>
                    <a:pt x="5754661" y="1437023"/>
                  </a:cubicBezTo>
                  <a:cubicBezTo>
                    <a:pt x="5419026" y="1406283"/>
                    <a:pt x="5212759" y="1418265"/>
                    <a:pt x="5071563" y="1437023"/>
                  </a:cubicBezTo>
                  <a:cubicBezTo>
                    <a:pt x="4930367" y="1455781"/>
                    <a:pt x="4666082" y="1467129"/>
                    <a:pt x="4388465" y="1437023"/>
                  </a:cubicBezTo>
                  <a:cubicBezTo>
                    <a:pt x="4110848" y="1406917"/>
                    <a:pt x="3924041" y="1414513"/>
                    <a:pt x="3650719" y="1437023"/>
                  </a:cubicBezTo>
                  <a:cubicBezTo>
                    <a:pt x="3377397" y="1459533"/>
                    <a:pt x="3159396" y="1447741"/>
                    <a:pt x="2967621" y="1437023"/>
                  </a:cubicBezTo>
                  <a:cubicBezTo>
                    <a:pt x="2775846" y="1426305"/>
                    <a:pt x="2550194" y="1443097"/>
                    <a:pt x="2339170" y="1437023"/>
                  </a:cubicBezTo>
                  <a:cubicBezTo>
                    <a:pt x="2128146" y="1430949"/>
                    <a:pt x="1845787" y="1445876"/>
                    <a:pt x="1710720" y="1437023"/>
                  </a:cubicBezTo>
                  <a:cubicBezTo>
                    <a:pt x="1575653" y="1428171"/>
                    <a:pt x="1411798" y="1415762"/>
                    <a:pt x="1191566" y="1437023"/>
                  </a:cubicBezTo>
                  <a:cubicBezTo>
                    <a:pt x="971334" y="1458284"/>
                    <a:pt x="541519" y="1411305"/>
                    <a:pt x="289876" y="1437023"/>
                  </a:cubicBezTo>
                  <a:cubicBezTo>
                    <a:pt x="119380" y="1441734"/>
                    <a:pt x="2773" y="1303922"/>
                    <a:pt x="0" y="1147147"/>
                  </a:cubicBezTo>
                  <a:cubicBezTo>
                    <a:pt x="-1069" y="979497"/>
                    <a:pt x="5365" y="894064"/>
                    <a:pt x="0" y="727084"/>
                  </a:cubicBezTo>
                  <a:cubicBezTo>
                    <a:pt x="-5365" y="560104"/>
                    <a:pt x="19099" y="419339"/>
                    <a:pt x="0" y="289876"/>
                  </a:cubicBezTo>
                  <a:close/>
                </a:path>
                <a:path w="6044537" h="1437023" stroke="0" extrusionOk="0">
                  <a:moveTo>
                    <a:pt x="0" y="289876"/>
                  </a:moveTo>
                  <a:cubicBezTo>
                    <a:pt x="631" y="149079"/>
                    <a:pt x="139338" y="17075"/>
                    <a:pt x="289876" y="0"/>
                  </a:cubicBezTo>
                  <a:cubicBezTo>
                    <a:pt x="557012" y="62"/>
                    <a:pt x="692302" y="-28092"/>
                    <a:pt x="1027622" y="0"/>
                  </a:cubicBezTo>
                  <a:cubicBezTo>
                    <a:pt x="1362942" y="28092"/>
                    <a:pt x="1352368" y="15074"/>
                    <a:pt x="1601424" y="0"/>
                  </a:cubicBezTo>
                  <a:cubicBezTo>
                    <a:pt x="1850480" y="-15074"/>
                    <a:pt x="1935586" y="26422"/>
                    <a:pt x="2175227" y="0"/>
                  </a:cubicBezTo>
                  <a:cubicBezTo>
                    <a:pt x="2414868" y="-26422"/>
                    <a:pt x="2677178" y="163"/>
                    <a:pt x="2912973" y="0"/>
                  </a:cubicBezTo>
                  <a:cubicBezTo>
                    <a:pt x="3148768" y="-163"/>
                    <a:pt x="3274413" y="-26036"/>
                    <a:pt x="3541423" y="0"/>
                  </a:cubicBezTo>
                  <a:cubicBezTo>
                    <a:pt x="3808433" y="26036"/>
                    <a:pt x="3965462" y="6330"/>
                    <a:pt x="4333817" y="0"/>
                  </a:cubicBezTo>
                  <a:cubicBezTo>
                    <a:pt x="4702172" y="-6330"/>
                    <a:pt x="4894954" y="23053"/>
                    <a:pt x="5126211" y="0"/>
                  </a:cubicBezTo>
                  <a:cubicBezTo>
                    <a:pt x="5357468" y="-23053"/>
                    <a:pt x="5601871" y="4817"/>
                    <a:pt x="5754661" y="0"/>
                  </a:cubicBezTo>
                  <a:cubicBezTo>
                    <a:pt x="5900058" y="-6603"/>
                    <a:pt x="6019603" y="129563"/>
                    <a:pt x="6044537" y="289876"/>
                  </a:cubicBezTo>
                  <a:cubicBezTo>
                    <a:pt x="6034720" y="453508"/>
                    <a:pt x="6038962" y="542420"/>
                    <a:pt x="6044537" y="718512"/>
                  </a:cubicBezTo>
                  <a:cubicBezTo>
                    <a:pt x="6050112" y="894604"/>
                    <a:pt x="6029157" y="1059046"/>
                    <a:pt x="6044537" y="1147147"/>
                  </a:cubicBezTo>
                  <a:cubicBezTo>
                    <a:pt x="6047072" y="1274364"/>
                    <a:pt x="5912258" y="1432284"/>
                    <a:pt x="5754661" y="1437023"/>
                  </a:cubicBezTo>
                  <a:cubicBezTo>
                    <a:pt x="5569733" y="1427070"/>
                    <a:pt x="5442225" y="1435248"/>
                    <a:pt x="5235506" y="1437023"/>
                  </a:cubicBezTo>
                  <a:cubicBezTo>
                    <a:pt x="5028788" y="1438798"/>
                    <a:pt x="4683401" y="1429556"/>
                    <a:pt x="4443113" y="1437023"/>
                  </a:cubicBezTo>
                  <a:cubicBezTo>
                    <a:pt x="4202825" y="1444490"/>
                    <a:pt x="3993556" y="1458237"/>
                    <a:pt x="3814662" y="1437023"/>
                  </a:cubicBezTo>
                  <a:cubicBezTo>
                    <a:pt x="3635768" y="1415809"/>
                    <a:pt x="3339851" y="1429364"/>
                    <a:pt x="3186212" y="1437023"/>
                  </a:cubicBezTo>
                  <a:cubicBezTo>
                    <a:pt x="3032573" y="1444683"/>
                    <a:pt x="2662191" y="1418384"/>
                    <a:pt x="2393818" y="1437023"/>
                  </a:cubicBezTo>
                  <a:cubicBezTo>
                    <a:pt x="2125445" y="1455662"/>
                    <a:pt x="1995722" y="1434810"/>
                    <a:pt x="1656072" y="1437023"/>
                  </a:cubicBezTo>
                  <a:cubicBezTo>
                    <a:pt x="1316422" y="1439236"/>
                    <a:pt x="1197282" y="1423136"/>
                    <a:pt x="1027622" y="1437023"/>
                  </a:cubicBezTo>
                  <a:cubicBezTo>
                    <a:pt x="857962" y="1450911"/>
                    <a:pt x="543167" y="1459005"/>
                    <a:pt x="289876" y="1437023"/>
                  </a:cubicBezTo>
                  <a:cubicBezTo>
                    <a:pt x="134803" y="1447925"/>
                    <a:pt x="-21055" y="1299326"/>
                    <a:pt x="0" y="1147147"/>
                  </a:cubicBezTo>
                  <a:cubicBezTo>
                    <a:pt x="-20866" y="1018858"/>
                    <a:pt x="16711" y="902716"/>
                    <a:pt x="0" y="709939"/>
                  </a:cubicBezTo>
                  <a:cubicBezTo>
                    <a:pt x="-16711" y="517162"/>
                    <a:pt x="4222" y="458560"/>
                    <a:pt x="0" y="289876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algn="just">
                <a:lnSpc>
                  <a:spcPct val="120000"/>
                </a:lnSpc>
              </a:pPr>
              <a:endParaRPr lang="vi-VN" sz="3600" b="0" i="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4397A21-0FB3-C468-D74E-71A31525C9EB}"/>
                </a:ext>
              </a:extLst>
            </p:cNvPr>
            <p:cNvSpPr txBox="1"/>
            <p:nvPr/>
          </p:nvSpPr>
          <p:spPr>
            <a:xfrm>
              <a:off x="1795382" y="2385531"/>
              <a:ext cx="4998720" cy="11452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002060"/>
                  </a:solidFill>
                </a:rPr>
                <a:t>Dè</a:t>
              </a:r>
              <a:r>
                <a:rPr lang="en-US" sz="4400" b="1" dirty="0">
                  <a:solidFill>
                    <a:srgbClr val="002060"/>
                  </a:solidFill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</a:rPr>
                <a:t>dặt</a:t>
              </a:r>
              <a:r>
                <a:rPr lang="en-US" sz="4400" b="1" dirty="0">
                  <a:solidFill>
                    <a:srgbClr val="002060"/>
                  </a:solidFill>
                </a:rPr>
                <a:t>: </a:t>
              </a:r>
              <a:r>
                <a:rPr lang="en-US" sz="4400" i="1" dirty="0" err="1">
                  <a:solidFill>
                    <a:srgbClr val="002060"/>
                  </a:solidFill>
                </a:rPr>
                <a:t>còn</a:t>
              </a:r>
              <a:r>
                <a:rPr lang="en-US" sz="4400" i="1" dirty="0">
                  <a:solidFill>
                    <a:srgbClr val="002060"/>
                  </a:solidFill>
                </a:rPr>
                <a:t> e </a:t>
              </a:r>
              <a:r>
                <a:rPr lang="en-US" sz="4400" i="1" dirty="0" err="1">
                  <a:solidFill>
                    <a:srgbClr val="002060"/>
                  </a:solidFill>
                </a:rPr>
                <a:t>ngại</a:t>
              </a:r>
              <a:r>
                <a:rPr lang="en-US" sz="4400" i="1" dirty="0">
                  <a:solidFill>
                    <a:srgbClr val="002060"/>
                  </a:solidFill>
                </a:rPr>
                <a:t>, </a:t>
              </a:r>
              <a:r>
                <a:rPr lang="en-US" sz="4400" i="1" dirty="0" err="1">
                  <a:solidFill>
                    <a:srgbClr val="002060"/>
                  </a:solidFill>
                </a:rPr>
                <a:t>chưa</a:t>
              </a:r>
              <a:r>
                <a:rPr lang="en-US" sz="4400" i="1" dirty="0">
                  <a:solidFill>
                    <a:srgbClr val="002060"/>
                  </a:solidFill>
                </a:rPr>
                <a:t> </a:t>
              </a:r>
              <a:r>
                <a:rPr lang="en-US" sz="4400" i="1" dirty="0" err="1">
                  <a:solidFill>
                    <a:srgbClr val="002060"/>
                  </a:solidFill>
                </a:rPr>
                <a:t>thật</a:t>
              </a:r>
              <a:r>
                <a:rPr lang="en-US" sz="4400" i="1" dirty="0">
                  <a:solidFill>
                    <a:srgbClr val="002060"/>
                  </a:solidFill>
                </a:rPr>
                <a:t> </a:t>
              </a:r>
              <a:r>
                <a:rPr lang="en-US" sz="4400" i="1" dirty="0" err="1">
                  <a:solidFill>
                    <a:srgbClr val="002060"/>
                  </a:solidFill>
                </a:rPr>
                <a:t>mạnh</a:t>
              </a:r>
              <a:r>
                <a:rPr lang="en-US" sz="4400" i="1" dirty="0">
                  <a:solidFill>
                    <a:srgbClr val="002060"/>
                  </a:solidFill>
                </a:rPr>
                <a:t> </a:t>
              </a:r>
              <a:r>
                <a:rPr lang="en-US" sz="4400" i="1" dirty="0" err="1">
                  <a:solidFill>
                    <a:srgbClr val="002060"/>
                  </a:solidFill>
                </a:rPr>
                <a:t>dạn</a:t>
              </a:r>
              <a:r>
                <a:rPr lang="en-US" sz="4400" i="1" dirty="0">
                  <a:solidFill>
                    <a:srgbClr val="002060"/>
                  </a:solidFill>
                </a:rPr>
                <a:t>, </a:t>
              </a:r>
              <a:r>
                <a:rPr lang="en-US" sz="4400" i="1" dirty="0" err="1">
                  <a:solidFill>
                    <a:srgbClr val="002060"/>
                  </a:solidFill>
                </a:rPr>
                <a:t>tự</a:t>
              </a:r>
              <a:r>
                <a:rPr lang="en-US" sz="4400" i="1" dirty="0">
                  <a:solidFill>
                    <a:srgbClr val="002060"/>
                  </a:solidFill>
                </a:rPr>
                <a:t> tin</a:t>
              </a:r>
            </a:p>
          </p:txBody>
        </p:sp>
      </p:grpSp>
      <p:sp>
        <p:nvSpPr>
          <p:cNvPr id="5" name="Rectangle: Rounded Corners 32">
            <a:extLst>
              <a:ext uri="{FF2B5EF4-FFF2-40B4-BE49-F238E27FC236}">
                <a16:creationId xmlns:a16="http://schemas.microsoft.com/office/drawing/2014/main" id="{0F7BC410-1D24-E66C-2182-9B29FAA1FCD7}"/>
              </a:ext>
            </a:extLst>
          </p:cNvPr>
          <p:cNvSpPr/>
          <p:nvPr/>
        </p:nvSpPr>
        <p:spPr>
          <a:xfrm>
            <a:off x="4982282" y="1628948"/>
            <a:ext cx="1973436" cy="844722"/>
          </a:xfrm>
          <a:custGeom>
            <a:avLst/>
            <a:gdLst>
              <a:gd name="csX0" fmla="*/ 0 w 1973436"/>
              <a:gd name="csY0" fmla="*/ 190865 h 844722"/>
              <a:gd name="csX1" fmla="*/ 190865 w 1973436"/>
              <a:gd name="csY1" fmla="*/ 0 h 844722"/>
              <a:gd name="csX2" fmla="*/ 689600 w 1973436"/>
              <a:gd name="csY2" fmla="*/ 0 h 844722"/>
              <a:gd name="csX3" fmla="*/ 1204251 w 1973436"/>
              <a:gd name="csY3" fmla="*/ 0 h 844722"/>
              <a:gd name="csX4" fmla="*/ 1782571 w 1973436"/>
              <a:gd name="csY4" fmla="*/ 0 h 844722"/>
              <a:gd name="csX5" fmla="*/ 1973436 w 1973436"/>
              <a:gd name="csY5" fmla="*/ 190865 h 844722"/>
              <a:gd name="csX6" fmla="*/ 1973436 w 1973436"/>
              <a:gd name="csY6" fmla="*/ 653857 h 844722"/>
              <a:gd name="csX7" fmla="*/ 1782571 w 1973436"/>
              <a:gd name="csY7" fmla="*/ 844722 h 844722"/>
              <a:gd name="csX8" fmla="*/ 1220168 w 1973436"/>
              <a:gd name="csY8" fmla="*/ 844722 h 844722"/>
              <a:gd name="csX9" fmla="*/ 705517 w 1973436"/>
              <a:gd name="csY9" fmla="*/ 844722 h 844722"/>
              <a:gd name="csX10" fmla="*/ 190865 w 1973436"/>
              <a:gd name="csY10" fmla="*/ 844722 h 844722"/>
              <a:gd name="csX11" fmla="*/ 0 w 1973436"/>
              <a:gd name="csY11" fmla="*/ 653857 h 844722"/>
              <a:gd name="csX12" fmla="*/ 0 w 1973436"/>
              <a:gd name="csY12" fmla="*/ 190865 h 844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973436" h="844722" fill="none" extrusionOk="0">
                <a:moveTo>
                  <a:pt x="0" y="190865"/>
                </a:moveTo>
                <a:cubicBezTo>
                  <a:pt x="20145" y="72246"/>
                  <a:pt x="97723" y="3892"/>
                  <a:pt x="190865" y="0"/>
                </a:cubicBezTo>
                <a:cubicBezTo>
                  <a:pt x="298591" y="14295"/>
                  <a:pt x="480819" y="18238"/>
                  <a:pt x="689600" y="0"/>
                </a:cubicBezTo>
                <a:cubicBezTo>
                  <a:pt x="898381" y="-18238"/>
                  <a:pt x="990201" y="18032"/>
                  <a:pt x="1204251" y="0"/>
                </a:cubicBezTo>
                <a:cubicBezTo>
                  <a:pt x="1418301" y="-18032"/>
                  <a:pt x="1600368" y="-27949"/>
                  <a:pt x="1782571" y="0"/>
                </a:cubicBezTo>
                <a:cubicBezTo>
                  <a:pt x="1908417" y="7960"/>
                  <a:pt x="1968801" y="106437"/>
                  <a:pt x="1973436" y="190865"/>
                </a:cubicBezTo>
                <a:cubicBezTo>
                  <a:pt x="1965704" y="390080"/>
                  <a:pt x="1973036" y="455450"/>
                  <a:pt x="1973436" y="653857"/>
                </a:cubicBezTo>
                <a:cubicBezTo>
                  <a:pt x="1964100" y="754873"/>
                  <a:pt x="1908073" y="849163"/>
                  <a:pt x="1782571" y="844722"/>
                </a:cubicBezTo>
                <a:cubicBezTo>
                  <a:pt x="1659728" y="841112"/>
                  <a:pt x="1477392" y="834525"/>
                  <a:pt x="1220168" y="844722"/>
                </a:cubicBezTo>
                <a:cubicBezTo>
                  <a:pt x="962944" y="854919"/>
                  <a:pt x="809093" y="830780"/>
                  <a:pt x="705517" y="844722"/>
                </a:cubicBezTo>
                <a:cubicBezTo>
                  <a:pt x="601941" y="858664"/>
                  <a:pt x="308447" y="846619"/>
                  <a:pt x="190865" y="844722"/>
                </a:cubicBezTo>
                <a:cubicBezTo>
                  <a:pt x="72667" y="846470"/>
                  <a:pt x="17193" y="748948"/>
                  <a:pt x="0" y="653857"/>
                </a:cubicBezTo>
                <a:cubicBezTo>
                  <a:pt x="-16331" y="506505"/>
                  <a:pt x="9921" y="410697"/>
                  <a:pt x="0" y="190865"/>
                </a:cubicBezTo>
                <a:close/>
              </a:path>
              <a:path w="1973436" h="844722" stroke="0" extrusionOk="0">
                <a:moveTo>
                  <a:pt x="0" y="190865"/>
                </a:moveTo>
                <a:cubicBezTo>
                  <a:pt x="-16090" y="102340"/>
                  <a:pt x="86885" y="6057"/>
                  <a:pt x="190865" y="0"/>
                </a:cubicBezTo>
                <a:cubicBezTo>
                  <a:pt x="321867" y="-3839"/>
                  <a:pt x="558824" y="6706"/>
                  <a:pt x="689600" y="0"/>
                </a:cubicBezTo>
                <a:cubicBezTo>
                  <a:pt x="820376" y="-6706"/>
                  <a:pt x="1089360" y="13741"/>
                  <a:pt x="1204251" y="0"/>
                </a:cubicBezTo>
                <a:cubicBezTo>
                  <a:pt x="1319142" y="-13741"/>
                  <a:pt x="1610196" y="-19927"/>
                  <a:pt x="1782571" y="0"/>
                </a:cubicBezTo>
                <a:cubicBezTo>
                  <a:pt x="1881558" y="-24949"/>
                  <a:pt x="1985303" y="99653"/>
                  <a:pt x="1973436" y="190865"/>
                </a:cubicBezTo>
                <a:cubicBezTo>
                  <a:pt x="1955221" y="348928"/>
                  <a:pt x="1956505" y="462064"/>
                  <a:pt x="1973436" y="653857"/>
                </a:cubicBezTo>
                <a:cubicBezTo>
                  <a:pt x="1967948" y="758653"/>
                  <a:pt x="1900871" y="860228"/>
                  <a:pt x="1782571" y="844722"/>
                </a:cubicBezTo>
                <a:cubicBezTo>
                  <a:pt x="1666315" y="844604"/>
                  <a:pt x="1500534" y="849968"/>
                  <a:pt x="1267919" y="844722"/>
                </a:cubicBezTo>
                <a:cubicBezTo>
                  <a:pt x="1035304" y="839476"/>
                  <a:pt x="898829" y="851015"/>
                  <a:pt x="785102" y="844722"/>
                </a:cubicBezTo>
                <a:cubicBezTo>
                  <a:pt x="671375" y="838429"/>
                  <a:pt x="317972" y="855025"/>
                  <a:pt x="190865" y="844722"/>
                </a:cubicBezTo>
                <a:cubicBezTo>
                  <a:pt x="85320" y="840863"/>
                  <a:pt x="-9500" y="754960"/>
                  <a:pt x="0" y="653857"/>
                </a:cubicBezTo>
                <a:cubicBezTo>
                  <a:pt x="12607" y="534209"/>
                  <a:pt x="-2779" y="393746"/>
                  <a:pt x="0" y="1908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ĐOẠN 3</a:t>
            </a:r>
          </a:p>
        </p:txBody>
      </p:sp>
    </p:spTree>
    <p:extLst>
      <p:ext uri="{BB962C8B-B14F-4D97-AF65-F5344CB8AC3E}">
        <p14:creationId xmlns:p14="http://schemas.microsoft.com/office/powerpoint/2010/main" val="1308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9F8203-291F-25CE-0009-6146CB0FC5E9}"/>
              </a:ext>
            </a:extLst>
          </p:cNvPr>
          <p:cNvGrpSpPr/>
          <p:nvPr/>
        </p:nvGrpSpPr>
        <p:grpSpPr>
          <a:xfrm>
            <a:off x="2179958" y="136202"/>
            <a:ext cx="7526087" cy="1114338"/>
            <a:chOff x="-436235" y="254102"/>
            <a:chExt cx="5869943" cy="37474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696D67-9A70-156E-8203-3DF902F4917C}"/>
                </a:ext>
              </a:extLst>
            </p:cNvPr>
            <p:cNvSpPr txBox="1"/>
            <p:nvPr/>
          </p:nvSpPr>
          <p:spPr>
            <a:xfrm>
              <a:off x="-436235" y="254102"/>
              <a:ext cx="5869943" cy="36743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HIỂU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351465-ED4B-46C0-2A30-5F1BB29E96DD}"/>
                </a:ext>
              </a:extLst>
            </p:cNvPr>
            <p:cNvSpPr txBox="1"/>
            <p:nvPr/>
          </p:nvSpPr>
          <p:spPr>
            <a:xfrm>
              <a:off x="-436235" y="327182"/>
              <a:ext cx="5869943" cy="36743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HIỂU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D9EDCD-0F29-EA05-FFB3-AD372A67A0BA}"/>
              </a:ext>
            </a:extLst>
          </p:cNvPr>
          <p:cNvGrpSpPr/>
          <p:nvPr/>
        </p:nvGrpSpPr>
        <p:grpSpPr>
          <a:xfrm>
            <a:off x="669004" y="1230625"/>
            <a:ext cx="10773063" cy="1084593"/>
            <a:chOff x="278113" y="1435101"/>
            <a:chExt cx="10773063" cy="108459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E0D35D-9D67-F501-6E29-A4F0EED92121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sX0" fmla="*/ 0 w 10692133"/>
                <a:gd name="csY0" fmla="*/ 198992 h 814839"/>
                <a:gd name="csX1" fmla="*/ 198992 w 10692133"/>
                <a:gd name="csY1" fmla="*/ 0 h 814839"/>
                <a:gd name="csX2" fmla="*/ 10493141 w 10692133"/>
                <a:gd name="csY2" fmla="*/ 0 h 814839"/>
                <a:gd name="csX3" fmla="*/ 10692133 w 10692133"/>
                <a:gd name="csY3" fmla="*/ 198992 h 814839"/>
                <a:gd name="csX4" fmla="*/ 10692133 w 10692133"/>
                <a:gd name="csY4" fmla="*/ 615847 h 814839"/>
                <a:gd name="csX5" fmla="*/ 10493141 w 10692133"/>
                <a:gd name="csY5" fmla="*/ 814839 h 814839"/>
                <a:gd name="csX6" fmla="*/ 198992 w 10692133"/>
                <a:gd name="csY6" fmla="*/ 814839 h 814839"/>
                <a:gd name="csX7" fmla="*/ 0 w 10692133"/>
                <a:gd name="csY7" fmla="*/ 615847 h 814839"/>
                <a:gd name="csX8" fmla="*/ 0 w 10692133"/>
                <a:gd name="csY8" fmla="*/ 198992 h 814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</a:rPr>
                <a:t>   1. </a:t>
              </a:r>
              <a:r>
                <a:rPr lang="en-US" sz="3200" b="1" dirty="0" err="1">
                  <a:solidFill>
                    <a:srgbClr val="002060"/>
                  </a:solidFill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</a:rPr>
                <a:t> chi </a:t>
              </a:r>
              <a:r>
                <a:rPr lang="en-US" sz="3200" b="1" dirty="0" err="1">
                  <a:solidFill>
                    <a:srgbClr val="002060"/>
                  </a:solidFill>
                </a:rPr>
                <a:t>tiết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thấy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trời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rất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rét</a:t>
              </a:r>
              <a:r>
                <a:rPr lang="en-US" sz="3200" b="1" dirty="0">
                  <a:solidFill>
                    <a:srgbClr val="002060"/>
                  </a:solidFill>
                </a:rPr>
                <a:t>?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7E9DF9A-EEB8-4DC5-B873-438A4763FCF8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805C105-C5DF-1DDE-204D-030DAEE22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528CF9D-A4CB-9BBC-9918-6E5B446219B5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#9Slide03 AllRoundGothic" panose="020B0503020202020104" pitchFamily="34" charset="0"/>
                  </a:rPr>
                  <a:t>?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A15ECD-0E48-1347-C4F2-3EF66CE76960}"/>
              </a:ext>
            </a:extLst>
          </p:cNvPr>
          <p:cNvGrpSpPr/>
          <p:nvPr/>
        </p:nvGrpSpPr>
        <p:grpSpPr>
          <a:xfrm>
            <a:off x="708863" y="2333818"/>
            <a:ext cx="10773063" cy="1051527"/>
            <a:chOff x="278113" y="2896649"/>
            <a:chExt cx="10773063" cy="105152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F90B593-B98B-B3E9-5955-972E691EFB67}"/>
                </a:ext>
              </a:extLst>
            </p:cNvPr>
            <p:cNvSpPr/>
            <p:nvPr/>
          </p:nvSpPr>
          <p:spPr>
            <a:xfrm>
              <a:off x="359045" y="3133337"/>
              <a:ext cx="10692131" cy="814839"/>
            </a:xfrm>
            <a:custGeom>
              <a:avLst/>
              <a:gdLst>
                <a:gd name="csX0" fmla="*/ 0 w 10692131"/>
                <a:gd name="csY0" fmla="*/ 198992 h 814839"/>
                <a:gd name="csX1" fmla="*/ 198992 w 10692131"/>
                <a:gd name="csY1" fmla="*/ 0 h 814839"/>
                <a:gd name="csX2" fmla="*/ 10493139 w 10692131"/>
                <a:gd name="csY2" fmla="*/ 0 h 814839"/>
                <a:gd name="csX3" fmla="*/ 10692131 w 10692131"/>
                <a:gd name="csY3" fmla="*/ 198992 h 814839"/>
                <a:gd name="csX4" fmla="*/ 10692131 w 10692131"/>
                <a:gd name="csY4" fmla="*/ 615847 h 814839"/>
                <a:gd name="csX5" fmla="*/ 10493139 w 10692131"/>
                <a:gd name="csY5" fmla="*/ 814839 h 814839"/>
                <a:gd name="csX6" fmla="*/ 198992 w 10692131"/>
                <a:gd name="csY6" fmla="*/ 814839 h 814839"/>
                <a:gd name="csX7" fmla="*/ 0 w 10692131"/>
                <a:gd name="csY7" fmla="*/ 615847 h 814839"/>
                <a:gd name="csX8" fmla="*/ 0 w 10692131"/>
                <a:gd name="csY8" fmla="*/ 198992 h 814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692131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445" y="-35273"/>
                    <a:pt x="6623569" y="-144294"/>
                    <a:pt x="10493139" y="0"/>
                  </a:cubicBezTo>
                  <a:cubicBezTo>
                    <a:pt x="10623559" y="6246"/>
                    <a:pt x="10679057" y="78069"/>
                    <a:pt x="10692131" y="198992"/>
                  </a:cubicBezTo>
                  <a:cubicBezTo>
                    <a:pt x="10662834" y="346148"/>
                    <a:pt x="10719245" y="534884"/>
                    <a:pt x="10692131" y="615847"/>
                  </a:cubicBezTo>
                  <a:cubicBezTo>
                    <a:pt x="10698864" y="720655"/>
                    <a:pt x="10608030" y="809429"/>
                    <a:pt x="10493139" y="814839"/>
                  </a:cubicBezTo>
                  <a:cubicBezTo>
                    <a:pt x="5998052" y="892364"/>
                    <a:pt x="294209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1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306" y="-95379"/>
                    <a:pt x="6478918" y="58096"/>
                    <a:pt x="10493139" y="0"/>
                  </a:cubicBezTo>
                  <a:cubicBezTo>
                    <a:pt x="10586457" y="-11672"/>
                    <a:pt x="10675314" y="77006"/>
                    <a:pt x="10692131" y="198992"/>
                  </a:cubicBezTo>
                  <a:cubicBezTo>
                    <a:pt x="10697554" y="302086"/>
                    <a:pt x="10722727" y="525888"/>
                    <a:pt x="10692131" y="615847"/>
                  </a:cubicBezTo>
                  <a:cubicBezTo>
                    <a:pt x="10701295" y="714854"/>
                    <a:pt x="10593405" y="805242"/>
                    <a:pt x="10493139" y="814839"/>
                  </a:cubicBezTo>
                  <a:cubicBezTo>
                    <a:pt x="6578375" y="754933"/>
                    <a:pt x="3970856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</a:rPr>
                <a:t>   2. </a:t>
              </a:r>
              <a:r>
                <a:rPr lang="en-US" sz="3200" b="1" dirty="0" err="1">
                  <a:solidFill>
                    <a:srgbClr val="002060"/>
                  </a:solidFill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thầy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giáo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gì</a:t>
              </a:r>
              <a:r>
                <a:rPr lang="en-US" sz="3200" b="1" dirty="0">
                  <a:solidFill>
                    <a:srgbClr val="002060"/>
                  </a:solidFill>
                </a:rPr>
                <a:t>?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3C36B5D-AEB6-36BB-074E-17B4CA043B4B}"/>
                </a:ext>
              </a:extLst>
            </p:cNvPr>
            <p:cNvGrpSpPr/>
            <p:nvPr/>
          </p:nvGrpSpPr>
          <p:grpSpPr>
            <a:xfrm>
              <a:off x="278113" y="2896649"/>
              <a:ext cx="862711" cy="984549"/>
              <a:chOff x="278113" y="2896649"/>
              <a:chExt cx="862711" cy="98454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315B4C4-3F19-C7F8-A199-776C94A4F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113" y="2976801"/>
                <a:ext cx="555069" cy="904397"/>
              </a:xfrm>
              <a:prstGeom prst="rect">
                <a:avLst/>
              </a:prstGeom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2C2226-8A63-97CD-F56F-B58FF67C509F}"/>
                  </a:ext>
                </a:extLst>
              </p:cNvPr>
              <p:cNvSpPr/>
              <p:nvPr/>
            </p:nvSpPr>
            <p:spPr>
              <a:xfrm>
                <a:off x="726458" y="289664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#9Slide03 AllRoundGothic" panose="020B0503020202020104" pitchFamily="34" charset="0"/>
                  </a:rPr>
                  <a:t>?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BD8938-1532-C375-68AE-ECC352D273D3}"/>
              </a:ext>
            </a:extLst>
          </p:cNvPr>
          <p:cNvGrpSpPr/>
          <p:nvPr/>
        </p:nvGrpSpPr>
        <p:grpSpPr>
          <a:xfrm>
            <a:off x="4622622" y="3382892"/>
            <a:ext cx="3128988" cy="1370376"/>
            <a:chOff x="5130827" y="3253206"/>
            <a:chExt cx="3128988" cy="137037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7CBA45B-D585-0EEC-F33A-E1453B8F236E}"/>
                </a:ext>
              </a:extLst>
            </p:cNvPr>
            <p:cNvSpPr/>
            <p:nvPr/>
          </p:nvSpPr>
          <p:spPr>
            <a:xfrm>
              <a:off x="5130827" y="3738653"/>
              <a:ext cx="2649202" cy="731412"/>
            </a:xfrm>
            <a:custGeom>
              <a:avLst/>
              <a:gdLst>
                <a:gd name="csX0" fmla="*/ 0 w 2649202"/>
                <a:gd name="csY0" fmla="*/ 178618 h 731412"/>
                <a:gd name="csX1" fmla="*/ 178618 w 2649202"/>
                <a:gd name="csY1" fmla="*/ 0 h 731412"/>
                <a:gd name="csX2" fmla="*/ 2470584 w 2649202"/>
                <a:gd name="csY2" fmla="*/ 0 h 731412"/>
                <a:gd name="csX3" fmla="*/ 2649202 w 2649202"/>
                <a:gd name="csY3" fmla="*/ 178618 h 731412"/>
                <a:gd name="csX4" fmla="*/ 2649202 w 2649202"/>
                <a:gd name="csY4" fmla="*/ 552794 h 731412"/>
                <a:gd name="csX5" fmla="*/ 2470584 w 2649202"/>
                <a:gd name="csY5" fmla="*/ 731412 h 731412"/>
                <a:gd name="csX6" fmla="*/ 178618 w 2649202"/>
                <a:gd name="csY6" fmla="*/ 731412 h 731412"/>
                <a:gd name="csX7" fmla="*/ 0 w 2649202"/>
                <a:gd name="csY7" fmla="*/ 552794 h 731412"/>
                <a:gd name="csX8" fmla="*/ 0 w 2649202"/>
                <a:gd name="csY8" fmla="*/ 178618 h 7314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649202" h="731412" fill="none" extrusionOk="0">
                  <a:moveTo>
                    <a:pt x="0" y="178618"/>
                  </a:moveTo>
                  <a:cubicBezTo>
                    <a:pt x="-4059" y="94195"/>
                    <a:pt x="65383" y="-9802"/>
                    <a:pt x="178618" y="0"/>
                  </a:cubicBezTo>
                  <a:cubicBezTo>
                    <a:pt x="758265" y="-35273"/>
                    <a:pt x="1439949" y="-144294"/>
                    <a:pt x="2470584" y="0"/>
                  </a:cubicBezTo>
                  <a:cubicBezTo>
                    <a:pt x="2587902" y="5683"/>
                    <a:pt x="2635918" y="68770"/>
                    <a:pt x="2649202" y="178618"/>
                  </a:cubicBezTo>
                  <a:cubicBezTo>
                    <a:pt x="2661045" y="315867"/>
                    <a:pt x="2633869" y="461370"/>
                    <a:pt x="2649202" y="552794"/>
                  </a:cubicBezTo>
                  <a:cubicBezTo>
                    <a:pt x="2652963" y="648598"/>
                    <a:pt x="2580449" y="719251"/>
                    <a:pt x="2470584" y="731412"/>
                  </a:cubicBezTo>
                  <a:cubicBezTo>
                    <a:pt x="1706247" y="808937"/>
                    <a:pt x="442955" y="687709"/>
                    <a:pt x="178618" y="731412"/>
                  </a:cubicBezTo>
                  <a:cubicBezTo>
                    <a:pt x="76730" y="730514"/>
                    <a:pt x="-6676" y="651351"/>
                    <a:pt x="0" y="552794"/>
                  </a:cubicBezTo>
                  <a:cubicBezTo>
                    <a:pt x="5877" y="415313"/>
                    <a:pt x="-22622" y="296987"/>
                    <a:pt x="0" y="178618"/>
                  </a:cubicBezTo>
                  <a:close/>
                </a:path>
                <a:path w="2649202" h="731412" stroke="0" extrusionOk="0">
                  <a:moveTo>
                    <a:pt x="0" y="178618"/>
                  </a:moveTo>
                  <a:cubicBezTo>
                    <a:pt x="-2935" y="69828"/>
                    <a:pt x="69631" y="8373"/>
                    <a:pt x="178618" y="0"/>
                  </a:cubicBezTo>
                  <a:cubicBezTo>
                    <a:pt x="1049185" y="-95379"/>
                    <a:pt x="1862910" y="58096"/>
                    <a:pt x="2470584" y="0"/>
                  </a:cubicBezTo>
                  <a:cubicBezTo>
                    <a:pt x="2563363" y="-4131"/>
                    <a:pt x="2645460" y="77281"/>
                    <a:pt x="2649202" y="178618"/>
                  </a:cubicBezTo>
                  <a:cubicBezTo>
                    <a:pt x="2670502" y="270105"/>
                    <a:pt x="2668894" y="419100"/>
                    <a:pt x="2649202" y="552794"/>
                  </a:cubicBezTo>
                  <a:cubicBezTo>
                    <a:pt x="2659346" y="639385"/>
                    <a:pt x="2555546" y="717779"/>
                    <a:pt x="2470584" y="731412"/>
                  </a:cubicBezTo>
                  <a:cubicBezTo>
                    <a:pt x="1921456" y="671506"/>
                    <a:pt x="1273649" y="813926"/>
                    <a:pt x="178618" y="731412"/>
                  </a:cubicBezTo>
                  <a:cubicBezTo>
                    <a:pt x="68694" y="734199"/>
                    <a:pt x="-8104" y="659667"/>
                    <a:pt x="0" y="552794"/>
                  </a:cubicBezTo>
                  <a:cubicBezTo>
                    <a:pt x="10621" y="508294"/>
                    <a:pt x="-32835" y="232233"/>
                    <a:pt x="0" y="178618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600" b="1" dirty="0">
                  <a:solidFill>
                    <a:srgbClr val="002060"/>
                  </a:solidFill>
                </a:rPr>
                <a:t> Mua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49F1284-4EA6-719C-3D07-534CCC909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231" y="3253206"/>
              <a:ext cx="821584" cy="137037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08BA6B-4366-A76B-CB6B-5E4D06D6BCD2}"/>
              </a:ext>
            </a:extLst>
          </p:cNvPr>
          <p:cNvGrpSpPr/>
          <p:nvPr/>
        </p:nvGrpSpPr>
        <p:grpSpPr>
          <a:xfrm>
            <a:off x="1523176" y="3620141"/>
            <a:ext cx="2784465" cy="1011559"/>
            <a:chOff x="1965734" y="3581543"/>
            <a:chExt cx="2784465" cy="101155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62411CA-D965-2079-7BD5-F5455F97DE3F}"/>
                </a:ext>
              </a:extLst>
            </p:cNvPr>
            <p:cNvSpPr/>
            <p:nvPr/>
          </p:nvSpPr>
          <p:spPr>
            <a:xfrm>
              <a:off x="1965734" y="3770033"/>
              <a:ext cx="2367191" cy="731412"/>
            </a:xfrm>
            <a:custGeom>
              <a:avLst/>
              <a:gdLst>
                <a:gd name="csX0" fmla="*/ 0 w 2367191"/>
                <a:gd name="csY0" fmla="*/ 178618 h 731412"/>
                <a:gd name="csX1" fmla="*/ 178618 w 2367191"/>
                <a:gd name="csY1" fmla="*/ 0 h 731412"/>
                <a:gd name="csX2" fmla="*/ 2188573 w 2367191"/>
                <a:gd name="csY2" fmla="*/ 0 h 731412"/>
                <a:gd name="csX3" fmla="*/ 2367191 w 2367191"/>
                <a:gd name="csY3" fmla="*/ 178618 h 731412"/>
                <a:gd name="csX4" fmla="*/ 2367191 w 2367191"/>
                <a:gd name="csY4" fmla="*/ 552794 h 731412"/>
                <a:gd name="csX5" fmla="*/ 2188573 w 2367191"/>
                <a:gd name="csY5" fmla="*/ 731412 h 731412"/>
                <a:gd name="csX6" fmla="*/ 178618 w 2367191"/>
                <a:gd name="csY6" fmla="*/ 731412 h 731412"/>
                <a:gd name="csX7" fmla="*/ 0 w 2367191"/>
                <a:gd name="csY7" fmla="*/ 552794 h 731412"/>
                <a:gd name="csX8" fmla="*/ 0 w 2367191"/>
                <a:gd name="csY8" fmla="*/ 178618 h 7314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367191" h="731412" fill="none" extrusionOk="0">
                  <a:moveTo>
                    <a:pt x="0" y="178618"/>
                  </a:moveTo>
                  <a:cubicBezTo>
                    <a:pt x="-4059" y="94195"/>
                    <a:pt x="65383" y="-9802"/>
                    <a:pt x="178618" y="0"/>
                  </a:cubicBezTo>
                  <a:cubicBezTo>
                    <a:pt x="1029707" y="-35273"/>
                    <a:pt x="1816922" y="-144294"/>
                    <a:pt x="2188573" y="0"/>
                  </a:cubicBezTo>
                  <a:cubicBezTo>
                    <a:pt x="2305891" y="5683"/>
                    <a:pt x="2353907" y="68770"/>
                    <a:pt x="2367191" y="178618"/>
                  </a:cubicBezTo>
                  <a:cubicBezTo>
                    <a:pt x="2379034" y="315867"/>
                    <a:pt x="2351858" y="461370"/>
                    <a:pt x="2367191" y="552794"/>
                  </a:cubicBezTo>
                  <a:cubicBezTo>
                    <a:pt x="2370952" y="648598"/>
                    <a:pt x="2298438" y="719251"/>
                    <a:pt x="2188573" y="731412"/>
                  </a:cubicBezTo>
                  <a:cubicBezTo>
                    <a:pt x="1860339" y="808937"/>
                    <a:pt x="889805" y="687709"/>
                    <a:pt x="178618" y="731412"/>
                  </a:cubicBezTo>
                  <a:cubicBezTo>
                    <a:pt x="76730" y="730514"/>
                    <a:pt x="-6676" y="651351"/>
                    <a:pt x="0" y="552794"/>
                  </a:cubicBezTo>
                  <a:cubicBezTo>
                    <a:pt x="5877" y="415313"/>
                    <a:pt x="-22622" y="296987"/>
                    <a:pt x="0" y="178618"/>
                  </a:cubicBezTo>
                  <a:close/>
                </a:path>
                <a:path w="2367191" h="731412" stroke="0" extrusionOk="0">
                  <a:moveTo>
                    <a:pt x="0" y="178618"/>
                  </a:moveTo>
                  <a:cubicBezTo>
                    <a:pt x="-2935" y="69828"/>
                    <a:pt x="69631" y="8373"/>
                    <a:pt x="178618" y="0"/>
                  </a:cubicBezTo>
                  <a:cubicBezTo>
                    <a:pt x="1005658" y="-95379"/>
                    <a:pt x="1870493" y="58096"/>
                    <a:pt x="2188573" y="0"/>
                  </a:cubicBezTo>
                  <a:cubicBezTo>
                    <a:pt x="2281352" y="-4131"/>
                    <a:pt x="2363449" y="77281"/>
                    <a:pt x="2367191" y="178618"/>
                  </a:cubicBezTo>
                  <a:cubicBezTo>
                    <a:pt x="2388491" y="270105"/>
                    <a:pt x="2386883" y="419100"/>
                    <a:pt x="2367191" y="552794"/>
                  </a:cubicBezTo>
                  <a:cubicBezTo>
                    <a:pt x="2377335" y="639385"/>
                    <a:pt x="2273535" y="717779"/>
                    <a:pt x="2188573" y="731412"/>
                  </a:cubicBezTo>
                  <a:cubicBezTo>
                    <a:pt x="1643423" y="671506"/>
                    <a:pt x="687920" y="813926"/>
                    <a:pt x="178618" y="731412"/>
                  </a:cubicBezTo>
                  <a:cubicBezTo>
                    <a:pt x="68694" y="734199"/>
                    <a:pt x="-8104" y="659667"/>
                    <a:pt x="0" y="552794"/>
                  </a:cubicBezTo>
                  <a:cubicBezTo>
                    <a:pt x="10621" y="508294"/>
                    <a:pt x="-32835" y="232233"/>
                    <a:pt x="0" y="178618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Súa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7A9BA90-221D-4203-6C97-073C308FA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814" y="3581543"/>
              <a:ext cx="738385" cy="101155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682396-4571-5110-D81A-DAEC8F441F74}"/>
              </a:ext>
            </a:extLst>
          </p:cNvPr>
          <p:cNvGrpSpPr/>
          <p:nvPr/>
        </p:nvGrpSpPr>
        <p:grpSpPr>
          <a:xfrm>
            <a:off x="8075817" y="3481924"/>
            <a:ext cx="3081525" cy="1164663"/>
            <a:chOff x="8518375" y="3534766"/>
            <a:chExt cx="3081525" cy="116466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7105228-85ED-B776-A97E-6F7E30E8884C}"/>
                </a:ext>
              </a:extLst>
            </p:cNvPr>
            <p:cNvSpPr/>
            <p:nvPr/>
          </p:nvSpPr>
          <p:spPr>
            <a:xfrm>
              <a:off x="8518375" y="3939391"/>
              <a:ext cx="2681336" cy="731411"/>
            </a:xfrm>
            <a:custGeom>
              <a:avLst/>
              <a:gdLst>
                <a:gd name="csX0" fmla="*/ 0 w 2681336"/>
                <a:gd name="csY0" fmla="*/ 178618 h 731411"/>
                <a:gd name="csX1" fmla="*/ 178618 w 2681336"/>
                <a:gd name="csY1" fmla="*/ 0 h 731411"/>
                <a:gd name="csX2" fmla="*/ 2502718 w 2681336"/>
                <a:gd name="csY2" fmla="*/ 0 h 731411"/>
                <a:gd name="csX3" fmla="*/ 2681336 w 2681336"/>
                <a:gd name="csY3" fmla="*/ 178618 h 731411"/>
                <a:gd name="csX4" fmla="*/ 2681336 w 2681336"/>
                <a:gd name="csY4" fmla="*/ 552793 h 731411"/>
                <a:gd name="csX5" fmla="*/ 2502718 w 2681336"/>
                <a:gd name="csY5" fmla="*/ 731411 h 731411"/>
                <a:gd name="csX6" fmla="*/ 178618 w 2681336"/>
                <a:gd name="csY6" fmla="*/ 731411 h 731411"/>
                <a:gd name="csX7" fmla="*/ 0 w 2681336"/>
                <a:gd name="csY7" fmla="*/ 552793 h 731411"/>
                <a:gd name="csX8" fmla="*/ 0 w 2681336"/>
                <a:gd name="csY8" fmla="*/ 178618 h 7314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681336" h="731411" fill="none" extrusionOk="0">
                  <a:moveTo>
                    <a:pt x="0" y="178618"/>
                  </a:moveTo>
                  <a:cubicBezTo>
                    <a:pt x="-4059" y="94195"/>
                    <a:pt x="65383" y="-9802"/>
                    <a:pt x="178618" y="0"/>
                  </a:cubicBezTo>
                  <a:cubicBezTo>
                    <a:pt x="598255" y="-35273"/>
                    <a:pt x="1813451" y="-144294"/>
                    <a:pt x="2502718" y="0"/>
                  </a:cubicBezTo>
                  <a:cubicBezTo>
                    <a:pt x="2620036" y="5683"/>
                    <a:pt x="2668052" y="68770"/>
                    <a:pt x="2681336" y="178618"/>
                  </a:cubicBezTo>
                  <a:cubicBezTo>
                    <a:pt x="2689161" y="323349"/>
                    <a:pt x="2656584" y="472703"/>
                    <a:pt x="2681336" y="552793"/>
                  </a:cubicBezTo>
                  <a:cubicBezTo>
                    <a:pt x="2685097" y="648597"/>
                    <a:pt x="2612583" y="719250"/>
                    <a:pt x="2502718" y="731411"/>
                  </a:cubicBezTo>
                  <a:cubicBezTo>
                    <a:pt x="1804234" y="808936"/>
                    <a:pt x="417953" y="687708"/>
                    <a:pt x="178618" y="731411"/>
                  </a:cubicBezTo>
                  <a:cubicBezTo>
                    <a:pt x="76730" y="730513"/>
                    <a:pt x="-6676" y="651350"/>
                    <a:pt x="0" y="552793"/>
                  </a:cubicBezTo>
                  <a:cubicBezTo>
                    <a:pt x="13439" y="405723"/>
                    <a:pt x="-19581" y="293130"/>
                    <a:pt x="0" y="178618"/>
                  </a:cubicBezTo>
                  <a:close/>
                </a:path>
                <a:path w="2681336" h="731411" stroke="0" extrusionOk="0">
                  <a:moveTo>
                    <a:pt x="0" y="178618"/>
                  </a:moveTo>
                  <a:cubicBezTo>
                    <a:pt x="-2935" y="69828"/>
                    <a:pt x="69631" y="8373"/>
                    <a:pt x="178618" y="0"/>
                  </a:cubicBezTo>
                  <a:cubicBezTo>
                    <a:pt x="527425" y="-95379"/>
                    <a:pt x="1752774" y="58096"/>
                    <a:pt x="2502718" y="0"/>
                  </a:cubicBezTo>
                  <a:cubicBezTo>
                    <a:pt x="2595497" y="-4131"/>
                    <a:pt x="2677594" y="77281"/>
                    <a:pt x="2681336" y="178618"/>
                  </a:cubicBezTo>
                  <a:cubicBezTo>
                    <a:pt x="2694204" y="272012"/>
                    <a:pt x="2695326" y="421318"/>
                    <a:pt x="2681336" y="552793"/>
                  </a:cubicBezTo>
                  <a:cubicBezTo>
                    <a:pt x="2691480" y="639384"/>
                    <a:pt x="2587680" y="717778"/>
                    <a:pt x="2502718" y="731411"/>
                  </a:cubicBezTo>
                  <a:cubicBezTo>
                    <a:pt x="1662624" y="671505"/>
                    <a:pt x="1036342" y="813925"/>
                    <a:pt x="178618" y="731411"/>
                  </a:cubicBezTo>
                  <a:cubicBezTo>
                    <a:pt x="68694" y="734198"/>
                    <a:pt x="-8104" y="659666"/>
                    <a:pt x="0" y="552793"/>
                  </a:cubicBezTo>
                  <a:cubicBezTo>
                    <a:pt x="19085" y="502037"/>
                    <a:pt x="-22172" y="223730"/>
                    <a:pt x="0" y="178618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Chơ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pic>
          <p:nvPicPr>
            <p:cNvPr id="51" name="Picture 5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DDF6E91-B71B-EDE2-CAB8-A6FA776D6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316" y="3534766"/>
              <a:ext cx="821584" cy="116466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079360-E4F4-BC43-7552-07CCC8B96687}"/>
              </a:ext>
            </a:extLst>
          </p:cNvPr>
          <p:cNvGrpSpPr/>
          <p:nvPr/>
        </p:nvGrpSpPr>
        <p:grpSpPr>
          <a:xfrm>
            <a:off x="2431150" y="4931554"/>
            <a:ext cx="7904608" cy="1683390"/>
            <a:chOff x="0" y="3556593"/>
            <a:chExt cx="12192000" cy="2596446"/>
          </a:xfrm>
          <a:solidFill>
            <a:srgbClr val="FFFFFF"/>
          </a:solidFill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533090C-1B3A-30B9-3969-33EA0228B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3370"/>
            <a:stretch/>
          </p:blipFill>
          <p:spPr>
            <a:xfrm>
              <a:off x="0" y="3556595"/>
              <a:ext cx="3246782" cy="2596444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FFC3908-5BE2-C002-5FD0-DAD7E0A18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317" r="37776"/>
            <a:stretch/>
          </p:blipFill>
          <p:spPr>
            <a:xfrm>
              <a:off x="3497860" y="3556593"/>
              <a:ext cx="3768177" cy="2596445"/>
            </a:xfrm>
            <a:prstGeom prst="rect">
              <a:avLst/>
            </a:prstGeom>
            <a:grpFill/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06C5194-C6C0-7E6C-2426-AD4BFC140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2130"/>
            <a:stretch/>
          </p:blipFill>
          <p:spPr>
            <a:xfrm>
              <a:off x="7574888" y="3556594"/>
              <a:ext cx="4617112" cy="259644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D6A00A20-EDD6-3102-B8FC-545A34488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2D3EBD5-2D46-E122-212F-207457D9C3F5}"/>
              </a:ext>
            </a:extLst>
          </p:cNvPr>
          <p:cNvSpPr/>
          <p:nvPr/>
        </p:nvSpPr>
        <p:spPr>
          <a:xfrm>
            <a:off x="1571951" y="41321"/>
            <a:ext cx="8949106" cy="4116341"/>
          </a:xfrm>
          <a:custGeom>
            <a:avLst/>
            <a:gdLst>
              <a:gd name="csX0" fmla="*/ 0 w 8949106"/>
              <a:gd name="csY0" fmla="*/ 686071 h 4116341"/>
              <a:gd name="csX1" fmla="*/ 686071 w 8949106"/>
              <a:gd name="csY1" fmla="*/ 0 h 4116341"/>
              <a:gd name="csX2" fmla="*/ 1344684 w 8949106"/>
              <a:gd name="csY2" fmla="*/ 0 h 4116341"/>
              <a:gd name="csX3" fmla="*/ 2079067 w 8949106"/>
              <a:gd name="csY3" fmla="*/ 0 h 4116341"/>
              <a:gd name="csX4" fmla="*/ 2434601 w 8949106"/>
              <a:gd name="csY4" fmla="*/ 0 h 4116341"/>
              <a:gd name="csX5" fmla="*/ 2941675 w 8949106"/>
              <a:gd name="csY5" fmla="*/ 0 h 4116341"/>
              <a:gd name="csX6" fmla="*/ 3600288 w 8949106"/>
              <a:gd name="csY6" fmla="*/ 0 h 4116341"/>
              <a:gd name="csX7" fmla="*/ 3955822 w 8949106"/>
              <a:gd name="csY7" fmla="*/ 0 h 4116341"/>
              <a:gd name="csX8" fmla="*/ 4462896 w 8949106"/>
              <a:gd name="csY8" fmla="*/ 0 h 4116341"/>
              <a:gd name="csX9" fmla="*/ 4818431 w 8949106"/>
              <a:gd name="csY9" fmla="*/ 0 h 4116341"/>
              <a:gd name="csX10" fmla="*/ 5249735 w 8949106"/>
              <a:gd name="csY10" fmla="*/ 0 h 4116341"/>
              <a:gd name="csX11" fmla="*/ 5681039 w 8949106"/>
              <a:gd name="csY11" fmla="*/ 0 h 4116341"/>
              <a:gd name="csX12" fmla="*/ 6112343 w 8949106"/>
              <a:gd name="csY12" fmla="*/ 0 h 4116341"/>
              <a:gd name="csX13" fmla="*/ 6543647 w 8949106"/>
              <a:gd name="csY13" fmla="*/ 0 h 4116341"/>
              <a:gd name="csX14" fmla="*/ 6974951 w 8949106"/>
              <a:gd name="csY14" fmla="*/ 0 h 4116341"/>
              <a:gd name="csX15" fmla="*/ 7406255 w 8949106"/>
              <a:gd name="csY15" fmla="*/ 0 h 4116341"/>
              <a:gd name="csX16" fmla="*/ 8263035 w 8949106"/>
              <a:gd name="csY16" fmla="*/ 0 h 4116341"/>
              <a:gd name="csX17" fmla="*/ 8949106 w 8949106"/>
              <a:gd name="csY17" fmla="*/ 686071 h 4116341"/>
              <a:gd name="csX18" fmla="*/ 8949106 w 8949106"/>
              <a:gd name="csY18" fmla="*/ 1289795 h 4116341"/>
              <a:gd name="csX19" fmla="*/ 8949106 w 8949106"/>
              <a:gd name="csY19" fmla="*/ 1893519 h 4116341"/>
              <a:gd name="csX20" fmla="*/ 8949106 w 8949106"/>
              <a:gd name="csY20" fmla="*/ 2497242 h 4116341"/>
              <a:gd name="csX21" fmla="*/ 8949106 w 8949106"/>
              <a:gd name="csY21" fmla="*/ 3430270 h 4116341"/>
              <a:gd name="csX22" fmla="*/ 8263035 w 8949106"/>
              <a:gd name="csY22" fmla="*/ 4116341 h 4116341"/>
              <a:gd name="csX23" fmla="*/ 7604422 w 8949106"/>
              <a:gd name="csY23" fmla="*/ 4116341 h 4116341"/>
              <a:gd name="csX24" fmla="*/ 6945809 w 8949106"/>
              <a:gd name="csY24" fmla="*/ 4116341 h 4116341"/>
              <a:gd name="csX25" fmla="*/ 6438735 w 8949106"/>
              <a:gd name="csY25" fmla="*/ 4116341 h 4116341"/>
              <a:gd name="csX26" fmla="*/ 5780122 w 8949106"/>
              <a:gd name="csY26" fmla="*/ 4116341 h 4116341"/>
              <a:gd name="csX27" fmla="*/ 5197279 w 8949106"/>
              <a:gd name="csY27" fmla="*/ 4116341 h 4116341"/>
              <a:gd name="csX28" fmla="*/ 4765975 w 8949106"/>
              <a:gd name="csY28" fmla="*/ 4116341 h 4116341"/>
              <a:gd name="csX29" fmla="*/ 4410440 w 8949106"/>
              <a:gd name="csY29" fmla="*/ 4116341 h 4116341"/>
              <a:gd name="csX30" fmla="*/ 3903366 w 8949106"/>
              <a:gd name="csY30" fmla="*/ 4116341 h 4116341"/>
              <a:gd name="csX31" fmla="*/ 3396293 w 8949106"/>
              <a:gd name="csY31" fmla="*/ 4116341 h 4116341"/>
              <a:gd name="csX32" fmla="*/ 2661910 w 8949106"/>
              <a:gd name="csY32" fmla="*/ 4116341 h 4116341"/>
              <a:gd name="csX33" fmla="*/ 2230606 w 8949106"/>
              <a:gd name="csY33" fmla="*/ 4116341 h 4116341"/>
              <a:gd name="csX34" fmla="*/ 1647763 w 8949106"/>
              <a:gd name="csY34" fmla="*/ 4116341 h 4116341"/>
              <a:gd name="csX35" fmla="*/ 686071 w 8949106"/>
              <a:gd name="csY35" fmla="*/ 4116341 h 4116341"/>
              <a:gd name="csX36" fmla="*/ 0 w 8949106"/>
              <a:gd name="csY36" fmla="*/ 3430270 h 4116341"/>
              <a:gd name="csX37" fmla="*/ 0 w 8949106"/>
              <a:gd name="csY37" fmla="*/ 2908872 h 4116341"/>
              <a:gd name="csX38" fmla="*/ 0 w 8949106"/>
              <a:gd name="csY38" fmla="*/ 2442358 h 4116341"/>
              <a:gd name="csX39" fmla="*/ 0 w 8949106"/>
              <a:gd name="csY39" fmla="*/ 1948403 h 4116341"/>
              <a:gd name="csX40" fmla="*/ 0 w 8949106"/>
              <a:gd name="csY40" fmla="*/ 1454447 h 4116341"/>
              <a:gd name="csX41" fmla="*/ 0 w 8949106"/>
              <a:gd name="csY41" fmla="*/ 686071 h 41163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</a:cxnLst>
            <a:rect l="l" t="t" r="r" b="b"/>
            <a:pathLst>
              <a:path w="8949106" h="4116341" fill="none" extrusionOk="0">
                <a:moveTo>
                  <a:pt x="0" y="686071"/>
                </a:moveTo>
                <a:cubicBezTo>
                  <a:pt x="62861" y="242472"/>
                  <a:pt x="335588" y="-97243"/>
                  <a:pt x="686071" y="0"/>
                </a:cubicBezTo>
                <a:cubicBezTo>
                  <a:pt x="896012" y="-6066"/>
                  <a:pt x="1211165" y="20793"/>
                  <a:pt x="1344684" y="0"/>
                </a:cubicBezTo>
                <a:cubicBezTo>
                  <a:pt x="1478203" y="-20793"/>
                  <a:pt x="1779560" y="5370"/>
                  <a:pt x="2079067" y="0"/>
                </a:cubicBezTo>
                <a:cubicBezTo>
                  <a:pt x="2378574" y="-5370"/>
                  <a:pt x="2301608" y="12883"/>
                  <a:pt x="2434601" y="0"/>
                </a:cubicBezTo>
                <a:cubicBezTo>
                  <a:pt x="2567594" y="-12883"/>
                  <a:pt x="2745962" y="49368"/>
                  <a:pt x="2941675" y="0"/>
                </a:cubicBezTo>
                <a:cubicBezTo>
                  <a:pt x="3137388" y="-49368"/>
                  <a:pt x="3351366" y="75566"/>
                  <a:pt x="3600288" y="0"/>
                </a:cubicBezTo>
                <a:cubicBezTo>
                  <a:pt x="3849210" y="-75566"/>
                  <a:pt x="3819300" y="7869"/>
                  <a:pt x="3955822" y="0"/>
                </a:cubicBezTo>
                <a:cubicBezTo>
                  <a:pt x="4092344" y="-7869"/>
                  <a:pt x="4270513" y="47338"/>
                  <a:pt x="4462896" y="0"/>
                </a:cubicBezTo>
                <a:cubicBezTo>
                  <a:pt x="4655279" y="-47338"/>
                  <a:pt x="4729089" y="12318"/>
                  <a:pt x="4818431" y="0"/>
                </a:cubicBezTo>
                <a:cubicBezTo>
                  <a:pt x="4907774" y="-12318"/>
                  <a:pt x="5125596" y="30396"/>
                  <a:pt x="5249735" y="0"/>
                </a:cubicBezTo>
                <a:cubicBezTo>
                  <a:pt x="5373874" y="-30396"/>
                  <a:pt x="5516103" y="28717"/>
                  <a:pt x="5681039" y="0"/>
                </a:cubicBezTo>
                <a:cubicBezTo>
                  <a:pt x="5845975" y="-28717"/>
                  <a:pt x="5995610" y="9020"/>
                  <a:pt x="6112343" y="0"/>
                </a:cubicBezTo>
                <a:cubicBezTo>
                  <a:pt x="6229076" y="-9020"/>
                  <a:pt x="6334347" y="2165"/>
                  <a:pt x="6543647" y="0"/>
                </a:cubicBezTo>
                <a:cubicBezTo>
                  <a:pt x="6752947" y="-2165"/>
                  <a:pt x="6820123" y="46384"/>
                  <a:pt x="6974951" y="0"/>
                </a:cubicBezTo>
                <a:cubicBezTo>
                  <a:pt x="7129779" y="-46384"/>
                  <a:pt x="7205552" y="9868"/>
                  <a:pt x="7406255" y="0"/>
                </a:cubicBezTo>
                <a:cubicBezTo>
                  <a:pt x="7606958" y="-9868"/>
                  <a:pt x="7939513" y="38278"/>
                  <a:pt x="8263035" y="0"/>
                </a:cubicBezTo>
                <a:cubicBezTo>
                  <a:pt x="8634596" y="-50102"/>
                  <a:pt x="8920815" y="296551"/>
                  <a:pt x="8949106" y="686071"/>
                </a:cubicBezTo>
                <a:cubicBezTo>
                  <a:pt x="8977268" y="912990"/>
                  <a:pt x="8942009" y="1135724"/>
                  <a:pt x="8949106" y="1289795"/>
                </a:cubicBezTo>
                <a:cubicBezTo>
                  <a:pt x="8956203" y="1443866"/>
                  <a:pt x="8926671" y="1643240"/>
                  <a:pt x="8949106" y="1893519"/>
                </a:cubicBezTo>
                <a:cubicBezTo>
                  <a:pt x="8971541" y="2143798"/>
                  <a:pt x="8944476" y="2329507"/>
                  <a:pt x="8949106" y="2497242"/>
                </a:cubicBezTo>
                <a:cubicBezTo>
                  <a:pt x="8953736" y="2664977"/>
                  <a:pt x="8920075" y="3129076"/>
                  <a:pt x="8949106" y="3430270"/>
                </a:cubicBezTo>
                <a:cubicBezTo>
                  <a:pt x="8941275" y="3855019"/>
                  <a:pt x="8598385" y="4085202"/>
                  <a:pt x="8263035" y="4116341"/>
                </a:cubicBezTo>
                <a:cubicBezTo>
                  <a:pt x="8122393" y="4187719"/>
                  <a:pt x="7821346" y="4094523"/>
                  <a:pt x="7604422" y="4116341"/>
                </a:cubicBezTo>
                <a:cubicBezTo>
                  <a:pt x="7387498" y="4138159"/>
                  <a:pt x="7141976" y="4113517"/>
                  <a:pt x="6945809" y="4116341"/>
                </a:cubicBezTo>
                <a:cubicBezTo>
                  <a:pt x="6749642" y="4119165"/>
                  <a:pt x="6604511" y="4060586"/>
                  <a:pt x="6438735" y="4116341"/>
                </a:cubicBezTo>
                <a:cubicBezTo>
                  <a:pt x="6272959" y="4172096"/>
                  <a:pt x="6060824" y="4078059"/>
                  <a:pt x="5780122" y="4116341"/>
                </a:cubicBezTo>
                <a:cubicBezTo>
                  <a:pt x="5499420" y="4154623"/>
                  <a:pt x="5481558" y="4087628"/>
                  <a:pt x="5197279" y="4116341"/>
                </a:cubicBezTo>
                <a:cubicBezTo>
                  <a:pt x="4913000" y="4145054"/>
                  <a:pt x="4902349" y="4074629"/>
                  <a:pt x="4765975" y="4116341"/>
                </a:cubicBezTo>
                <a:cubicBezTo>
                  <a:pt x="4629601" y="4158053"/>
                  <a:pt x="4495806" y="4075338"/>
                  <a:pt x="4410440" y="4116341"/>
                </a:cubicBezTo>
                <a:cubicBezTo>
                  <a:pt x="4325074" y="4157344"/>
                  <a:pt x="4036239" y="4116109"/>
                  <a:pt x="3903366" y="4116341"/>
                </a:cubicBezTo>
                <a:cubicBezTo>
                  <a:pt x="3770493" y="4116573"/>
                  <a:pt x="3610475" y="4103582"/>
                  <a:pt x="3396293" y="4116341"/>
                </a:cubicBezTo>
                <a:cubicBezTo>
                  <a:pt x="3182111" y="4129100"/>
                  <a:pt x="2858501" y="4062091"/>
                  <a:pt x="2661910" y="4116341"/>
                </a:cubicBezTo>
                <a:cubicBezTo>
                  <a:pt x="2465319" y="4170591"/>
                  <a:pt x="2409118" y="4091397"/>
                  <a:pt x="2230606" y="4116341"/>
                </a:cubicBezTo>
                <a:cubicBezTo>
                  <a:pt x="2052094" y="4141285"/>
                  <a:pt x="1913644" y="4068498"/>
                  <a:pt x="1647763" y="4116341"/>
                </a:cubicBezTo>
                <a:cubicBezTo>
                  <a:pt x="1381882" y="4164184"/>
                  <a:pt x="1021961" y="4093216"/>
                  <a:pt x="686071" y="4116341"/>
                </a:cubicBezTo>
                <a:cubicBezTo>
                  <a:pt x="328843" y="4147739"/>
                  <a:pt x="51681" y="3775443"/>
                  <a:pt x="0" y="3430270"/>
                </a:cubicBezTo>
                <a:cubicBezTo>
                  <a:pt x="-25138" y="3201988"/>
                  <a:pt x="51129" y="3032690"/>
                  <a:pt x="0" y="2908872"/>
                </a:cubicBezTo>
                <a:cubicBezTo>
                  <a:pt x="-51129" y="2785054"/>
                  <a:pt x="52947" y="2588572"/>
                  <a:pt x="0" y="2442358"/>
                </a:cubicBezTo>
                <a:cubicBezTo>
                  <a:pt x="-52947" y="2296144"/>
                  <a:pt x="33817" y="2146897"/>
                  <a:pt x="0" y="1948403"/>
                </a:cubicBezTo>
                <a:cubicBezTo>
                  <a:pt x="-33817" y="1749909"/>
                  <a:pt x="21989" y="1606028"/>
                  <a:pt x="0" y="1454447"/>
                </a:cubicBezTo>
                <a:cubicBezTo>
                  <a:pt x="-21989" y="1302866"/>
                  <a:pt x="27873" y="929387"/>
                  <a:pt x="0" y="686071"/>
                </a:cubicBezTo>
                <a:close/>
              </a:path>
              <a:path w="8949106" h="4116341" stroke="0" extrusionOk="0">
                <a:moveTo>
                  <a:pt x="0" y="686071"/>
                </a:moveTo>
                <a:cubicBezTo>
                  <a:pt x="39437" y="228464"/>
                  <a:pt x="343578" y="98688"/>
                  <a:pt x="686071" y="0"/>
                </a:cubicBezTo>
                <a:cubicBezTo>
                  <a:pt x="934705" y="-71062"/>
                  <a:pt x="1149393" y="23632"/>
                  <a:pt x="1420454" y="0"/>
                </a:cubicBezTo>
                <a:cubicBezTo>
                  <a:pt x="1691515" y="-23632"/>
                  <a:pt x="1777366" y="14802"/>
                  <a:pt x="1927527" y="0"/>
                </a:cubicBezTo>
                <a:cubicBezTo>
                  <a:pt x="2077688" y="-14802"/>
                  <a:pt x="2350585" y="42002"/>
                  <a:pt x="2586140" y="0"/>
                </a:cubicBezTo>
                <a:cubicBezTo>
                  <a:pt x="2821695" y="-42002"/>
                  <a:pt x="2978312" y="35394"/>
                  <a:pt x="3244753" y="0"/>
                </a:cubicBezTo>
                <a:cubicBezTo>
                  <a:pt x="3511194" y="-35394"/>
                  <a:pt x="3649034" y="35098"/>
                  <a:pt x="3827597" y="0"/>
                </a:cubicBezTo>
                <a:cubicBezTo>
                  <a:pt x="4006160" y="-35098"/>
                  <a:pt x="4341837" y="45771"/>
                  <a:pt x="4561980" y="0"/>
                </a:cubicBezTo>
                <a:cubicBezTo>
                  <a:pt x="4782123" y="-45771"/>
                  <a:pt x="4798913" y="3954"/>
                  <a:pt x="4917514" y="0"/>
                </a:cubicBezTo>
                <a:cubicBezTo>
                  <a:pt x="5036115" y="-3954"/>
                  <a:pt x="5321736" y="13512"/>
                  <a:pt x="5576127" y="0"/>
                </a:cubicBezTo>
                <a:cubicBezTo>
                  <a:pt x="5830518" y="-13512"/>
                  <a:pt x="6140958" y="47107"/>
                  <a:pt x="6310510" y="0"/>
                </a:cubicBezTo>
                <a:cubicBezTo>
                  <a:pt x="6480062" y="-47107"/>
                  <a:pt x="6886438" y="57051"/>
                  <a:pt x="7044892" y="0"/>
                </a:cubicBezTo>
                <a:cubicBezTo>
                  <a:pt x="7203346" y="-57051"/>
                  <a:pt x="7835504" y="105477"/>
                  <a:pt x="8263035" y="0"/>
                </a:cubicBezTo>
                <a:cubicBezTo>
                  <a:pt x="8748834" y="10908"/>
                  <a:pt x="8936426" y="321766"/>
                  <a:pt x="8949106" y="686071"/>
                </a:cubicBezTo>
                <a:cubicBezTo>
                  <a:pt x="8960938" y="895887"/>
                  <a:pt x="8888785" y="1041319"/>
                  <a:pt x="8949106" y="1207469"/>
                </a:cubicBezTo>
                <a:cubicBezTo>
                  <a:pt x="9009427" y="1373619"/>
                  <a:pt x="8880101" y="1536229"/>
                  <a:pt x="8949106" y="1783751"/>
                </a:cubicBezTo>
                <a:cubicBezTo>
                  <a:pt x="9018111" y="2031273"/>
                  <a:pt x="8913380" y="2127952"/>
                  <a:pt x="8949106" y="2250264"/>
                </a:cubicBezTo>
                <a:cubicBezTo>
                  <a:pt x="8984832" y="2372576"/>
                  <a:pt x="8935943" y="2639591"/>
                  <a:pt x="8949106" y="2744220"/>
                </a:cubicBezTo>
                <a:cubicBezTo>
                  <a:pt x="8962269" y="2848849"/>
                  <a:pt x="8892484" y="3271838"/>
                  <a:pt x="8949106" y="3430270"/>
                </a:cubicBezTo>
                <a:cubicBezTo>
                  <a:pt x="8941377" y="3804795"/>
                  <a:pt x="8660089" y="4151216"/>
                  <a:pt x="8263035" y="4116341"/>
                </a:cubicBezTo>
                <a:cubicBezTo>
                  <a:pt x="8132068" y="4134509"/>
                  <a:pt x="8010451" y="4095430"/>
                  <a:pt x="7831731" y="4116341"/>
                </a:cubicBezTo>
                <a:cubicBezTo>
                  <a:pt x="7653011" y="4137252"/>
                  <a:pt x="7360001" y="4073049"/>
                  <a:pt x="7097348" y="4116341"/>
                </a:cubicBezTo>
                <a:cubicBezTo>
                  <a:pt x="6834695" y="4159633"/>
                  <a:pt x="6705519" y="4057522"/>
                  <a:pt x="6590274" y="4116341"/>
                </a:cubicBezTo>
                <a:cubicBezTo>
                  <a:pt x="6475029" y="4175160"/>
                  <a:pt x="6295649" y="4094588"/>
                  <a:pt x="6007431" y="4116341"/>
                </a:cubicBezTo>
                <a:cubicBezTo>
                  <a:pt x="5719213" y="4138094"/>
                  <a:pt x="5694571" y="4105970"/>
                  <a:pt x="5576127" y="4116341"/>
                </a:cubicBezTo>
                <a:cubicBezTo>
                  <a:pt x="5457683" y="4126712"/>
                  <a:pt x="5230402" y="4114665"/>
                  <a:pt x="4917514" y="4116341"/>
                </a:cubicBezTo>
                <a:cubicBezTo>
                  <a:pt x="4604626" y="4118017"/>
                  <a:pt x="4580084" y="4108649"/>
                  <a:pt x="4410440" y="4116341"/>
                </a:cubicBezTo>
                <a:cubicBezTo>
                  <a:pt x="4240796" y="4124033"/>
                  <a:pt x="4030238" y="4093382"/>
                  <a:pt x="3676058" y="4116341"/>
                </a:cubicBezTo>
                <a:cubicBezTo>
                  <a:pt x="3321878" y="4139300"/>
                  <a:pt x="3225914" y="4074130"/>
                  <a:pt x="3093214" y="4116341"/>
                </a:cubicBezTo>
                <a:cubicBezTo>
                  <a:pt x="2960514" y="4158552"/>
                  <a:pt x="2662980" y="4084691"/>
                  <a:pt x="2358832" y="4116341"/>
                </a:cubicBezTo>
                <a:cubicBezTo>
                  <a:pt x="2054684" y="4147991"/>
                  <a:pt x="2108614" y="4097601"/>
                  <a:pt x="2003297" y="4116341"/>
                </a:cubicBezTo>
                <a:cubicBezTo>
                  <a:pt x="1897980" y="4135081"/>
                  <a:pt x="1461669" y="4082410"/>
                  <a:pt x="1268914" y="4116341"/>
                </a:cubicBezTo>
                <a:cubicBezTo>
                  <a:pt x="1076159" y="4150272"/>
                  <a:pt x="902136" y="4103713"/>
                  <a:pt x="686071" y="4116341"/>
                </a:cubicBezTo>
                <a:cubicBezTo>
                  <a:pt x="199091" y="4140220"/>
                  <a:pt x="17512" y="3820428"/>
                  <a:pt x="0" y="3430270"/>
                </a:cubicBezTo>
                <a:cubicBezTo>
                  <a:pt x="-39934" y="3196287"/>
                  <a:pt x="66137" y="2997085"/>
                  <a:pt x="0" y="2853988"/>
                </a:cubicBezTo>
                <a:cubicBezTo>
                  <a:pt x="-66137" y="2710891"/>
                  <a:pt x="14162" y="2528184"/>
                  <a:pt x="0" y="2360032"/>
                </a:cubicBezTo>
                <a:cubicBezTo>
                  <a:pt x="-14162" y="2191880"/>
                  <a:pt x="62805" y="1987555"/>
                  <a:pt x="0" y="1783751"/>
                </a:cubicBezTo>
                <a:cubicBezTo>
                  <a:pt x="-62805" y="1579947"/>
                  <a:pt x="47762" y="1419194"/>
                  <a:pt x="0" y="1289795"/>
                </a:cubicBezTo>
                <a:cubicBezTo>
                  <a:pt x="-47762" y="1160396"/>
                  <a:pt x="56190" y="953329"/>
                  <a:pt x="0" y="686071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3B67A-883E-B3FC-4AC3-07BDABE32763}"/>
              </a:ext>
            </a:extLst>
          </p:cNvPr>
          <p:cNvSpPr txBox="1"/>
          <p:nvPr/>
        </p:nvSpPr>
        <p:spPr>
          <a:xfrm>
            <a:off x="3121178" y="2864813"/>
            <a:ext cx="60864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LỚP HỌC CUỐI ĐÔNG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EFD05-5AA8-729C-CC3C-25C687AA2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68" y="3476010"/>
            <a:ext cx="1551871" cy="25884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71966E4-DC72-4E6E-F362-B9879C8FCE4F}"/>
              </a:ext>
            </a:extLst>
          </p:cNvPr>
          <p:cNvGrpSpPr/>
          <p:nvPr/>
        </p:nvGrpSpPr>
        <p:grpSpPr>
          <a:xfrm>
            <a:off x="5216734" y="3769803"/>
            <a:ext cx="1895363" cy="3088197"/>
            <a:chOff x="5216734" y="3769803"/>
            <a:chExt cx="1895363" cy="3088197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5916029" y="4579415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SG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C95FE9-E825-23EC-1374-312C5D954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734" y="3769803"/>
              <a:ext cx="1895363" cy="308819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34A4C56-5C49-97C4-D54E-848223B0E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5" y="3923742"/>
            <a:ext cx="1895363" cy="25965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6FD374-A59B-7EF5-DB83-69A53C0CEF0B}"/>
              </a:ext>
            </a:extLst>
          </p:cNvPr>
          <p:cNvSpPr txBox="1"/>
          <p:nvPr/>
        </p:nvSpPr>
        <p:spPr>
          <a:xfrm>
            <a:off x="1738463" y="1572171"/>
            <a:ext cx="17604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4AAAB5-FC1A-8F2E-ACAC-3C3532B638FE}"/>
              </a:ext>
            </a:extLst>
          </p:cNvPr>
          <p:cNvSpPr txBox="1"/>
          <p:nvPr/>
        </p:nvSpPr>
        <p:spPr>
          <a:xfrm>
            <a:off x="4410683" y="2177161"/>
            <a:ext cx="364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4 -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DF9080-EF8A-118E-4A85-AB07AD3BD27C}"/>
              </a:ext>
            </a:extLst>
          </p:cNvPr>
          <p:cNvSpPr txBox="1"/>
          <p:nvPr/>
        </p:nvSpPr>
        <p:spPr>
          <a:xfrm>
            <a:off x="4401776" y="652612"/>
            <a:ext cx="338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Tiếng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Việt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VN Banh Mi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CACA17-E101-4257-F575-C515ACA2B9CA}"/>
              </a:ext>
            </a:extLst>
          </p:cNvPr>
          <p:cNvGrpSpPr/>
          <p:nvPr/>
        </p:nvGrpSpPr>
        <p:grpSpPr>
          <a:xfrm>
            <a:off x="3291845" y="1381473"/>
            <a:ext cx="7022124" cy="876734"/>
            <a:chOff x="-716245" y="1869863"/>
            <a:chExt cx="7278781" cy="52786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0C5141-5B63-38E2-6F5B-085D4048362F}"/>
                </a:ext>
              </a:extLst>
            </p:cNvPr>
            <p:cNvSpPr txBox="1"/>
            <p:nvPr/>
          </p:nvSpPr>
          <p:spPr>
            <a:xfrm>
              <a:off x="-716245" y="1869863"/>
              <a:ext cx="7265378" cy="52786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NHỮNG BÚP MĂNG NON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622BD7-DDD7-D709-7F0C-2E1A422C1CF2}"/>
                </a:ext>
              </a:extLst>
            </p:cNvPr>
            <p:cNvSpPr txBox="1"/>
            <p:nvPr/>
          </p:nvSpPr>
          <p:spPr>
            <a:xfrm>
              <a:off x="-702840" y="1869863"/>
              <a:ext cx="7265376" cy="52786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NHỮNG BÚP MĂNG NON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1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8" grpId="0"/>
      <p:bldP spid="2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D9F8203-291F-25CE-0009-6146CB0FC5E9}"/>
              </a:ext>
            </a:extLst>
          </p:cNvPr>
          <p:cNvGrpSpPr/>
          <p:nvPr/>
        </p:nvGrpSpPr>
        <p:grpSpPr>
          <a:xfrm>
            <a:off x="2332956" y="589037"/>
            <a:ext cx="7526087" cy="1114338"/>
            <a:chOff x="-436235" y="254102"/>
            <a:chExt cx="5869943" cy="37474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696D67-9A70-156E-8203-3DF902F4917C}"/>
                </a:ext>
              </a:extLst>
            </p:cNvPr>
            <p:cNvSpPr txBox="1"/>
            <p:nvPr/>
          </p:nvSpPr>
          <p:spPr>
            <a:xfrm>
              <a:off x="-436235" y="254102"/>
              <a:ext cx="5869943" cy="36743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HIỂU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351465-ED4B-46C0-2A30-5F1BB29E96DD}"/>
                </a:ext>
              </a:extLst>
            </p:cNvPr>
            <p:cNvSpPr txBox="1"/>
            <p:nvPr/>
          </p:nvSpPr>
          <p:spPr>
            <a:xfrm>
              <a:off x="-436235" y="327182"/>
              <a:ext cx="5869943" cy="36743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HIỂU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583FFFA-6BD5-1F88-32EE-1F351501F513}"/>
              </a:ext>
            </a:extLst>
          </p:cNvPr>
          <p:cNvGrpSpPr/>
          <p:nvPr/>
        </p:nvGrpSpPr>
        <p:grpSpPr>
          <a:xfrm>
            <a:off x="68307" y="3125030"/>
            <a:ext cx="11844757" cy="1627414"/>
            <a:chOff x="74674" y="2599672"/>
            <a:chExt cx="11330645" cy="162741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FA2F9E2-9895-5723-C95B-F62A1D4B5BE4}"/>
                </a:ext>
              </a:extLst>
            </p:cNvPr>
            <p:cNvSpPr/>
            <p:nvPr/>
          </p:nvSpPr>
          <p:spPr>
            <a:xfrm>
              <a:off x="74674" y="3087617"/>
              <a:ext cx="11330645" cy="1139469"/>
            </a:xfrm>
            <a:custGeom>
              <a:avLst/>
              <a:gdLst>
                <a:gd name="csX0" fmla="*/ 0 w 11330645"/>
                <a:gd name="csY0" fmla="*/ 278270 h 1139469"/>
                <a:gd name="csX1" fmla="*/ 278270 w 11330645"/>
                <a:gd name="csY1" fmla="*/ 0 h 1139469"/>
                <a:gd name="csX2" fmla="*/ 11052375 w 11330645"/>
                <a:gd name="csY2" fmla="*/ 0 h 1139469"/>
                <a:gd name="csX3" fmla="*/ 11330645 w 11330645"/>
                <a:gd name="csY3" fmla="*/ 278270 h 1139469"/>
                <a:gd name="csX4" fmla="*/ 11330645 w 11330645"/>
                <a:gd name="csY4" fmla="*/ 861199 h 1139469"/>
                <a:gd name="csX5" fmla="*/ 11052375 w 11330645"/>
                <a:gd name="csY5" fmla="*/ 1139469 h 1139469"/>
                <a:gd name="csX6" fmla="*/ 278270 w 11330645"/>
                <a:gd name="csY6" fmla="*/ 1139469 h 1139469"/>
                <a:gd name="csX7" fmla="*/ 0 w 11330645"/>
                <a:gd name="csY7" fmla="*/ 861199 h 1139469"/>
                <a:gd name="csX8" fmla="*/ 0 w 11330645"/>
                <a:gd name="csY8" fmla="*/ 278270 h 11394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330645" h="1139469" fill="none" extrusionOk="0">
                  <a:moveTo>
                    <a:pt x="0" y="278270"/>
                  </a:moveTo>
                  <a:cubicBezTo>
                    <a:pt x="-8097" y="152960"/>
                    <a:pt x="118313" y="-4216"/>
                    <a:pt x="278270" y="0"/>
                  </a:cubicBezTo>
                  <a:cubicBezTo>
                    <a:pt x="2758774" y="-35273"/>
                    <a:pt x="7253141" y="-144294"/>
                    <a:pt x="11052375" y="0"/>
                  </a:cubicBezTo>
                  <a:cubicBezTo>
                    <a:pt x="11208946" y="879"/>
                    <a:pt x="11326514" y="121103"/>
                    <a:pt x="11330645" y="278270"/>
                  </a:cubicBezTo>
                  <a:cubicBezTo>
                    <a:pt x="11334283" y="420024"/>
                    <a:pt x="11355781" y="595098"/>
                    <a:pt x="11330645" y="861199"/>
                  </a:cubicBezTo>
                  <a:cubicBezTo>
                    <a:pt x="11349939" y="1000293"/>
                    <a:pt x="11207880" y="1137495"/>
                    <a:pt x="11052375" y="1139469"/>
                  </a:cubicBezTo>
                  <a:cubicBezTo>
                    <a:pt x="9131003" y="1216994"/>
                    <a:pt x="4448404" y="1095766"/>
                    <a:pt x="278270" y="1139469"/>
                  </a:cubicBezTo>
                  <a:cubicBezTo>
                    <a:pt x="119273" y="1137997"/>
                    <a:pt x="-16059" y="1014663"/>
                    <a:pt x="0" y="861199"/>
                  </a:cubicBezTo>
                  <a:cubicBezTo>
                    <a:pt x="-6472" y="690339"/>
                    <a:pt x="26650" y="558100"/>
                    <a:pt x="0" y="278270"/>
                  </a:cubicBezTo>
                  <a:close/>
                </a:path>
                <a:path w="11330645" h="1139469" stroke="0" extrusionOk="0">
                  <a:moveTo>
                    <a:pt x="0" y="278270"/>
                  </a:moveTo>
                  <a:cubicBezTo>
                    <a:pt x="-902" y="121469"/>
                    <a:pt x="104643" y="16152"/>
                    <a:pt x="278270" y="0"/>
                  </a:cubicBezTo>
                  <a:cubicBezTo>
                    <a:pt x="2747967" y="-95379"/>
                    <a:pt x="8002352" y="58096"/>
                    <a:pt x="11052375" y="0"/>
                  </a:cubicBezTo>
                  <a:cubicBezTo>
                    <a:pt x="11181548" y="-17254"/>
                    <a:pt x="11323571" y="119502"/>
                    <a:pt x="11330645" y="278270"/>
                  </a:cubicBezTo>
                  <a:cubicBezTo>
                    <a:pt x="11292486" y="449541"/>
                    <a:pt x="11317546" y="773260"/>
                    <a:pt x="11330645" y="861199"/>
                  </a:cubicBezTo>
                  <a:cubicBezTo>
                    <a:pt x="11335624" y="1008965"/>
                    <a:pt x="11198401" y="1131841"/>
                    <a:pt x="11052375" y="1139469"/>
                  </a:cubicBezTo>
                  <a:cubicBezTo>
                    <a:pt x="6475166" y="1079563"/>
                    <a:pt x="2629736" y="1221983"/>
                    <a:pt x="278270" y="1139469"/>
                  </a:cubicBezTo>
                  <a:cubicBezTo>
                    <a:pt x="95966" y="1146544"/>
                    <a:pt x="-2776" y="1017700"/>
                    <a:pt x="0" y="861199"/>
                  </a:cubicBezTo>
                  <a:cubicBezTo>
                    <a:pt x="-7951" y="605188"/>
                    <a:pt x="4360" y="361768"/>
                    <a:pt x="0" y="2782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</a:rPr>
                <a:t>   4. Theo </a:t>
              </a:r>
              <a:r>
                <a:rPr lang="en-US" sz="3200" b="1" dirty="0" err="1">
                  <a:solidFill>
                    <a:srgbClr val="002060"/>
                  </a:solidFill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</a:rPr>
                <a:t>cảm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xúc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</a:rPr>
                <a:t> Mua </a:t>
              </a:r>
              <a:r>
                <a:rPr lang="en-US" sz="3200" b="1" dirty="0" err="1">
                  <a:solidFill>
                    <a:srgbClr val="002060"/>
                  </a:solidFill>
                </a:rPr>
                <a:t>như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thế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khi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</a:rPr>
                <a:t>         </a:t>
              </a:r>
              <a:r>
                <a:rPr lang="en-US" sz="3200" b="1" dirty="0" err="1">
                  <a:solidFill>
                    <a:srgbClr val="002060"/>
                  </a:solidFill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thầy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giáo</a:t>
              </a:r>
              <a:r>
                <a:rPr lang="en-US" sz="3200" b="1" dirty="0">
                  <a:solidFill>
                    <a:srgbClr val="002060"/>
                  </a:solidFill>
                </a:rPr>
                <a:t>?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66703C7-1AFD-F104-5B5F-E091C7947D6C}"/>
                </a:ext>
              </a:extLst>
            </p:cNvPr>
            <p:cNvGrpSpPr/>
            <p:nvPr/>
          </p:nvGrpSpPr>
          <p:grpSpPr>
            <a:xfrm>
              <a:off x="209564" y="2599672"/>
              <a:ext cx="862711" cy="923589"/>
              <a:chOff x="209564" y="2599672"/>
              <a:chExt cx="862711" cy="923589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B8E3EA5-6878-73EF-81B1-548ABDB85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564" y="261886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FF5F5EE-FC8B-03A7-84F6-8A562B31489B}"/>
                  </a:ext>
                </a:extLst>
              </p:cNvPr>
              <p:cNvSpPr/>
              <p:nvPr/>
            </p:nvSpPr>
            <p:spPr>
              <a:xfrm>
                <a:off x="657909" y="2599672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#9Slide03 AllRoundGothic" panose="020B0503020202020104" pitchFamily="34" charset="0"/>
                  </a:rPr>
                  <a:t>?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B5CDD05-8AC0-2984-3AFD-19231ECF897F}"/>
              </a:ext>
            </a:extLst>
          </p:cNvPr>
          <p:cNvGrpSpPr/>
          <p:nvPr/>
        </p:nvGrpSpPr>
        <p:grpSpPr>
          <a:xfrm>
            <a:off x="224358" y="4890504"/>
            <a:ext cx="11743281" cy="1521334"/>
            <a:chOff x="359043" y="3930289"/>
            <a:chExt cx="11743281" cy="152133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57CE05E-7F37-943D-7F25-AE3E04A09AC4}"/>
                </a:ext>
              </a:extLst>
            </p:cNvPr>
            <p:cNvSpPr/>
            <p:nvPr/>
          </p:nvSpPr>
          <p:spPr>
            <a:xfrm>
              <a:off x="359043" y="4391217"/>
              <a:ext cx="11743281" cy="1060406"/>
            </a:xfrm>
            <a:custGeom>
              <a:avLst/>
              <a:gdLst>
                <a:gd name="csX0" fmla="*/ 0 w 11743281"/>
                <a:gd name="csY0" fmla="*/ 126581 h 1060406"/>
                <a:gd name="csX1" fmla="*/ 126581 w 11743281"/>
                <a:gd name="csY1" fmla="*/ 0 h 1060406"/>
                <a:gd name="csX2" fmla="*/ 11616700 w 11743281"/>
                <a:gd name="csY2" fmla="*/ 0 h 1060406"/>
                <a:gd name="csX3" fmla="*/ 11743281 w 11743281"/>
                <a:gd name="csY3" fmla="*/ 126581 h 1060406"/>
                <a:gd name="csX4" fmla="*/ 11743281 w 11743281"/>
                <a:gd name="csY4" fmla="*/ 933825 h 1060406"/>
                <a:gd name="csX5" fmla="*/ 11616700 w 11743281"/>
                <a:gd name="csY5" fmla="*/ 1060406 h 1060406"/>
                <a:gd name="csX6" fmla="*/ 126581 w 11743281"/>
                <a:gd name="csY6" fmla="*/ 1060406 h 1060406"/>
                <a:gd name="csX7" fmla="*/ 0 w 11743281"/>
                <a:gd name="csY7" fmla="*/ 933825 h 1060406"/>
                <a:gd name="csX8" fmla="*/ 0 w 11743281"/>
                <a:gd name="csY8" fmla="*/ 126581 h 10604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743281" h="1060406" fill="none" extrusionOk="0">
                  <a:moveTo>
                    <a:pt x="0" y="126581"/>
                  </a:moveTo>
                  <a:cubicBezTo>
                    <a:pt x="-1053" y="60364"/>
                    <a:pt x="50725" y="-3997"/>
                    <a:pt x="126581" y="0"/>
                  </a:cubicBezTo>
                  <a:cubicBezTo>
                    <a:pt x="2732922" y="-35273"/>
                    <a:pt x="9203344" y="-144294"/>
                    <a:pt x="11616700" y="0"/>
                  </a:cubicBezTo>
                  <a:cubicBezTo>
                    <a:pt x="11689109" y="761"/>
                    <a:pt x="11735541" y="50146"/>
                    <a:pt x="11743281" y="126581"/>
                  </a:cubicBezTo>
                  <a:cubicBezTo>
                    <a:pt x="11684255" y="230140"/>
                    <a:pt x="11734793" y="638329"/>
                    <a:pt x="11743281" y="933825"/>
                  </a:cubicBezTo>
                  <a:cubicBezTo>
                    <a:pt x="11752413" y="996828"/>
                    <a:pt x="11691666" y="1054924"/>
                    <a:pt x="11616700" y="1060406"/>
                  </a:cubicBezTo>
                  <a:cubicBezTo>
                    <a:pt x="8983120" y="1137931"/>
                    <a:pt x="2449830" y="1016703"/>
                    <a:pt x="126581" y="1060406"/>
                  </a:cubicBezTo>
                  <a:cubicBezTo>
                    <a:pt x="44461" y="1057023"/>
                    <a:pt x="-9693" y="1003602"/>
                    <a:pt x="0" y="933825"/>
                  </a:cubicBezTo>
                  <a:cubicBezTo>
                    <a:pt x="42447" y="729808"/>
                    <a:pt x="26789" y="214017"/>
                    <a:pt x="0" y="126581"/>
                  </a:cubicBezTo>
                  <a:close/>
                </a:path>
                <a:path w="11743281" h="1060406" stroke="0" extrusionOk="0">
                  <a:moveTo>
                    <a:pt x="0" y="126581"/>
                  </a:moveTo>
                  <a:cubicBezTo>
                    <a:pt x="-310" y="55599"/>
                    <a:pt x="50511" y="4990"/>
                    <a:pt x="126581" y="0"/>
                  </a:cubicBezTo>
                  <a:cubicBezTo>
                    <a:pt x="4398205" y="-95379"/>
                    <a:pt x="6734298" y="58096"/>
                    <a:pt x="11616700" y="0"/>
                  </a:cubicBezTo>
                  <a:cubicBezTo>
                    <a:pt x="11675218" y="-8018"/>
                    <a:pt x="11740065" y="54361"/>
                    <a:pt x="11743281" y="126581"/>
                  </a:cubicBezTo>
                  <a:cubicBezTo>
                    <a:pt x="11676921" y="312260"/>
                    <a:pt x="11722286" y="835336"/>
                    <a:pt x="11743281" y="933825"/>
                  </a:cubicBezTo>
                  <a:cubicBezTo>
                    <a:pt x="11745431" y="1001178"/>
                    <a:pt x="11677966" y="1051796"/>
                    <a:pt x="11616700" y="1060406"/>
                  </a:cubicBezTo>
                  <a:cubicBezTo>
                    <a:pt x="7952470" y="1000500"/>
                    <a:pt x="3807075" y="1142920"/>
                    <a:pt x="126581" y="1060406"/>
                  </a:cubicBezTo>
                  <a:cubicBezTo>
                    <a:pt x="45398" y="1063193"/>
                    <a:pt x="-8054" y="1011908"/>
                    <a:pt x="0" y="933825"/>
                  </a:cubicBezTo>
                  <a:cubicBezTo>
                    <a:pt x="26655" y="850501"/>
                    <a:pt x="-58627" y="524913"/>
                    <a:pt x="0" y="12658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1193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  5.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với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thầy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cô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giáo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tốt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đã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cùng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người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thân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D0BAB6E-0374-C739-DA97-ECF50A1961F7}"/>
                </a:ext>
              </a:extLst>
            </p:cNvPr>
            <p:cNvGrpSpPr/>
            <p:nvPr/>
          </p:nvGrpSpPr>
          <p:grpSpPr>
            <a:xfrm>
              <a:off x="535155" y="3930289"/>
              <a:ext cx="803467" cy="1020082"/>
              <a:chOff x="667173" y="1441981"/>
              <a:chExt cx="803467" cy="1020082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F24039D-594C-61D7-FC8A-F74B1E8B2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173" y="1557666"/>
                <a:ext cx="555069" cy="904397"/>
              </a:xfrm>
              <a:prstGeom prst="rect">
                <a:avLst/>
              </a:prstGeom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67C36D6-71CA-8765-D59B-EAF50D164D93}"/>
                  </a:ext>
                </a:extLst>
              </p:cNvPr>
              <p:cNvSpPr/>
              <p:nvPr/>
            </p:nvSpPr>
            <p:spPr>
              <a:xfrm>
                <a:off x="1056274" y="144198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#9Slide03 AllRoundGothic" panose="020B0503020202020104" pitchFamily="34" charset="0"/>
                  </a:rPr>
                  <a:t>?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7623AA8-6680-1FE0-5039-FCE4328A2CCE}"/>
              </a:ext>
            </a:extLst>
          </p:cNvPr>
          <p:cNvGrpSpPr/>
          <p:nvPr/>
        </p:nvGrpSpPr>
        <p:grpSpPr>
          <a:xfrm>
            <a:off x="1579860" y="2092361"/>
            <a:ext cx="8884045" cy="1051861"/>
            <a:chOff x="241692" y="5511016"/>
            <a:chExt cx="8884045" cy="1051861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FD03577-28E8-ACF0-0E5E-1094373F273D}"/>
                </a:ext>
              </a:extLst>
            </p:cNvPr>
            <p:cNvSpPr/>
            <p:nvPr/>
          </p:nvSpPr>
          <p:spPr>
            <a:xfrm>
              <a:off x="348034" y="5825324"/>
              <a:ext cx="8777703" cy="737553"/>
            </a:xfrm>
            <a:custGeom>
              <a:avLst/>
              <a:gdLst>
                <a:gd name="csX0" fmla="*/ 0 w 8777703"/>
                <a:gd name="csY0" fmla="*/ 88042 h 737553"/>
                <a:gd name="csX1" fmla="*/ 88042 w 8777703"/>
                <a:gd name="csY1" fmla="*/ 0 h 737553"/>
                <a:gd name="csX2" fmla="*/ 8689661 w 8777703"/>
                <a:gd name="csY2" fmla="*/ 0 h 737553"/>
                <a:gd name="csX3" fmla="*/ 8777703 w 8777703"/>
                <a:gd name="csY3" fmla="*/ 88042 h 737553"/>
                <a:gd name="csX4" fmla="*/ 8777703 w 8777703"/>
                <a:gd name="csY4" fmla="*/ 649511 h 737553"/>
                <a:gd name="csX5" fmla="*/ 8689661 w 8777703"/>
                <a:gd name="csY5" fmla="*/ 737553 h 737553"/>
                <a:gd name="csX6" fmla="*/ 88042 w 8777703"/>
                <a:gd name="csY6" fmla="*/ 737553 h 737553"/>
                <a:gd name="csX7" fmla="*/ 0 w 8777703"/>
                <a:gd name="csY7" fmla="*/ 649511 h 737553"/>
                <a:gd name="csX8" fmla="*/ 0 w 8777703"/>
                <a:gd name="csY8" fmla="*/ 88042 h 7375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777703" h="737553" fill="none" extrusionOk="0">
                  <a:moveTo>
                    <a:pt x="0" y="88042"/>
                  </a:moveTo>
                  <a:cubicBezTo>
                    <a:pt x="-2134" y="46896"/>
                    <a:pt x="31680" y="-5200"/>
                    <a:pt x="88042" y="0"/>
                  </a:cubicBezTo>
                  <a:cubicBezTo>
                    <a:pt x="2916561" y="-35273"/>
                    <a:pt x="4881965" y="-144294"/>
                    <a:pt x="8689661" y="0"/>
                  </a:cubicBezTo>
                  <a:cubicBezTo>
                    <a:pt x="8746415" y="2474"/>
                    <a:pt x="8770427" y="33283"/>
                    <a:pt x="8777703" y="88042"/>
                  </a:cubicBezTo>
                  <a:cubicBezTo>
                    <a:pt x="8816513" y="200987"/>
                    <a:pt x="8820034" y="422271"/>
                    <a:pt x="8777703" y="649511"/>
                  </a:cubicBezTo>
                  <a:cubicBezTo>
                    <a:pt x="8781946" y="694926"/>
                    <a:pt x="8740981" y="734630"/>
                    <a:pt x="8689661" y="737553"/>
                  </a:cubicBezTo>
                  <a:cubicBezTo>
                    <a:pt x="4576297" y="815078"/>
                    <a:pt x="2902541" y="693850"/>
                    <a:pt x="88042" y="737553"/>
                  </a:cubicBezTo>
                  <a:cubicBezTo>
                    <a:pt x="38401" y="737271"/>
                    <a:pt x="-5426" y="698061"/>
                    <a:pt x="0" y="649511"/>
                  </a:cubicBezTo>
                  <a:cubicBezTo>
                    <a:pt x="-33830" y="448302"/>
                    <a:pt x="-17224" y="225091"/>
                    <a:pt x="0" y="88042"/>
                  </a:cubicBezTo>
                  <a:close/>
                </a:path>
                <a:path w="8777703" h="737553" stroke="0" extrusionOk="0">
                  <a:moveTo>
                    <a:pt x="0" y="88042"/>
                  </a:moveTo>
                  <a:cubicBezTo>
                    <a:pt x="-458" y="37837"/>
                    <a:pt x="31897" y="6092"/>
                    <a:pt x="88042" y="0"/>
                  </a:cubicBezTo>
                  <a:cubicBezTo>
                    <a:pt x="1104470" y="-95379"/>
                    <a:pt x="7602238" y="58096"/>
                    <a:pt x="8689661" y="0"/>
                  </a:cubicBezTo>
                  <a:cubicBezTo>
                    <a:pt x="8734945" y="-2351"/>
                    <a:pt x="8770484" y="34230"/>
                    <a:pt x="8777703" y="88042"/>
                  </a:cubicBezTo>
                  <a:cubicBezTo>
                    <a:pt x="8822751" y="238757"/>
                    <a:pt x="8751277" y="570124"/>
                    <a:pt x="8777703" y="649511"/>
                  </a:cubicBezTo>
                  <a:cubicBezTo>
                    <a:pt x="8781698" y="693386"/>
                    <a:pt x="8732868" y="732157"/>
                    <a:pt x="8689661" y="737553"/>
                  </a:cubicBezTo>
                  <a:cubicBezTo>
                    <a:pt x="5643246" y="677647"/>
                    <a:pt x="2525494" y="820067"/>
                    <a:pt x="88042" y="737553"/>
                  </a:cubicBezTo>
                  <a:cubicBezTo>
                    <a:pt x="35716" y="738468"/>
                    <a:pt x="-4412" y="702613"/>
                    <a:pt x="0" y="649511"/>
                  </a:cubicBezTo>
                  <a:cubicBezTo>
                    <a:pt x="49871" y="462892"/>
                    <a:pt x="42659" y="267379"/>
                    <a:pt x="0" y="8804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1193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  3.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Nhờ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đâu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căn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phòng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nhỏ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trở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nên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rộn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ràng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?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0576E94-9E0E-A7A0-7DD9-E82C0A53D972}"/>
                </a:ext>
              </a:extLst>
            </p:cNvPr>
            <p:cNvGrpSpPr/>
            <p:nvPr/>
          </p:nvGrpSpPr>
          <p:grpSpPr>
            <a:xfrm>
              <a:off x="241692" y="5511016"/>
              <a:ext cx="862711" cy="984549"/>
              <a:chOff x="373710" y="3022708"/>
              <a:chExt cx="862711" cy="984549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746D863-9864-6DA0-2069-D083EDA63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710" y="3102860"/>
                <a:ext cx="555069" cy="904397"/>
              </a:xfrm>
              <a:prstGeom prst="rect">
                <a:avLst/>
              </a:prstGeom>
            </p:spPr>
          </p:pic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7DA1490-DA97-6F56-931C-F8FC8410B93A}"/>
                  </a:ext>
                </a:extLst>
              </p:cNvPr>
              <p:cNvSpPr/>
              <p:nvPr/>
            </p:nvSpPr>
            <p:spPr>
              <a:xfrm>
                <a:off x="822055" y="3022708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#9Slide03 AllRoundGothic" panose="020B0503020202020104" pitchFamily="34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517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sX0" fmla="*/ 0 w 10692133"/>
                <a:gd name="csY0" fmla="*/ 198992 h 814839"/>
                <a:gd name="csX1" fmla="*/ 198992 w 10692133"/>
                <a:gd name="csY1" fmla="*/ 0 h 814839"/>
                <a:gd name="csX2" fmla="*/ 10493141 w 10692133"/>
                <a:gd name="csY2" fmla="*/ 0 h 814839"/>
                <a:gd name="csX3" fmla="*/ 10692133 w 10692133"/>
                <a:gd name="csY3" fmla="*/ 198992 h 814839"/>
                <a:gd name="csX4" fmla="*/ 10692133 w 10692133"/>
                <a:gd name="csY4" fmla="*/ 615847 h 814839"/>
                <a:gd name="csX5" fmla="*/ 10493141 w 10692133"/>
                <a:gd name="csY5" fmla="*/ 814839 h 814839"/>
                <a:gd name="csX6" fmla="*/ 198992 w 10692133"/>
                <a:gd name="csY6" fmla="*/ 814839 h 814839"/>
                <a:gd name="csX7" fmla="*/ 0 w 10692133"/>
                <a:gd name="csY7" fmla="*/ 615847 h 814839"/>
                <a:gd name="csX8" fmla="*/ 0 w 10692133"/>
                <a:gd name="csY8" fmla="*/ 198992 h 814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</a:rPr>
                <a:t>   1. </a:t>
              </a:r>
              <a:r>
                <a:rPr lang="en-US" sz="3200" b="1" dirty="0" err="1">
                  <a:solidFill>
                    <a:srgbClr val="002060"/>
                  </a:solidFill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</a:rPr>
                <a:t> chi </a:t>
              </a:r>
              <a:r>
                <a:rPr lang="en-US" sz="3200" b="1" dirty="0" err="1">
                  <a:solidFill>
                    <a:srgbClr val="002060"/>
                  </a:solidFill>
                </a:rPr>
                <a:t>tiết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thấy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trời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rất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rét</a:t>
              </a:r>
              <a:r>
                <a:rPr lang="en-US" sz="3200" b="1" dirty="0">
                  <a:solidFill>
                    <a:srgbClr val="002060"/>
                  </a:solidFill>
                </a:rPr>
                <a:t>?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#9Slide03 AllRoundGothic" panose="020B0503020202020104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3"/>
            <a:ext cx="10773063" cy="4235077"/>
          </a:xfrm>
          <a:custGeom>
            <a:avLst/>
            <a:gdLst>
              <a:gd name="csX0" fmla="*/ 0 w 10773063"/>
              <a:gd name="csY0" fmla="*/ 705860 h 4235077"/>
              <a:gd name="csX1" fmla="*/ 705860 w 10773063"/>
              <a:gd name="csY1" fmla="*/ 0 h 4235077"/>
              <a:gd name="csX2" fmla="*/ 1103717 w 10773063"/>
              <a:gd name="csY2" fmla="*/ 0 h 4235077"/>
              <a:gd name="csX3" fmla="*/ 1501574 w 10773063"/>
              <a:gd name="csY3" fmla="*/ 0 h 4235077"/>
              <a:gd name="csX4" fmla="*/ 1899431 w 10773063"/>
              <a:gd name="csY4" fmla="*/ 0 h 4235077"/>
              <a:gd name="csX5" fmla="*/ 2297288 w 10773063"/>
              <a:gd name="csY5" fmla="*/ 0 h 4235077"/>
              <a:gd name="csX6" fmla="*/ 2695145 w 10773063"/>
              <a:gd name="csY6" fmla="*/ 0 h 4235077"/>
              <a:gd name="csX7" fmla="*/ 3093002 w 10773063"/>
              <a:gd name="csY7" fmla="*/ 0 h 4235077"/>
              <a:gd name="csX8" fmla="*/ 3490860 w 10773063"/>
              <a:gd name="csY8" fmla="*/ 0 h 4235077"/>
              <a:gd name="csX9" fmla="*/ 4169557 w 10773063"/>
              <a:gd name="csY9" fmla="*/ 0 h 4235077"/>
              <a:gd name="csX10" fmla="*/ 4661027 w 10773063"/>
              <a:gd name="csY10" fmla="*/ 0 h 4235077"/>
              <a:gd name="csX11" fmla="*/ 5058884 w 10773063"/>
              <a:gd name="csY11" fmla="*/ 0 h 4235077"/>
              <a:gd name="csX12" fmla="*/ 5831195 w 10773063"/>
              <a:gd name="csY12" fmla="*/ 0 h 4235077"/>
              <a:gd name="csX13" fmla="*/ 6603506 w 10773063"/>
              <a:gd name="csY13" fmla="*/ 0 h 4235077"/>
              <a:gd name="csX14" fmla="*/ 7375817 w 10773063"/>
              <a:gd name="csY14" fmla="*/ 0 h 4235077"/>
              <a:gd name="csX15" fmla="*/ 7680061 w 10773063"/>
              <a:gd name="csY15" fmla="*/ 0 h 4235077"/>
              <a:gd name="csX16" fmla="*/ 8171531 w 10773063"/>
              <a:gd name="csY16" fmla="*/ 0 h 4235077"/>
              <a:gd name="csX17" fmla="*/ 8756615 w 10773063"/>
              <a:gd name="csY17" fmla="*/ 0 h 4235077"/>
              <a:gd name="csX18" fmla="*/ 9154472 w 10773063"/>
              <a:gd name="csY18" fmla="*/ 0 h 4235077"/>
              <a:gd name="csX19" fmla="*/ 10067203 w 10773063"/>
              <a:gd name="csY19" fmla="*/ 0 h 4235077"/>
              <a:gd name="csX20" fmla="*/ 10773063 w 10773063"/>
              <a:gd name="csY20" fmla="*/ 705860 h 4235077"/>
              <a:gd name="csX21" fmla="*/ 10773063 w 10773063"/>
              <a:gd name="csY21" fmla="*/ 1270531 h 4235077"/>
              <a:gd name="csX22" fmla="*/ 10773063 w 10773063"/>
              <a:gd name="csY22" fmla="*/ 1778736 h 4235077"/>
              <a:gd name="csX23" fmla="*/ 10773063 w 10773063"/>
              <a:gd name="csY23" fmla="*/ 2258706 h 4235077"/>
              <a:gd name="csX24" fmla="*/ 10773063 w 10773063"/>
              <a:gd name="csY24" fmla="*/ 2795144 h 4235077"/>
              <a:gd name="csX25" fmla="*/ 10773063 w 10773063"/>
              <a:gd name="csY25" fmla="*/ 3529217 h 4235077"/>
              <a:gd name="csX26" fmla="*/ 10067203 w 10773063"/>
              <a:gd name="csY26" fmla="*/ 4235077 h 4235077"/>
              <a:gd name="csX27" fmla="*/ 9762959 w 10773063"/>
              <a:gd name="csY27" fmla="*/ 4235077 h 4235077"/>
              <a:gd name="csX28" fmla="*/ 9084262 w 10773063"/>
              <a:gd name="csY28" fmla="*/ 4235077 h 4235077"/>
              <a:gd name="csX29" fmla="*/ 8780018 w 10773063"/>
              <a:gd name="csY29" fmla="*/ 4235077 h 4235077"/>
              <a:gd name="csX30" fmla="*/ 8475775 w 10773063"/>
              <a:gd name="csY30" fmla="*/ 4235077 h 4235077"/>
              <a:gd name="csX31" fmla="*/ 7890691 w 10773063"/>
              <a:gd name="csY31" fmla="*/ 4235077 h 4235077"/>
              <a:gd name="csX32" fmla="*/ 7586447 w 10773063"/>
              <a:gd name="csY32" fmla="*/ 4235077 h 4235077"/>
              <a:gd name="csX33" fmla="*/ 7188590 w 10773063"/>
              <a:gd name="csY33" fmla="*/ 4235077 h 4235077"/>
              <a:gd name="csX34" fmla="*/ 6790733 w 10773063"/>
              <a:gd name="csY34" fmla="*/ 4235077 h 4235077"/>
              <a:gd name="csX35" fmla="*/ 6299262 w 10773063"/>
              <a:gd name="csY35" fmla="*/ 4235077 h 4235077"/>
              <a:gd name="csX36" fmla="*/ 5995019 w 10773063"/>
              <a:gd name="csY36" fmla="*/ 4235077 h 4235077"/>
              <a:gd name="csX37" fmla="*/ 5316321 w 10773063"/>
              <a:gd name="csY37" fmla="*/ 4235077 h 4235077"/>
              <a:gd name="csX38" fmla="*/ 4637624 w 10773063"/>
              <a:gd name="csY38" fmla="*/ 4235077 h 4235077"/>
              <a:gd name="csX39" fmla="*/ 4239767 w 10773063"/>
              <a:gd name="csY39" fmla="*/ 4235077 h 4235077"/>
              <a:gd name="csX40" fmla="*/ 3748296 w 10773063"/>
              <a:gd name="csY40" fmla="*/ 4235077 h 4235077"/>
              <a:gd name="csX41" fmla="*/ 3350439 w 10773063"/>
              <a:gd name="csY41" fmla="*/ 4235077 h 4235077"/>
              <a:gd name="csX42" fmla="*/ 2765355 w 10773063"/>
              <a:gd name="csY42" fmla="*/ 4235077 h 4235077"/>
              <a:gd name="csX43" fmla="*/ 2086658 w 10773063"/>
              <a:gd name="csY43" fmla="*/ 4235077 h 4235077"/>
              <a:gd name="csX44" fmla="*/ 1407961 w 10773063"/>
              <a:gd name="csY44" fmla="*/ 4235077 h 4235077"/>
              <a:gd name="csX45" fmla="*/ 705860 w 10773063"/>
              <a:gd name="csY45" fmla="*/ 4235077 h 4235077"/>
              <a:gd name="csX46" fmla="*/ 0 w 10773063"/>
              <a:gd name="csY46" fmla="*/ 3529217 h 4235077"/>
              <a:gd name="csX47" fmla="*/ 0 w 10773063"/>
              <a:gd name="csY47" fmla="*/ 2908078 h 4235077"/>
              <a:gd name="csX48" fmla="*/ 0 w 10773063"/>
              <a:gd name="csY48" fmla="*/ 2315173 h 4235077"/>
              <a:gd name="csX49" fmla="*/ 0 w 10773063"/>
              <a:gd name="csY49" fmla="*/ 1750502 h 4235077"/>
              <a:gd name="csX50" fmla="*/ 0 w 10773063"/>
              <a:gd name="csY50" fmla="*/ 705860 h 42350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773063" h="4235077" fill="none" extrusionOk="0">
                <a:moveTo>
                  <a:pt x="0" y="705860"/>
                </a:moveTo>
                <a:cubicBezTo>
                  <a:pt x="8153" y="397460"/>
                  <a:pt x="311543" y="-14207"/>
                  <a:pt x="705860" y="0"/>
                </a:cubicBezTo>
                <a:cubicBezTo>
                  <a:pt x="880167" y="-12626"/>
                  <a:pt x="994706" y="15896"/>
                  <a:pt x="1103717" y="0"/>
                </a:cubicBezTo>
                <a:cubicBezTo>
                  <a:pt x="1212728" y="-15896"/>
                  <a:pt x="1378840" y="18012"/>
                  <a:pt x="1501574" y="0"/>
                </a:cubicBezTo>
                <a:cubicBezTo>
                  <a:pt x="1624308" y="-18012"/>
                  <a:pt x="1804993" y="45061"/>
                  <a:pt x="1899431" y="0"/>
                </a:cubicBezTo>
                <a:cubicBezTo>
                  <a:pt x="1993869" y="-45061"/>
                  <a:pt x="2108948" y="7903"/>
                  <a:pt x="2297288" y="0"/>
                </a:cubicBezTo>
                <a:cubicBezTo>
                  <a:pt x="2485628" y="-7903"/>
                  <a:pt x="2598553" y="21111"/>
                  <a:pt x="2695145" y="0"/>
                </a:cubicBezTo>
                <a:cubicBezTo>
                  <a:pt x="2791737" y="-21111"/>
                  <a:pt x="3010618" y="12470"/>
                  <a:pt x="3093002" y="0"/>
                </a:cubicBezTo>
                <a:cubicBezTo>
                  <a:pt x="3175386" y="-12470"/>
                  <a:pt x="3364396" y="11708"/>
                  <a:pt x="3490860" y="0"/>
                </a:cubicBezTo>
                <a:cubicBezTo>
                  <a:pt x="3617324" y="-11708"/>
                  <a:pt x="4004084" y="67000"/>
                  <a:pt x="4169557" y="0"/>
                </a:cubicBezTo>
                <a:cubicBezTo>
                  <a:pt x="4335030" y="-67000"/>
                  <a:pt x="4440023" y="13191"/>
                  <a:pt x="4661027" y="0"/>
                </a:cubicBezTo>
                <a:cubicBezTo>
                  <a:pt x="4882031" y="-13191"/>
                  <a:pt x="4923868" y="16660"/>
                  <a:pt x="5058884" y="0"/>
                </a:cubicBezTo>
                <a:cubicBezTo>
                  <a:pt x="5193900" y="-16660"/>
                  <a:pt x="5610625" y="46107"/>
                  <a:pt x="5831195" y="0"/>
                </a:cubicBezTo>
                <a:cubicBezTo>
                  <a:pt x="6051765" y="-46107"/>
                  <a:pt x="6320559" y="78504"/>
                  <a:pt x="6603506" y="0"/>
                </a:cubicBezTo>
                <a:cubicBezTo>
                  <a:pt x="6886453" y="-78504"/>
                  <a:pt x="7213613" y="33992"/>
                  <a:pt x="7375817" y="0"/>
                </a:cubicBezTo>
                <a:cubicBezTo>
                  <a:pt x="7538021" y="-33992"/>
                  <a:pt x="7569523" y="7614"/>
                  <a:pt x="7680061" y="0"/>
                </a:cubicBezTo>
                <a:cubicBezTo>
                  <a:pt x="7790599" y="-7614"/>
                  <a:pt x="8019893" y="46260"/>
                  <a:pt x="8171531" y="0"/>
                </a:cubicBezTo>
                <a:cubicBezTo>
                  <a:pt x="8323169" y="-46260"/>
                  <a:pt x="8563783" y="4049"/>
                  <a:pt x="8756615" y="0"/>
                </a:cubicBezTo>
                <a:cubicBezTo>
                  <a:pt x="8949447" y="-4049"/>
                  <a:pt x="9033045" y="16770"/>
                  <a:pt x="9154472" y="0"/>
                </a:cubicBezTo>
                <a:cubicBezTo>
                  <a:pt x="9275899" y="-16770"/>
                  <a:pt x="9882526" y="81180"/>
                  <a:pt x="10067203" y="0"/>
                </a:cubicBezTo>
                <a:cubicBezTo>
                  <a:pt x="10424889" y="-69661"/>
                  <a:pt x="10789268" y="324239"/>
                  <a:pt x="10773063" y="705860"/>
                </a:cubicBezTo>
                <a:cubicBezTo>
                  <a:pt x="10815759" y="826588"/>
                  <a:pt x="10726492" y="1026956"/>
                  <a:pt x="10773063" y="1270531"/>
                </a:cubicBezTo>
                <a:cubicBezTo>
                  <a:pt x="10819634" y="1514106"/>
                  <a:pt x="10751848" y="1644009"/>
                  <a:pt x="10773063" y="1778736"/>
                </a:cubicBezTo>
                <a:cubicBezTo>
                  <a:pt x="10794278" y="1913463"/>
                  <a:pt x="10752171" y="2019467"/>
                  <a:pt x="10773063" y="2258706"/>
                </a:cubicBezTo>
                <a:cubicBezTo>
                  <a:pt x="10793955" y="2497945"/>
                  <a:pt x="10770945" y="2621174"/>
                  <a:pt x="10773063" y="2795144"/>
                </a:cubicBezTo>
                <a:cubicBezTo>
                  <a:pt x="10775181" y="2969114"/>
                  <a:pt x="10732757" y="3369319"/>
                  <a:pt x="10773063" y="3529217"/>
                </a:cubicBezTo>
                <a:cubicBezTo>
                  <a:pt x="10855076" y="3965448"/>
                  <a:pt x="10443997" y="4239733"/>
                  <a:pt x="10067203" y="4235077"/>
                </a:cubicBezTo>
                <a:cubicBezTo>
                  <a:pt x="9963515" y="4250629"/>
                  <a:pt x="9834764" y="4208723"/>
                  <a:pt x="9762959" y="4235077"/>
                </a:cubicBezTo>
                <a:cubicBezTo>
                  <a:pt x="9691154" y="4261431"/>
                  <a:pt x="9389764" y="4185278"/>
                  <a:pt x="9084262" y="4235077"/>
                </a:cubicBezTo>
                <a:cubicBezTo>
                  <a:pt x="8778760" y="4284876"/>
                  <a:pt x="8928066" y="4234310"/>
                  <a:pt x="8780018" y="4235077"/>
                </a:cubicBezTo>
                <a:cubicBezTo>
                  <a:pt x="8631970" y="4235844"/>
                  <a:pt x="8570052" y="4219270"/>
                  <a:pt x="8475775" y="4235077"/>
                </a:cubicBezTo>
                <a:cubicBezTo>
                  <a:pt x="8381498" y="4250884"/>
                  <a:pt x="8043128" y="4218776"/>
                  <a:pt x="7890691" y="4235077"/>
                </a:cubicBezTo>
                <a:cubicBezTo>
                  <a:pt x="7738254" y="4251378"/>
                  <a:pt x="7697573" y="4200325"/>
                  <a:pt x="7586447" y="4235077"/>
                </a:cubicBezTo>
                <a:cubicBezTo>
                  <a:pt x="7475321" y="4269829"/>
                  <a:pt x="7344635" y="4234571"/>
                  <a:pt x="7188590" y="4235077"/>
                </a:cubicBezTo>
                <a:cubicBezTo>
                  <a:pt x="7032545" y="4235583"/>
                  <a:pt x="6957090" y="4233073"/>
                  <a:pt x="6790733" y="4235077"/>
                </a:cubicBezTo>
                <a:cubicBezTo>
                  <a:pt x="6624376" y="4237081"/>
                  <a:pt x="6525566" y="4177229"/>
                  <a:pt x="6299262" y="4235077"/>
                </a:cubicBezTo>
                <a:cubicBezTo>
                  <a:pt x="6072958" y="4292925"/>
                  <a:pt x="6124497" y="4213044"/>
                  <a:pt x="5995019" y="4235077"/>
                </a:cubicBezTo>
                <a:cubicBezTo>
                  <a:pt x="5865541" y="4257110"/>
                  <a:pt x="5520505" y="4232559"/>
                  <a:pt x="5316321" y="4235077"/>
                </a:cubicBezTo>
                <a:cubicBezTo>
                  <a:pt x="5112137" y="4237595"/>
                  <a:pt x="4855922" y="4219154"/>
                  <a:pt x="4637624" y="4235077"/>
                </a:cubicBezTo>
                <a:cubicBezTo>
                  <a:pt x="4419326" y="4251000"/>
                  <a:pt x="4327829" y="4219793"/>
                  <a:pt x="4239767" y="4235077"/>
                </a:cubicBezTo>
                <a:cubicBezTo>
                  <a:pt x="4151705" y="4250361"/>
                  <a:pt x="3960839" y="4197692"/>
                  <a:pt x="3748296" y="4235077"/>
                </a:cubicBezTo>
                <a:cubicBezTo>
                  <a:pt x="3535753" y="4272462"/>
                  <a:pt x="3448091" y="4199705"/>
                  <a:pt x="3350439" y="4235077"/>
                </a:cubicBezTo>
                <a:cubicBezTo>
                  <a:pt x="3252787" y="4270449"/>
                  <a:pt x="2929170" y="4217067"/>
                  <a:pt x="2765355" y="4235077"/>
                </a:cubicBezTo>
                <a:cubicBezTo>
                  <a:pt x="2601540" y="4253087"/>
                  <a:pt x="2343080" y="4163644"/>
                  <a:pt x="2086658" y="4235077"/>
                </a:cubicBezTo>
                <a:cubicBezTo>
                  <a:pt x="1830236" y="4306510"/>
                  <a:pt x="1637392" y="4160390"/>
                  <a:pt x="1407961" y="4235077"/>
                </a:cubicBezTo>
                <a:cubicBezTo>
                  <a:pt x="1178530" y="4309764"/>
                  <a:pt x="955264" y="4220966"/>
                  <a:pt x="705860" y="4235077"/>
                </a:cubicBezTo>
                <a:cubicBezTo>
                  <a:pt x="340092" y="4324937"/>
                  <a:pt x="-39366" y="3887629"/>
                  <a:pt x="0" y="3529217"/>
                </a:cubicBezTo>
                <a:cubicBezTo>
                  <a:pt x="-17316" y="3394389"/>
                  <a:pt x="66217" y="3206503"/>
                  <a:pt x="0" y="2908078"/>
                </a:cubicBezTo>
                <a:cubicBezTo>
                  <a:pt x="-66217" y="2609653"/>
                  <a:pt x="27998" y="2594701"/>
                  <a:pt x="0" y="2315173"/>
                </a:cubicBezTo>
                <a:cubicBezTo>
                  <a:pt x="-27998" y="2035645"/>
                  <a:pt x="7673" y="1937407"/>
                  <a:pt x="0" y="1750502"/>
                </a:cubicBezTo>
                <a:cubicBezTo>
                  <a:pt x="-7673" y="1563597"/>
                  <a:pt x="66243" y="1011318"/>
                  <a:pt x="0" y="705860"/>
                </a:cubicBezTo>
                <a:close/>
              </a:path>
              <a:path w="10773063" h="4235077" stroke="0" extrusionOk="0">
                <a:moveTo>
                  <a:pt x="0" y="705860"/>
                </a:moveTo>
                <a:cubicBezTo>
                  <a:pt x="14892" y="286305"/>
                  <a:pt x="330618" y="39551"/>
                  <a:pt x="705860" y="0"/>
                </a:cubicBezTo>
                <a:cubicBezTo>
                  <a:pt x="1066168" y="-1608"/>
                  <a:pt x="1148897" y="57125"/>
                  <a:pt x="1478171" y="0"/>
                </a:cubicBezTo>
                <a:cubicBezTo>
                  <a:pt x="1807445" y="-57125"/>
                  <a:pt x="1738540" y="25942"/>
                  <a:pt x="1969641" y="0"/>
                </a:cubicBezTo>
                <a:cubicBezTo>
                  <a:pt x="2200742" y="-25942"/>
                  <a:pt x="2447660" y="74078"/>
                  <a:pt x="2648339" y="0"/>
                </a:cubicBezTo>
                <a:cubicBezTo>
                  <a:pt x="2849018" y="-74078"/>
                  <a:pt x="3108880" y="75281"/>
                  <a:pt x="3327036" y="0"/>
                </a:cubicBezTo>
                <a:cubicBezTo>
                  <a:pt x="3545192" y="-75281"/>
                  <a:pt x="3763061" y="29962"/>
                  <a:pt x="3912120" y="0"/>
                </a:cubicBezTo>
                <a:cubicBezTo>
                  <a:pt x="4061179" y="-29962"/>
                  <a:pt x="4334335" y="2798"/>
                  <a:pt x="4684431" y="0"/>
                </a:cubicBezTo>
                <a:cubicBezTo>
                  <a:pt x="5034527" y="-2798"/>
                  <a:pt x="4872692" y="32814"/>
                  <a:pt x="4988674" y="0"/>
                </a:cubicBezTo>
                <a:cubicBezTo>
                  <a:pt x="5104656" y="-32814"/>
                  <a:pt x="5467468" y="23227"/>
                  <a:pt x="5667372" y="0"/>
                </a:cubicBezTo>
                <a:cubicBezTo>
                  <a:pt x="5867276" y="-23227"/>
                  <a:pt x="6061406" y="39286"/>
                  <a:pt x="6439683" y="0"/>
                </a:cubicBezTo>
                <a:cubicBezTo>
                  <a:pt x="6817960" y="-39286"/>
                  <a:pt x="6942144" y="42782"/>
                  <a:pt x="7211993" y="0"/>
                </a:cubicBezTo>
                <a:cubicBezTo>
                  <a:pt x="7481842" y="-42782"/>
                  <a:pt x="7644091" y="11654"/>
                  <a:pt x="7984304" y="0"/>
                </a:cubicBezTo>
                <a:cubicBezTo>
                  <a:pt x="8324517" y="-11654"/>
                  <a:pt x="8236201" y="52549"/>
                  <a:pt x="8475775" y="0"/>
                </a:cubicBezTo>
                <a:cubicBezTo>
                  <a:pt x="8715349" y="-52549"/>
                  <a:pt x="8794502" y="782"/>
                  <a:pt x="8967245" y="0"/>
                </a:cubicBezTo>
                <a:cubicBezTo>
                  <a:pt x="9139988" y="-782"/>
                  <a:pt x="9273886" y="1680"/>
                  <a:pt x="9458716" y="0"/>
                </a:cubicBezTo>
                <a:cubicBezTo>
                  <a:pt x="9643546" y="-1680"/>
                  <a:pt x="9847000" y="54442"/>
                  <a:pt x="10067203" y="0"/>
                </a:cubicBezTo>
                <a:cubicBezTo>
                  <a:pt x="10387222" y="36872"/>
                  <a:pt x="10750404" y="290564"/>
                  <a:pt x="10773063" y="705860"/>
                </a:cubicBezTo>
                <a:cubicBezTo>
                  <a:pt x="10802293" y="928020"/>
                  <a:pt x="10767467" y="1004698"/>
                  <a:pt x="10773063" y="1298765"/>
                </a:cubicBezTo>
                <a:cubicBezTo>
                  <a:pt x="10778659" y="1592833"/>
                  <a:pt x="10746887" y="1702413"/>
                  <a:pt x="10773063" y="1835203"/>
                </a:cubicBezTo>
                <a:cubicBezTo>
                  <a:pt x="10799239" y="1967993"/>
                  <a:pt x="10736661" y="2175627"/>
                  <a:pt x="10773063" y="2315173"/>
                </a:cubicBezTo>
                <a:cubicBezTo>
                  <a:pt x="10809465" y="2454719"/>
                  <a:pt x="10751935" y="2724592"/>
                  <a:pt x="10773063" y="2908078"/>
                </a:cubicBezTo>
                <a:cubicBezTo>
                  <a:pt x="10794191" y="3091564"/>
                  <a:pt x="10702206" y="3355624"/>
                  <a:pt x="10773063" y="3529217"/>
                </a:cubicBezTo>
                <a:cubicBezTo>
                  <a:pt x="10797218" y="4027878"/>
                  <a:pt x="10471927" y="4221240"/>
                  <a:pt x="10067203" y="4235077"/>
                </a:cubicBezTo>
                <a:cubicBezTo>
                  <a:pt x="9878020" y="4272109"/>
                  <a:pt x="9671638" y="4226866"/>
                  <a:pt x="9388506" y="4235077"/>
                </a:cubicBezTo>
                <a:cubicBezTo>
                  <a:pt x="9105374" y="4243288"/>
                  <a:pt x="8935032" y="4154360"/>
                  <a:pt x="8709808" y="4235077"/>
                </a:cubicBezTo>
                <a:cubicBezTo>
                  <a:pt x="8484584" y="4315794"/>
                  <a:pt x="8320313" y="4201253"/>
                  <a:pt x="8218338" y="4235077"/>
                </a:cubicBezTo>
                <a:cubicBezTo>
                  <a:pt x="8116363" y="4268901"/>
                  <a:pt x="7768857" y="4230958"/>
                  <a:pt x="7446027" y="4235077"/>
                </a:cubicBezTo>
                <a:cubicBezTo>
                  <a:pt x="7123197" y="4239196"/>
                  <a:pt x="7124328" y="4179570"/>
                  <a:pt x="6860943" y="4235077"/>
                </a:cubicBezTo>
                <a:cubicBezTo>
                  <a:pt x="6597558" y="4290584"/>
                  <a:pt x="6284584" y="4211930"/>
                  <a:pt x="6088632" y="4235077"/>
                </a:cubicBezTo>
                <a:cubicBezTo>
                  <a:pt x="5892680" y="4258224"/>
                  <a:pt x="5866923" y="4219292"/>
                  <a:pt x="5784389" y="4235077"/>
                </a:cubicBezTo>
                <a:cubicBezTo>
                  <a:pt x="5701855" y="4250862"/>
                  <a:pt x="5368081" y="4216467"/>
                  <a:pt x="5012078" y="4235077"/>
                </a:cubicBezTo>
                <a:cubicBezTo>
                  <a:pt x="4656075" y="4253687"/>
                  <a:pt x="4538094" y="4206908"/>
                  <a:pt x="4239767" y="4235077"/>
                </a:cubicBezTo>
                <a:cubicBezTo>
                  <a:pt x="3941440" y="4263246"/>
                  <a:pt x="4030182" y="4208949"/>
                  <a:pt x="3841910" y="4235077"/>
                </a:cubicBezTo>
                <a:cubicBezTo>
                  <a:pt x="3653638" y="4261205"/>
                  <a:pt x="3514331" y="4182857"/>
                  <a:pt x="3350439" y="4235077"/>
                </a:cubicBezTo>
                <a:cubicBezTo>
                  <a:pt x="3186547" y="4287297"/>
                  <a:pt x="3094379" y="4222528"/>
                  <a:pt x="2952582" y="4235077"/>
                </a:cubicBezTo>
                <a:cubicBezTo>
                  <a:pt x="2810785" y="4247626"/>
                  <a:pt x="2652880" y="4200304"/>
                  <a:pt x="2554725" y="4235077"/>
                </a:cubicBezTo>
                <a:cubicBezTo>
                  <a:pt x="2456570" y="4269850"/>
                  <a:pt x="2153933" y="4169420"/>
                  <a:pt x="1876028" y="4235077"/>
                </a:cubicBezTo>
                <a:cubicBezTo>
                  <a:pt x="1598123" y="4300734"/>
                  <a:pt x="1557761" y="4219147"/>
                  <a:pt x="1478171" y="4235077"/>
                </a:cubicBezTo>
                <a:cubicBezTo>
                  <a:pt x="1398581" y="4251007"/>
                  <a:pt x="993492" y="4211550"/>
                  <a:pt x="705860" y="4235077"/>
                </a:cubicBezTo>
                <a:cubicBezTo>
                  <a:pt x="369673" y="4179866"/>
                  <a:pt x="31992" y="3809607"/>
                  <a:pt x="0" y="3529217"/>
                </a:cubicBezTo>
                <a:cubicBezTo>
                  <a:pt x="-16938" y="3378508"/>
                  <a:pt x="23522" y="3165142"/>
                  <a:pt x="0" y="2936312"/>
                </a:cubicBezTo>
                <a:cubicBezTo>
                  <a:pt x="-23522" y="2707482"/>
                  <a:pt x="70281" y="2557134"/>
                  <a:pt x="0" y="2315173"/>
                </a:cubicBezTo>
                <a:cubicBezTo>
                  <a:pt x="-70281" y="2073212"/>
                  <a:pt x="25213" y="2003398"/>
                  <a:pt x="0" y="1835203"/>
                </a:cubicBezTo>
                <a:cubicBezTo>
                  <a:pt x="-25213" y="1667008"/>
                  <a:pt x="61932" y="1525440"/>
                  <a:pt x="0" y="1298765"/>
                </a:cubicBezTo>
                <a:cubicBezTo>
                  <a:pt x="-61932" y="1072090"/>
                  <a:pt x="36877" y="852118"/>
                  <a:pt x="0" y="70586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    </a:t>
            </a:r>
            <a:r>
              <a:rPr lang="en-US" sz="4000" dirty="0" err="1"/>
              <a:t>Bây</a:t>
            </a:r>
            <a:r>
              <a:rPr lang="en-US" sz="4000" dirty="0"/>
              <a:t> </a:t>
            </a:r>
            <a:r>
              <a:rPr lang="en-US" sz="4000" dirty="0" err="1"/>
              <a:t>giờ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cuối</a:t>
            </a:r>
            <a:r>
              <a:rPr lang="en-US" sz="4000" dirty="0"/>
              <a:t> </a:t>
            </a:r>
            <a:r>
              <a:rPr lang="en-US" sz="4000" dirty="0" err="1"/>
              <a:t>mùa</a:t>
            </a:r>
            <a:r>
              <a:rPr lang="en-US" sz="4000" dirty="0"/>
              <a:t> </a:t>
            </a:r>
            <a:r>
              <a:rPr lang="en-US" sz="4000" dirty="0" err="1"/>
              <a:t>đông</a:t>
            </a:r>
            <a:r>
              <a:rPr lang="en-US" sz="4000" dirty="0"/>
              <a:t>. </a:t>
            </a:r>
            <a:r>
              <a:rPr lang="en-US" sz="4000" dirty="0" err="1">
                <a:highlight>
                  <a:srgbClr val="FFFF00"/>
                </a:highlight>
              </a:rPr>
              <a:t>Hôm</a:t>
            </a:r>
            <a:r>
              <a:rPr lang="en-US" sz="4000" dirty="0">
                <a:highlight>
                  <a:srgbClr val="FFFF00"/>
                </a:highlight>
              </a:rPr>
              <a:t> nay, </a:t>
            </a:r>
            <a:r>
              <a:rPr lang="en-US" sz="4000" dirty="0" err="1">
                <a:highlight>
                  <a:srgbClr val="FFFF00"/>
                </a:highlight>
              </a:rPr>
              <a:t>trời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rét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thêm</a:t>
            </a:r>
            <a:r>
              <a:rPr lang="en-US" sz="4000" dirty="0">
                <a:highlight>
                  <a:srgbClr val="FFFF00"/>
                </a:highlight>
              </a:rPr>
              <a:t>. </a:t>
            </a:r>
            <a:r>
              <a:rPr lang="en-US" sz="4000" dirty="0" err="1">
                <a:highlight>
                  <a:srgbClr val="FFFF00"/>
                </a:highlight>
              </a:rPr>
              <a:t>Mặt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đất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cứng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lại</a:t>
            </a:r>
            <a:r>
              <a:rPr lang="en-US" sz="4000" dirty="0">
                <a:highlight>
                  <a:srgbClr val="FFFF00"/>
                </a:highlight>
              </a:rPr>
              <a:t>.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cối</a:t>
            </a:r>
            <a:r>
              <a:rPr lang="en-US" sz="4000" dirty="0"/>
              <a:t> </a:t>
            </a:r>
            <a:r>
              <a:rPr lang="en-US" sz="4000" dirty="0" err="1"/>
              <a:t>rũ</a:t>
            </a:r>
            <a:r>
              <a:rPr lang="en-US" sz="4000" dirty="0"/>
              <a:t> </a:t>
            </a:r>
            <a:r>
              <a:rPr lang="en-US" sz="4000" dirty="0" err="1"/>
              <a:t>lá</a:t>
            </a:r>
            <a:r>
              <a:rPr lang="en-US" sz="4000" dirty="0"/>
              <a:t> </a:t>
            </a:r>
            <a:r>
              <a:rPr lang="en-US" sz="4000" dirty="0" err="1"/>
              <a:t>úa</a:t>
            </a:r>
            <a:r>
              <a:rPr lang="en-US" sz="4000" dirty="0"/>
              <a:t> </a:t>
            </a:r>
            <a:r>
              <a:rPr lang="en-US" sz="4000" dirty="0" err="1"/>
              <a:t>vàng</a:t>
            </a:r>
            <a:r>
              <a:rPr lang="en-US" sz="4000" dirty="0"/>
              <a:t>. </a:t>
            </a:r>
            <a:r>
              <a:rPr lang="en-US" sz="4000" dirty="0" err="1">
                <a:highlight>
                  <a:srgbClr val="FFFF00"/>
                </a:highlight>
              </a:rPr>
              <a:t>Đã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xám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xịt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phà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thêm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hơi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lạnh</a:t>
            </a:r>
            <a:r>
              <a:rPr lang="en-US" sz="4000" dirty="0"/>
              <a:t>. </a:t>
            </a:r>
          </a:p>
          <a:p>
            <a:pPr algn="just"/>
            <a:r>
              <a:rPr lang="en-US" sz="4000" dirty="0"/>
              <a:t>    </a:t>
            </a:r>
            <a:r>
              <a:rPr lang="en-US" sz="4000" dirty="0" err="1"/>
              <a:t>Mấy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nhỏ</a:t>
            </a:r>
            <a:r>
              <a:rPr lang="en-US" sz="4000" dirty="0"/>
              <a:t> </a:t>
            </a:r>
            <a:r>
              <a:rPr lang="en-US" sz="4000" dirty="0" err="1"/>
              <a:t>vẫn</a:t>
            </a:r>
            <a:r>
              <a:rPr lang="en-US" sz="4000" dirty="0"/>
              <a:t> </a:t>
            </a:r>
            <a:r>
              <a:rPr lang="en-US" sz="4000" dirty="0" err="1"/>
              <a:t>rủ</a:t>
            </a:r>
            <a:r>
              <a:rPr lang="en-US" sz="4000" dirty="0"/>
              <a:t> </a:t>
            </a:r>
            <a:r>
              <a:rPr lang="en-US" sz="4000" dirty="0" err="1"/>
              <a:t>nhau</a:t>
            </a:r>
            <a:r>
              <a:rPr lang="en-US" sz="4000" dirty="0"/>
              <a:t> </a:t>
            </a:r>
            <a:r>
              <a:rPr lang="en-US" sz="4000" dirty="0" err="1"/>
              <a:t>đến</a:t>
            </a:r>
            <a:r>
              <a:rPr lang="en-US" sz="4000" dirty="0"/>
              <a:t> </a:t>
            </a:r>
            <a:r>
              <a:rPr lang="en-US" sz="4000" dirty="0" err="1"/>
              <a:t>lớp</a:t>
            </a:r>
            <a:r>
              <a:rPr lang="en-US" sz="4000" dirty="0"/>
              <a:t>. </a:t>
            </a:r>
            <a:r>
              <a:rPr lang="en-US" sz="4000" dirty="0" err="1">
                <a:highlight>
                  <a:srgbClr val="FFFF00"/>
                </a:highlight>
              </a:rPr>
              <a:t>Những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ngón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tay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nho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nhỏ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đỏ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lên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vì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lạnh</a:t>
            </a:r>
            <a:r>
              <a:rPr lang="en-US" sz="4000" dirty="0">
                <a:highlight>
                  <a:srgbClr val="FFFF00"/>
                </a:highlight>
              </a:rPr>
              <a:t>. </a:t>
            </a:r>
            <a:r>
              <a:rPr lang="en-US" sz="4000" dirty="0" err="1"/>
              <a:t>Thầy</a:t>
            </a:r>
            <a:r>
              <a:rPr lang="en-US" sz="4000" dirty="0"/>
              <a:t> </a:t>
            </a:r>
            <a:r>
              <a:rPr lang="en-US" sz="4000" dirty="0" err="1"/>
              <a:t>giáo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quây</a:t>
            </a:r>
            <a:r>
              <a:rPr lang="en-US" sz="4000" dirty="0"/>
              <a:t> </a:t>
            </a:r>
            <a:r>
              <a:rPr lang="en-US" sz="4000" dirty="0" err="1"/>
              <a:t>quần</a:t>
            </a:r>
            <a:r>
              <a:rPr lang="en-US" sz="4000" dirty="0"/>
              <a:t>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đống</a:t>
            </a:r>
            <a:r>
              <a:rPr lang="en-US" sz="4000" dirty="0"/>
              <a:t> </a:t>
            </a:r>
            <a:r>
              <a:rPr lang="en-US" sz="4000" dirty="0" err="1"/>
              <a:t>lửa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AD9EDCD-0F29-EA05-FFB3-AD372A67A0BA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E0D35D-9D67-F501-6E29-A4F0EED92121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sX0" fmla="*/ 0 w 10692133"/>
                <a:gd name="csY0" fmla="*/ 198992 h 814839"/>
                <a:gd name="csX1" fmla="*/ 198992 w 10692133"/>
                <a:gd name="csY1" fmla="*/ 0 h 814839"/>
                <a:gd name="csX2" fmla="*/ 10493141 w 10692133"/>
                <a:gd name="csY2" fmla="*/ 0 h 814839"/>
                <a:gd name="csX3" fmla="*/ 10692133 w 10692133"/>
                <a:gd name="csY3" fmla="*/ 198992 h 814839"/>
                <a:gd name="csX4" fmla="*/ 10692133 w 10692133"/>
                <a:gd name="csY4" fmla="*/ 615847 h 814839"/>
                <a:gd name="csX5" fmla="*/ 10493141 w 10692133"/>
                <a:gd name="csY5" fmla="*/ 814839 h 814839"/>
                <a:gd name="csX6" fmla="*/ 198992 w 10692133"/>
                <a:gd name="csY6" fmla="*/ 814839 h 814839"/>
                <a:gd name="csX7" fmla="*/ 0 w 10692133"/>
                <a:gd name="csY7" fmla="*/ 615847 h 814839"/>
                <a:gd name="csX8" fmla="*/ 0 w 10692133"/>
                <a:gd name="csY8" fmla="*/ 198992 h 814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</a:rPr>
                <a:t>   1. </a:t>
              </a:r>
              <a:r>
                <a:rPr lang="en-US" sz="3200" b="1" dirty="0" err="1">
                  <a:solidFill>
                    <a:srgbClr val="002060"/>
                  </a:solidFill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</a:rPr>
                <a:t> chi </a:t>
              </a:r>
              <a:r>
                <a:rPr lang="en-US" sz="3200" b="1" dirty="0" err="1">
                  <a:solidFill>
                    <a:srgbClr val="002060"/>
                  </a:solidFill>
                </a:rPr>
                <a:t>tiết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thấy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trời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rất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rét</a:t>
              </a:r>
              <a:r>
                <a:rPr lang="en-US" sz="3200" b="1" dirty="0">
                  <a:solidFill>
                    <a:srgbClr val="002060"/>
                  </a:solidFill>
                </a:rPr>
                <a:t>?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7E9DF9A-EEB8-4DC5-B873-438A4763FCF8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805C105-C5DF-1DDE-204D-030DAEE22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528CF9D-A4CB-9BBC-9918-6E5B446219B5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#9Slide03 AllRoundGothic" panose="020B0503020202020104" pitchFamily="34" charset="0"/>
                  </a:rPr>
                  <a:t>?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AA66AD-6DFC-0213-7BC7-460CDBC877FA}"/>
              </a:ext>
            </a:extLst>
          </p:cNvPr>
          <p:cNvGrpSpPr/>
          <p:nvPr/>
        </p:nvGrpSpPr>
        <p:grpSpPr>
          <a:xfrm>
            <a:off x="706980" y="1599013"/>
            <a:ext cx="10773063" cy="4235077"/>
            <a:chOff x="709468" y="1622384"/>
            <a:chExt cx="10773063" cy="4235077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B2E030E-4D36-0646-0718-A03FF42BEC54}"/>
                </a:ext>
              </a:extLst>
            </p:cNvPr>
            <p:cNvSpPr/>
            <p:nvPr/>
          </p:nvSpPr>
          <p:spPr>
            <a:xfrm>
              <a:off x="709468" y="1622384"/>
              <a:ext cx="10773063" cy="4235077"/>
            </a:xfrm>
            <a:custGeom>
              <a:avLst/>
              <a:gdLst>
                <a:gd name="csX0" fmla="*/ 0 w 10773063"/>
                <a:gd name="csY0" fmla="*/ 705860 h 4235077"/>
                <a:gd name="csX1" fmla="*/ 705860 w 10773063"/>
                <a:gd name="csY1" fmla="*/ 0 h 4235077"/>
                <a:gd name="csX2" fmla="*/ 1103717 w 10773063"/>
                <a:gd name="csY2" fmla="*/ 0 h 4235077"/>
                <a:gd name="csX3" fmla="*/ 1501574 w 10773063"/>
                <a:gd name="csY3" fmla="*/ 0 h 4235077"/>
                <a:gd name="csX4" fmla="*/ 1899431 w 10773063"/>
                <a:gd name="csY4" fmla="*/ 0 h 4235077"/>
                <a:gd name="csX5" fmla="*/ 2297288 w 10773063"/>
                <a:gd name="csY5" fmla="*/ 0 h 4235077"/>
                <a:gd name="csX6" fmla="*/ 2695145 w 10773063"/>
                <a:gd name="csY6" fmla="*/ 0 h 4235077"/>
                <a:gd name="csX7" fmla="*/ 3093002 w 10773063"/>
                <a:gd name="csY7" fmla="*/ 0 h 4235077"/>
                <a:gd name="csX8" fmla="*/ 3490860 w 10773063"/>
                <a:gd name="csY8" fmla="*/ 0 h 4235077"/>
                <a:gd name="csX9" fmla="*/ 4169557 w 10773063"/>
                <a:gd name="csY9" fmla="*/ 0 h 4235077"/>
                <a:gd name="csX10" fmla="*/ 4661027 w 10773063"/>
                <a:gd name="csY10" fmla="*/ 0 h 4235077"/>
                <a:gd name="csX11" fmla="*/ 5058884 w 10773063"/>
                <a:gd name="csY11" fmla="*/ 0 h 4235077"/>
                <a:gd name="csX12" fmla="*/ 5831195 w 10773063"/>
                <a:gd name="csY12" fmla="*/ 0 h 4235077"/>
                <a:gd name="csX13" fmla="*/ 6603506 w 10773063"/>
                <a:gd name="csY13" fmla="*/ 0 h 4235077"/>
                <a:gd name="csX14" fmla="*/ 7375817 w 10773063"/>
                <a:gd name="csY14" fmla="*/ 0 h 4235077"/>
                <a:gd name="csX15" fmla="*/ 7680061 w 10773063"/>
                <a:gd name="csY15" fmla="*/ 0 h 4235077"/>
                <a:gd name="csX16" fmla="*/ 8171531 w 10773063"/>
                <a:gd name="csY16" fmla="*/ 0 h 4235077"/>
                <a:gd name="csX17" fmla="*/ 8756615 w 10773063"/>
                <a:gd name="csY17" fmla="*/ 0 h 4235077"/>
                <a:gd name="csX18" fmla="*/ 9154472 w 10773063"/>
                <a:gd name="csY18" fmla="*/ 0 h 4235077"/>
                <a:gd name="csX19" fmla="*/ 10067203 w 10773063"/>
                <a:gd name="csY19" fmla="*/ 0 h 4235077"/>
                <a:gd name="csX20" fmla="*/ 10773063 w 10773063"/>
                <a:gd name="csY20" fmla="*/ 705860 h 4235077"/>
                <a:gd name="csX21" fmla="*/ 10773063 w 10773063"/>
                <a:gd name="csY21" fmla="*/ 1270531 h 4235077"/>
                <a:gd name="csX22" fmla="*/ 10773063 w 10773063"/>
                <a:gd name="csY22" fmla="*/ 1778736 h 4235077"/>
                <a:gd name="csX23" fmla="*/ 10773063 w 10773063"/>
                <a:gd name="csY23" fmla="*/ 2258706 h 4235077"/>
                <a:gd name="csX24" fmla="*/ 10773063 w 10773063"/>
                <a:gd name="csY24" fmla="*/ 2795144 h 4235077"/>
                <a:gd name="csX25" fmla="*/ 10773063 w 10773063"/>
                <a:gd name="csY25" fmla="*/ 3529217 h 4235077"/>
                <a:gd name="csX26" fmla="*/ 10067203 w 10773063"/>
                <a:gd name="csY26" fmla="*/ 4235077 h 4235077"/>
                <a:gd name="csX27" fmla="*/ 9762959 w 10773063"/>
                <a:gd name="csY27" fmla="*/ 4235077 h 4235077"/>
                <a:gd name="csX28" fmla="*/ 9084262 w 10773063"/>
                <a:gd name="csY28" fmla="*/ 4235077 h 4235077"/>
                <a:gd name="csX29" fmla="*/ 8780018 w 10773063"/>
                <a:gd name="csY29" fmla="*/ 4235077 h 4235077"/>
                <a:gd name="csX30" fmla="*/ 8475775 w 10773063"/>
                <a:gd name="csY30" fmla="*/ 4235077 h 4235077"/>
                <a:gd name="csX31" fmla="*/ 7890691 w 10773063"/>
                <a:gd name="csY31" fmla="*/ 4235077 h 4235077"/>
                <a:gd name="csX32" fmla="*/ 7586447 w 10773063"/>
                <a:gd name="csY32" fmla="*/ 4235077 h 4235077"/>
                <a:gd name="csX33" fmla="*/ 7188590 w 10773063"/>
                <a:gd name="csY33" fmla="*/ 4235077 h 4235077"/>
                <a:gd name="csX34" fmla="*/ 6790733 w 10773063"/>
                <a:gd name="csY34" fmla="*/ 4235077 h 4235077"/>
                <a:gd name="csX35" fmla="*/ 6299262 w 10773063"/>
                <a:gd name="csY35" fmla="*/ 4235077 h 4235077"/>
                <a:gd name="csX36" fmla="*/ 5995019 w 10773063"/>
                <a:gd name="csY36" fmla="*/ 4235077 h 4235077"/>
                <a:gd name="csX37" fmla="*/ 5316321 w 10773063"/>
                <a:gd name="csY37" fmla="*/ 4235077 h 4235077"/>
                <a:gd name="csX38" fmla="*/ 4637624 w 10773063"/>
                <a:gd name="csY38" fmla="*/ 4235077 h 4235077"/>
                <a:gd name="csX39" fmla="*/ 4239767 w 10773063"/>
                <a:gd name="csY39" fmla="*/ 4235077 h 4235077"/>
                <a:gd name="csX40" fmla="*/ 3748296 w 10773063"/>
                <a:gd name="csY40" fmla="*/ 4235077 h 4235077"/>
                <a:gd name="csX41" fmla="*/ 3350439 w 10773063"/>
                <a:gd name="csY41" fmla="*/ 4235077 h 4235077"/>
                <a:gd name="csX42" fmla="*/ 2765355 w 10773063"/>
                <a:gd name="csY42" fmla="*/ 4235077 h 4235077"/>
                <a:gd name="csX43" fmla="*/ 2086658 w 10773063"/>
                <a:gd name="csY43" fmla="*/ 4235077 h 4235077"/>
                <a:gd name="csX44" fmla="*/ 1407961 w 10773063"/>
                <a:gd name="csY44" fmla="*/ 4235077 h 4235077"/>
                <a:gd name="csX45" fmla="*/ 705860 w 10773063"/>
                <a:gd name="csY45" fmla="*/ 4235077 h 4235077"/>
                <a:gd name="csX46" fmla="*/ 0 w 10773063"/>
                <a:gd name="csY46" fmla="*/ 3529217 h 4235077"/>
                <a:gd name="csX47" fmla="*/ 0 w 10773063"/>
                <a:gd name="csY47" fmla="*/ 2908078 h 4235077"/>
                <a:gd name="csX48" fmla="*/ 0 w 10773063"/>
                <a:gd name="csY48" fmla="*/ 2315173 h 4235077"/>
                <a:gd name="csX49" fmla="*/ 0 w 10773063"/>
                <a:gd name="csY49" fmla="*/ 1750502 h 4235077"/>
                <a:gd name="csX50" fmla="*/ 0 w 10773063"/>
                <a:gd name="csY50" fmla="*/ 705860 h 42350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10773063" h="4235077" fill="none" extrusionOk="0">
                  <a:moveTo>
                    <a:pt x="0" y="705860"/>
                  </a:moveTo>
                  <a:cubicBezTo>
                    <a:pt x="8153" y="397460"/>
                    <a:pt x="311543" y="-14207"/>
                    <a:pt x="705860" y="0"/>
                  </a:cubicBezTo>
                  <a:cubicBezTo>
                    <a:pt x="880167" y="-12626"/>
                    <a:pt x="994706" y="15896"/>
                    <a:pt x="1103717" y="0"/>
                  </a:cubicBezTo>
                  <a:cubicBezTo>
                    <a:pt x="1212728" y="-15896"/>
                    <a:pt x="1378840" y="18012"/>
                    <a:pt x="1501574" y="0"/>
                  </a:cubicBezTo>
                  <a:cubicBezTo>
                    <a:pt x="1624308" y="-18012"/>
                    <a:pt x="1804993" y="45061"/>
                    <a:pt x="1899431" y="0"/>
                  </a:cubicBezTo>
                  <a:cubicBezTo>
                    <a:pt x="1993869" y="-45061"/>
                    <a:pt x="2108948" y="7903"/>
                    <a:pt x="2297288" y="0"/>
                  </a:cubicBezTo>
                  <a:cubicBezTo>
                    <a:pt x="2485628" y="-7903"/>
                    <a:pt x="2598553" y="21111"/>
                    <a:pt x="2695145" y="0"/>
                  </a:cubicBezTo>
                  <a:cubicBezTo>
                    <a:pt x="2791737" y="-21111"/>
                    <a:pt x="3010618" y="12470"/>
                    <a:pt x="3093002" y="0"/>
                  </a:cubicBezTo>
                  <a:cubicBezTo>
                    <a:pt x="3175386" y="-12470"/>
                    <a:pt x="3364396" y="11708"/>
                    <a:pt x="3490860" y="0"/>
                  </a:cubicBezTo>
                  <a:cubicBezTo>
                    <a:pt x="3617324" y="-11708"/>
                    <a:pt x="4004084" y="67000"/>
                    <a:pt x="4169557" y="0"/>
                  </a:cubicBezTo>
                  <a:cubicBezTo>
                    <a:pt x="4335030" y="-67000"/>
                    <a:pt x="4440023" y="13191"/>
                    <a:pt x="4661027" y="0"/>
                  </a:cubicBezTo>
                  <a:cubicBezTo>
                    <a:pt x="4882031" y="-13191"/>
                    <a:pt x="4923868" y="16660"/>
                    <a:pt x="5058884" y="0"/>
                  </a:cubicBezTo>
                  <a:cubicBezTo>
                    <a:pt x="5193900" y="-16660"/>
                    <a:pt x="5610625" y="46107"/>
                    <a:pt x="5831195" y="0"/>
                  </a:cubicBezTo>
                  <a:cubicBezTo>
                    <a:pt x="6051765" y="-46107"/>
                    <a:pt x="6320559" y="78504"/>
                    <a:pt x="6603506" y="0"/>
                  </a:cubicBezTo>
                  <a:cubicBezTo>
                    <a:pt x="6886453" y="-78504"/>
                    <a:pt x="7213613" y="33992"/>
                    <a:pt x="7375817" y="0"/>
                  </a:cubicBezTo>
                  <a:cubicBezTo>
                    <a:pt x="7538021" y="-33992"/>
                    <a:pt x="7569523" y="7614"/>
                    <a:pt x="7680061" y="0"/>
                  </a:cubicBezTo>
                  <a:cubicBezTo>
                    <a:pt x="7790599" y="-7614"/>
                    <a:pt x="8019893" y="46260"/>
                    <a:pt x="8171531" y="0"/>
                  </a:cubicBezTo>
                  <a:cubicBezTo>
                    <a:pt x="8323169" y="-46260"/>
                    <a:pt x="8563783" y="4049"/>
                    <a:pt x="8756615" y="0"/>
                  </a:cubicBezTo>
                  <a:cubicBezTo>
                    <a:pt x="8949447" y="-4049"/>
                    <a:pt x="9033045" y="16770"/>
                    <a:pt x="9154472" y="0"/>
                  </a:cubicBezTo>
                  <a:cubicBezTo>
                    <a:pt x="9275899" y="-16770"/>
                    <a:pt x="9882526" y="81180"/>
                    <a:pt x="10067203" y="0"/>
                  </a:cubicBezTo>
                  <a:cubicBezTo>
                    <a:pt x="10424889" y="-69661"/>
                    <a:pt x="10789268" y="324239"/>
                    <a:pt x="10773063" y="705860"/>
                  </a:cubicBezTo>
                  <a:cubicBezTo>
                    <a:pt x="10815759" y="826588"/>
                    <a:pt x="10726492" y="1026956"/>
                    <a:pt x="10773063" y="1270531"/>
                  </a:cubicBezTo>
                  <a:cubicBezTo>
                    <a:pt x="10819634" y="1514106"/>
                    <a:pt x="10751848" y="1644009"/>
                    <a:pt x="10773063" y="1778736"/>
                  </a:cubicBezTo>
                  <a:cubicBezTo>
                    <a:pt x="10794278" y="1913463"/>
                    <a:pt x="10752171" y="2019467"/>
                    <a:pt x="10773063" y="2258706"/>
                  </a:cubicBezTo>
                  <a:cubicBezTo>
                    <a:pt x="10793955" y="2497945"/>
                    <a:pt x="10770945" y="2621174"/>
                    <a:pt x="10773063" y="2795144"/>
                  </a:cubicBezTo>
                  <a:cubicBezTo>
                    <a:pt x="10775181" y="2969114"/>
                    <a:pt x="10732757" y="3369319"/>
                    <a:pt x="10773063" y="3529217"/>
                  </a:cubicBezTo>
                  <a:cubicBezTo>
                    <a:pt x="10855076" y="3965448"/>
                    <a:pt x="10443997" y="4239733"/>
                    <a:pt x="10067203" y="4235077"/>
                  </a:cubicBezTo>
                  <a:cubicBezTo>
                    <a:pt x="9963515" y="4250629"/>
                    <a:pt x="9834764" y="4208723"/>
                    <a:pt x="9762959" y="4235077"/>
                  </a:cubicBezTo>
                  <a:cubicBezTo>
                    <a:pt x="9691154" y="4261431"/>
                    <a:pt x="9389764" y="4185278"/>
                    <a:pt x="9084262" y="4235077"/>
                  </a:cubicBezTo>
                  <a:cubicBezTo>
                    <a:pt x="8778760" y="4284876"/>
                    <a:pt x="8928066" y="4234310"/>
                    <a:pt x="8780018" y="4235077"/>
                  </a:cubicBezTo>
                  <a:cubicBezTo>
                    <a:pt x="8631970" y="4235844"/>
                    <a:pt x="8570052" y="4219270"/>
                    <a:pt x="8475775" y="4235077"/>
                  </a:cubicBezTo>
                  <a:cubicBezTo>
                    <a:pt x="8381498" y="4250884"/>
                    <a:pt x="8043128" y="4218776"/>
                    <a:pt x="7890691" y="4235077"/>
                  </a:cubicBezTo>
                  <a:cubicBezTo>
                    <a:pt x="7738254" y="4251378"/>
                    <a:pt x="7697573" y="4200325"/>
                    <a:pt x="7586447" y="4235077"/>
                  </a:cubicBezTo>
                  <a:cubicBezTo>
                    <a:pt x="7475321" y="4269829"/>
                    <a:pt x="7344635" y="4234571"/>
                    <a:pt x="7188590" y="4235077"/>
                  </a:cubicBezTo>
                  <a:cubicBezTo>
                    <a:pt x="7032545" y="4235583"/>
                    <a:pt x="6957090" y="4233073"/>
                    <a:pt x="6790733" y="4235077"/>
                  </a:cubicBezTo>
                  <a:cubicBezTo>
                    <a:pt x="6624376" y="4237081"/>
                    <a:pt x="6525566" y="4177229"/>
                    <a:pt x="6299262" y="4235077"/>
                  </a:cubicBezTo>
                  <a:cubicBezTo>
                    <a:pt x="6072958" y="4292925"/>
                    <a:pt x="6124497" y="4213044"/>
                    <a:pt x="5995019" y="4235077"/>
                  </a:cubicBezTo>
                  <a:cubicBezTo>
                    <a:pt x="5865541" y="4257110"/>
                    <a:pt x="5520505" y="4232559"/>
                    <a:pt x="5316321" y="4235077"/>
                  </a:cubicBezTo>
                  <a:cubicBezTo>
                    <a:pt x="5112137" y="4237595"/>
                    <a:pt x="4855922" y="4219154"/>
                    <a:pt x="4637624" y="4235077"/>
                  </a:cubicBezTo>
                  <a:cubicBezTo>
                    <a:pt x="4419326" y="4251000"/>
                    <a:pt x="4327829" y="4219793"/>
                    <a:pt x="4239767" y="4235077"/>
                  </a:cubicBezTo>
                  <a:cubicBezTo>
                    <a:pt x="4151705" y="4250361"/>
                    <a:pt x="3960839" y="4197692"/>
                    <a:pt x="3748296" y="4235077"/>
                  </a:cubicBezTo>
                  <a:cubicBezTo>
                    <a:pt x="3535753" y="4272462"/>
                    <a:pt x="3448091" y="4199705"/>
                    <a:pt x="3350439" y="4235077"/>
                  </a:cubicBezTo>
                  <a:cubicBezTo>
                    <a:pt x="3252787" y="4270449"/>
                    <a:pt x="2929170" y="4217067"/>
                    <a:pt x="2765355" y="4235077"/>
                  </a:cubicBezTo>
                  <a:cubicBezTo>
                    <a:pt x="2601540" y="4253087"/>
                    <a:pt x="2343080" y="4163644"/>
                    <a:pt x="2086658" y="4235077"/>
                  </a:cubicBezTo>
                  <a:cubicBezTo>
                    <a:pt x="1830236" y="4306510"/>
                    <a:pt x="1637392" y="4160390"/>
                    <a:pt x="1407961" y="4235077"/>
                  </a:cubicBezTo>
                  <a:cubicBezTo>
                    <a:pt x="1178530" y="4309764"/>
                    <a:pt x="955264" y="4220966"/>
                    <a:pt x="705860" y="4235077"/>
                  </a:cubicBezTo>
                  <a:cubicBezTo>
                    <a:pt x="340092" y="4324937"/>
                    <a:pt x="-39366" y="3887629"/>
                    <a:pt x="0" y="3529217"/>
                  </a:cubicBezTo>
                  <a:cubicBezTo>
                    <a:pt x="-17316" y="3394389"/>
                    <a:pt x="66217" y="3206503"/>
                    <a:pt x="0" y="2908078"/>
                  </a:cubicBezTo>
                  <a:cubicBezTo>
                    <a:pt x="-66217" y="2609653"/>
                    <a:pt x="27998" y="2594701"/>
                    <a:pt x="0" y="2315173"/>
                  </a:cubicBezTo>
                  <a:cubicBezTo>
                    <a:pt x="-27998" y="2035645"/>
                    <a:pt x="7673" y="1937407"/>
                    <a:pt x="0" y="1750502"/>
                  </a:cubicBezTo>
                  <a:cubicBezTo>
                    <a:pt x="-7673" y="1563597"/>
                    <a:pt x="66243" y="1011318"/>
                    <a:pt x="0" y="705860"/>
                  </a:cubicBezTo>
                  <a:close/>
                </a:path>
                <a:path w="10773063" h="4235077" stroke="0" extrusionOk="0">
                  <a:moveTo>
                    <a:pt x="0" y="705860"/>
                  </a:moveTo>
                  <a:cubicBezTo>
                    <a:pt x="14892" y="286305"/>
                    <a:pt x="330618" y="39551"/>
                    <a:pt x="705860" y="0"/>
                  </a:cubicBezTo>
                  <a:cubicBezTo>
                    <a:pt x="1066168" y="-1608"/>
                    <a:pt x="1148897" y="57125"/>
                    <a:pt x="1478171" y="0"/>
                  </a:cubicBezTo>
                  <a:cubicBezTo>
                    <a:pt x="1807445" y="-57125"/>
                    <a:pt x="1738540" y="25942"/>
                    <a:pt x="1969641" y="0"/>
                  </a:cubicBezTo>
                  <a:cubicBezTo>
                    <a:pt x="2200742" y="-25942"/>
                    <a:pt x="2447660" y="74078"/>
                    <a:pt x="2648339" y="0"/>
                  </a:cubicBezTo>
                  <a:cubicBezTo>
                    <a:pt x="2849018" y="-74078"/>
                    <a:pt x="3108880" y="75281"/>
                    <a:pt x="3327036" y="0"/>
                  </a:cubicBezTo>
                  <a:cubicBezTo>
                    <a:pt x="3545192" y="-75281"/>
                    <a:pt x="3763061" y="29962"/>
                    <a:pt x="3912120" y="0"/>
                  </a:cubicBezTo>
                  <a:cubicBezTo>
                    <a:pt x="4061179" y="-29962"/>
                    <a:pt x="4334335" y="2798"/>
                    <a:pt x="4684431" y="0"/>
                  </a:cubicBezTo>
                  <a:cubicBezTo>
                    <a:pt x="5034527" y="-2798"/>
                    <a:pt x="4872692" y="32814"/>
                    <a:pt x="4988674" y="0"/>
                  </a:cubicBezTo>
                  <a:cubicBezTo>
                    <a:pt x="5104656" y="-32814"/>
                    <a:pt x="5467468" y="23227"/>
                    <a:pt x="5667372" y="0"/>
                  </a:cubicBezTo>
                  <a:cubicBezTo>
                    <a:pt x="5867276" y="-23227"/>
                    <a:pt x="6061406" y="39286"/>
                    <a:pt x="6439683" y="0"/>
                  </a:cubicBezTo>
                  <a:cubicBezTo>
                    <a:pt x="6817960" y="-39286"/>
                    <a:pt x="6942144" y="42782"/>
                    <a:pt x="7211993" y="0"/>
                  </a:cubicBezTo>
                  <a:cubicBezTo>
                    <a:pt x="7481842" y="-42782"/>
                    <a:pt x="7644091" y="11654"/>
                    <a:pt x="7984304" y="0"/>
                  </a:cubicBezTo>
                  <a:cubicBezTo>
                    <a:pt x="8324517" y="-11654"/>
                    <a:pt x="8236201" y="52549"/>
                    <a:pt x="8475775" y="0"/>
                  </a:cubicBezTo>
                  <a:cubicBezTo>
                    <a:pt x="8715349" y="-52549"/>
                    <a:pt x="8794502" y="782"/>
                    <a:pt x="8967245" y="0"/>
                  </a:cubicBezTo>
                  <a:cubicBezTo>
                    <a:pt x="9139988" y="-782"/>
                    <a:pt x="9273886" y="1680"/>
                    <a:pt x="9458716" y="0"/>
                  </a:cubicBezTo>
                  <a:cubicBezTo>
                    <a:pt x="9643546" y="-1680"/>
                    <a:pt x="9847000" y="54442"/>
                    <a:pt x="10067203" y="0"/>
                  </a:cubicBezTo>
                  <a:cubicBezTo>
                    <a:pt x="10387222" y="36872"/>
                    <a:pt x="10750404" y="290564"/>
                    <a:pt x="10773063" y="705860"/>
                  </a:cubicBezTo>
                  <a:cubicBezTo>
                    <a:pt x="10802293" y="928020"/>
                    <a:pt x="10767467" y="1004698"/>
                    <a:pt x="10773063" y="1298765"/>
                  </a:cubicBezTo>
                  <a:cubicBezTo>
                    <a:pt x="10778659" y="1592833"/>
                    <a:pt x="10746887" y="1702413"/>
                    <a:pt x="10773063" y="1835203"/>
                  </a:cubicBezTo>
                  <a:cubicBezTo>
                    <a:pt x="10799239" y="1967993"/>
                    <a:pt x="10736661" y="2175627"/>
                    <a:pt x="10773063" y="2315173"/>
                  </a:cubicBezTo>
                  <a:cubicBezTo>
                    <a:pt x="10809465" y="2454719"/>
                    <a:pt x="10751935" y="2724592"/>
                    <a:pt x="10773063" y="2908078"/>
                  </a:cubicBezTo>
                  <a:cubicBezTo>
                    <a:pt x="10794191" y="3091564"/>
                    <a:pt x="10702206" y="3355624"/>
                    <a:pt x="10773063" y="3529217"/>
                  </a:cubicBezTo>
                  <a:cubicBezTo>
                    <a:pt x="10797218" y="4027878"/>
                    <a:pt x="10471927" y="4221240"/>
                    <a:pt x="10067203" y="4235077"/>
                  </a:cubicBezTo>
                  <a:cubicBezTo>
                    <a:pt x="9878020" y="4272109"/>
                    <a:pt x="9671638" y="4226866"/>
                    <a:pt x="9388506" y="4235077"/>
                  </a:cubicBezTo>
                  <a:cubicBezTo>
                    <a:pt x="9105374" y="4243288"/>
                    <a:pt x="8935032" y="4154360"/>
                    <a:pt x="8709808" y="4235077"/>
                  </a:cubicBezTo>
                  <a:cubicBezTo>
                    <a:pt x="8484584" y="4315794"/>
                    <a:pt x="8320313" y="4201253"/>
                    <a:pt x="8218338" y="4235077"/>
                  </a:cubicBezTo>
                  <a:cubicBezTo>
                    <a:pt x="8116363" y="4268901"/>
                    <a:pt x="7768857" y="4230958"/>
                    <a:pt x="7446027" y="4235077"/>
                  </a:cubicBezTo>
                  <a:cubicBezTo>
                    <a:pt x="7123197" y="4239196"/>
                    <a:pt x="7124328" y="4179570"/>
                    <a:pt x="6860943" y="4235077"/>
                  </a:cubicBezTo>
                  <a:cubicBezTo>
                    <a:pt x="6597558" y="4290584"/>
                    <a:pt x="6284584" y="4211930"/>
                    <a:pt x="6088632" y="4235077"/>
                  </a:cubicBezTo>
                  <a:cubicBezTo>
                    <a:pt x="5892680" y="4258224"/>
                    <a:pt x="5866923" y="4219292"/>
                    <a:pt x="5784389" y="4235077"/>
                  </a:cubicBezTo>
                  <a:cubicBezTo>
                    <a:pt x="5701855" y="4250862"/>
                    <a:pt x="5368081" y="4216467"/>
                    <a:pt x="5012078" y="4235077"/>
                  </a:cubicBezTo>
                  <a:cubicBezTo>
                    <a:pt x="4656075" y="4253687"/>
                    <a:pt x="4538094" y="4206908"/>
                    <a:pt x="4239767" y="4235077"/>
                  </a:cubicBezTo>
                  <a:cubicBezTo>
                    <a:pt x="3941440" y="4263246"/>
                    <a:pt x="4030182" y="4208949"/>
                    <a:pt x="3841910" y="4235077"/>
                  </a:cubicBezTo>
                  <a:cubicBezTo>
                    <a:pt x="3653638" y="4261205"/>
                    <a:pt x="3514331" y="4182857"/>
                    <a:pt x="3350439" y="4235077"/>
                  </a:cubicBezTo>
                  <a:cubicBezTo>
                    <a:pt x="3186547" y="4287297"/>
                    <a:pt x="3094379" y="4222528"/>
                    <a:pt x="2952582" y="4235077"/>
                  </a:cubicBezTo>
                  <a:cubicBezTo>
                    <a:pt x="2810785" y="4247626"/>
                    <a:pt x="2652880" y="4200304"/>
                    <a:pt x="2554725" y="4235077"/>
                  </a:cubicBezTo>
                  <a:cubicBezTo>
                    <a:pt x="2456570" y="4269850"/>
                    <a:pt x="2153933" y="4169420"/>
                    <a:pt x="1876028" y="4235077"/>
                  </a:cubicBezTo>
                  <a:cubicBezTo>
                    <a:pt x="1598123" y="4300734"/>
                    <a:pt x="1557761" y="4219147"/>
                    <a:pt x="1478171" y="4235077"/>
                  </a:cubicBezTo>
                  <a:cubicBezTo>
                    <a:pt x="1398581" y="4251007"/>
                    <a:pt x="993492" y="4211550"/>
                    <a:pt x="705860" y="4235077"/>
                  </a:cubicBezTo>
                  <a:cubicBezTo>
                    <a:pt x="369673" y="4179866"/>
                    <a:pt x="31992" y="3809607"/>
                    <a:pt x="0" y="3529217"/>
                  </a:cubicBezTo>
                  <a:cubicBezTo>
                    <a:pt x="-16938" y="3378508"/>
                    <a:pt x="23522" y="3165142"/>
                    <a:pt x="0" y="2936312"/>
                  </a:cubicBezTo>
                  <a:cubicBezTo>
                    <a:pt x="-23522" y="2707482"/>
                    <a:pt x="70281" y="2557134"/>
                    <a:pt x="0" y="2315173"/>
                  </a:cubicBezTo>
                  <a:cubicBezTo>
                    <a:pt x="-70281" y="2073212"/>
                    <a:pt x="25213" y="2003398"/>
                    <a:pt x="0" y="1835203"/>
                  </a:cubicBezTo>
                  <a:cubicBezTo>
                    <a:pt x="-25213" y="1667008"/>
                    <a:pt x="61932" y="1525440"/>
                    <a:pt x="0" y="1298765"/>
                  </a:cubicBezTo>
                  <a:cubicBezTo>
                    <a:pt x="-61932" y="1072090"/>
                    <a:pt x="36877" y="852118"/>
                    <a:pt x="0" y="705860"/>
                  </a:cubicBezTo>
                  <a:close/>
                </a:path>
              </a:pathLst>
            </a:custGeom>
            <a:solidFill>
              <a:schemeClr val="lt1">
                <a:alpha val="93000"/>
              </a:schemeClr>
            </a:solidFill>
            <a:ln w="19050" cmpd="thinThick">
              <a:solidFill>
                <a:srgbClr val="FF3F6E"/>
              </a:solidFill>
              <a:extLst>
                <a:ext uri="{C807C97D-BFC1-408E-A445-0C87EB9F89A2}">
                  <ask:lineSketchStyleProps xmlns:ask="http://schemas.microsoft.com/office/drawing/2018/sketchyshapes" sd="38168120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B0E6D9-B8FB-25FD-30FE-028E589D1BD7}"/>
                </a:ext>
              </a:extLst>
            </p:cNvPr>
            <p:cNvSpPr txBox="1"/>
            <p:nvPr/>
          </p:nvSpPr>
          <p:spPr>
            <a:xfrm>
              <a:off x="1281578" y="1964455"/>
              <a:ext cx="9664718" cy="3477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4400" dirty="0" err="1"/>
                <a:t>Hôm</a:t>
              </a:r>
              <a:r>
                <a:rPr lang="en-US" sz="4400" dirty="0"/>
                <a:t> nay, </a:t>
              </a:r>
              <a:r>
                <a:rPr lang="en-US" sz="4400" dirty="0" err="1"/>
                <a:t>trời</a:t>
              </a:r>
              <a:r>
                <a:rPr lang="en-US" sz="4400" dirty="0"/>
                <a:t> </a:t>
              </a:r>
              <a:r>
                <a:rPr lang="en-US" sz="4400" dirty="0" err="1"/>
                <a:t>rét</a:t>
              </a:r>
              <a:r>
                <a:rPr lang="en-US" sz="4400" dirty="0"/>
                <a:t> </a:t>
              </a:r>
              <a:r>
                <a:rPr lang="en-US" sz="4400" dirty="0" err="1"/>
                <a:t>thêm</a:t>
              </a:r>
              <a:r>
                <a:rPr lang="en-US" sz="4400" dirty="0"/>
                <a:t>.</a:t>
              </a:r>
            </a:p>
            <a:p>
              <a:pPr marL="285750" indent="-285750">
                <a:buFontTx/>
                <a:buChar char="-"/>
              </a:pPr>
              <a:r>
                <a:rPr lang="en-US" sz="4400" dirty="0" err="1"/>
                <a:t>Mặt</a:t>
              </a:r>
              <a:r>
                <a:rPr lang="en-US" sz="4400" dirty="0"/>
                <a:t> </a:t>
              </a:r>
              <a:r>
                <a:rPr lang="en-US" sz="4400" dirty="0" err="1"/>
                <a:t>đất</a:t>
              </a:r>
              <a:r>
                <a:rPr lang="en-US" sz="4400" dirty="0"/>
                <a:t> </a:t>
              </a:r>
              <a:r>
                <a:rPr lang="en-US" sz="4400" dirty="0" err="1"/>
                <a:t>cứng</a:t>
              </a:r>
              <a:r>
                <a:rPr lang="en-US" sz="4400" dirty="0"/>
                <a:t> </a:t>
              </a:r>
              <a:r>
                <a:rPr lang="en-US" sz="4400" dirty="0" err="1"/>
                <a:t>lại</a:t>
              </a:r>
              <a:r>
                <a:rPr lang="en-US" sz="4400" dirty="0"/>
                <a:t>.</a:t>
              </a:r>
            </a:p>
            <a:p>
              <a:pPr marL="285750" indent="-285750">
                <a:buFontTx/>
                <a:buChar char="-"/>
              </a:pPr>
              <a:r>
                <a:rPr lang="en-US" sz="4400" dirty="0" err="1"/>
                <a:t>Cây</a:t>
              </a:r>
              <a:r>
                <a:rPr lang="en-US" sz="4400" dirty="0"/>
                <a:t> </a:t>
              </a:r>
              <a:r>
                <a:rPr lang="en-US" sz="4400" dirty="0" err="1"/>
                <a:t>cối</a:t>
              </a:r>
              <a:r>
                <a:rPr lang="en-US" sz="4400" dirty="0"/>
                <a:t> </a:t>
              </a:r>
              <a:r>
                <a:rPr lang="en-US" sz="4400" dirty="0" err="1"/>
                <a:t>lá</a:t>
              </a:r>
              <a:r>
                <a:rPr lang="en-US" sz="4400" dirty="0"/>
                <a:t> </a:t>
              </a:r>
              <a:r>
                <a:rPr lang="en-US" sz="4400" dirty="0" err="1"/>
                <a:t>úa</a:t>
              </a:r>
              <a:r>
                <a:rPr lang="en-US" sz="4400" dirty="0"/>
                <a:t> </a:t>
              </a:r>
              <a:r>
                <a:rPr lang="en-US" sz="4400" dirty="0" err="1"/>
                <a:t>vàng</a:t>
              </a:r>
              <a:r>
                <a:rPr lang="en-US" sz="4400" dirty="0"/>
                <a:t>.</a:t>
              </a:r>
            </a:p>
            <a:p>
              <a:pPr marL="285750" indent="-285750">
                <a:buFontTx/>
                <a:buChar char="-"/>
              </a:pPr>
              <a:r>
                <a:rPr lang="en-US" sz="4400" dirty="0" err="1"/>
                <a:t>Đá</a:t>
              </a:r>
              <a:r>
                <a:rPr lang="en-US" sz="4400" dirty="0"/>
                <a:t> </a:t>
              </a:r>
              <a:r>
                <a:rPr lang="en-US" sz="4400" dirty="0" err="1"/>
                <a:t>xám</a:t>
              </a:r>
              <a:r>
                <a:rPr lang="en-US" sz="4400" dirty="0"/>
                <a:t> </a:t>
              </a:r>
              <a:r>
                <a:rPr lang="en-US" sz="4400" dirty="0" err="1"/>
                <a:t>xịt</a:t>
              </a:r>
              <a:r>
                <a:rPr lang="en-US" sz="4400" dirty="0"/>
                <a:t> </a:t>
              </a:r>
              <a:r>
                <a:rPr lang="en-US" sz="4400" dirty="0" err="1"/>
                <a:t>phủ</a:t>
              </a:r>
              <a:r>
                <a:rPr lang="en-US" sz="4400" dirty="0"/>
                <a:t> </a:t>
              </a:r>
              <a:r>
                <a:rPr lang="en-US" sz="4400" dirty="0" err="1"/>
                <a:t>thêm</a:t>
              </a:r>
              <a:r>
                <a:rPr lang="en-US" sz="4400" dirty="0"/>
                <a:t> </a:t>
              </a:r>
              <a:r>
                <a:rPr lang="en-US" sz="4400" dirty="0" err="1"/>
                <a:t>hơi</a:t>
              </a:r>
              <a:r>
                <a:rPr lang="en-US" sz="4400" dirty="0"/>
                <a:t> </a:t>
              </a:r>
              <a:r>
                <a:rPr lang="en-US" sz="4400" dirty="0" err="1"/>
                <a:t>lạnh</a:t>
              </a:r>
              <a:r>
                <a:rPr lang="en-US" sz="4400" dirty="0"/>
                <a:t>.</a:t>
              </a:r>
            </a:p>
            <a:p>
              <a:pPr marL="285750" indent="-285750">
                <a:buFontTx/>
                <a:buChar char="-"/>
              </a:pPr>
              <a:r>
                <a:rPr lang="en-US" sz="4400" dirty="0" err="1"/>
                <a:t>Những</a:t>
              </a:r>
              <a:r>
                <a:rPr lang="en-US" sz="4400" dirty="0"/>
                <a:t> </a:t>
              </a:r>
              <a:r>
                <a:rPr lang="en-US" sz="4400" dirty="0" err="1"/>
                <a:t>ngón</a:t>
              </a:r>
              <a:r>
                <a:rPr lang="en-US" sz="4400" dirty="0"/>
                <a:t> </a:t>
              </a:r>
              <a:r>
                <a:rPr lang="en-US" sz="4400" dirty="0" err="1"/>
                <a:t>tay</a:t>
              </a:r>
              <a:r>
                <a:rPr lang="en-US" sz="4400" dirty="0"/>
                <a:t> </a:t>
              </a:r>
              <a:r>
                <a:rPr lang="en-US" sz="4400" dirty="0" err="1"/>
                <a:t>nho</a:t>
              </a:r>
              <a:r>
                <a:rPr lang="en-US" sz="4400" dirty="0"/>
                <a:t> </a:t>
              </a:r>
              <a:r>
                <a:rPr lang="en-US" sz="4400" dirty="0" err="1"/>
                <a:t>nhỏ</a:t>
              </a:r>
              <a:r>
                <a:rPr lang="en-US" sz="4400" dirty="0"/>
                <a:t> </a:t>
              </a:r>
              <a:r>
                <a:rPr lang="en-US" sz="4400" dirty="0" err="1"/>
                <a:t>đỏ</a:t>
              </a:r>
              <a:r>
                <a:rPr lang="en-US" sz="4400" dirty="0"/>
                <a:t> </a:t>
              </a:r>
              <a:r>
                <a:rPr lang="en-US" sz="4400" dirty="0" err="1"/>
                <a:t>lên</a:t>
              </a:r>
              <a:r>
                <a:rPr lang="en-US" sz="4400" dirty="0"/>
                <a:t> </a:t>
              </a:r>
              <a:r>
                <a:rPr lang="en-US" sz="4400" dirty="0" err="1"/>
                <a:t>vì</a:t>
              </a:r>
              <a:r>
                <a:rPr lang="en-US" sz="4400" dirty="0"/>
                <a:t> </a:t>
              </a:r>
              <a:r>
                <a:rPr lang="en-US" sz="4400" dirty="0" err="1"/>
                <a:t>lạnh</a:t>
              </a:r>
              <a:r>
                <a:rPr lang="en-US" sz="4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5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7A15ECD-0E48-1347-C4F2-3EF66CE76960}"/>
              </a:ext>
            </a:extLst>
          </p:cNvPr>
          <p:cNvGrpSpPr/>
          <p:nvPr/>
        </p:nvGrpSpPr>
        <p:grpSpPr>
          <a:xfrm>
            <a:off x="848609" y="225894"/>
            <a:ext cx="10773063" cy="1051527"/>
            <a:chOff x="278113" y="2896649"/>
            <a:chExt cx="10773063" cy="105152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F90B593-B98B-B3E9-5955-972E691EFB67}"/>
                </a:ext>
              </a:extLst>
            </p:cNvPr>
            <p:cNvSpPr/>
            <p:nvPr/>
          </p:nvSpPr>
          <p:spPr>
            <a:xfrm>
              <a:off x="359045" y="3133337"/>
              <a:ext cx="10692131" cy="814839"/>
            </a:xfrm>
            <a:custGeom>
              <a:avLst/>
              <a:gdLst>
                <a:gd name="csX0" fmla="*/ 0 w 10692131"/>
                <a:gd name="csY0" fmla="*/ 198992 h 814839"/>
                <a:gd name="csX1" fmla="*/ 198992 w 10692131"/>
                <a:gd name="csY1" fmla="*/ 0 h 814839"/>
                <a:gd name="csX2" fmla="*/ 10493139 w 10692131"/>
                <a:gd name="csY2" fmla="*/ 0 h 814839"/>
                <a:gd name="csX3" fmla="*/ 10692131 w 10692131"/>
                <a:gd name="csY3" fmla="*/ 198992 h 814839"/>
                <a:gd name="csX4" fmla="*/ 10692131 w 10692131"/>
                <a:gd name="csY4" fmla="*/ 615847 h 814839"/>
                <a:gd name="csX5" fmla="*/ 10493139 w 10692131"/>
                <a:gd name="csY5" fmla="*/ 814839 h 814839"/>
                <a:gd name="csX6" fmla="*/ 198992 w 10692131"/>
                <a:gd name="csY6" fmla="*/ 814839 h 814839"/>
                <a:gd name="csX7" fmla="*/ 0 w 10692131"/>
                <a:gd name="csY7" fmla="*/ 615847 h 814839"/>
                <a:gd name="csX8" fmla="*/ 0 w 10692131"/>
                <a:gd name="csY8" fmla="*/ 198992 h 814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692131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445" y="-35273"/>
                    <a:pt x="6623569" y="-144294"/>
                    <a:pt x="10493139" y="0"/>
                  </a:cubicBezTo>
                  <a:cubicBezTo>
                    <a:pt x="10623559" y="6246"/>
                    <a:pt x="10679057" y="78069"/>
                    <a:pt x="10692131" y="198992"/>
                  </a:cubicBezTo>
                  <a:cubicBezTo>
                    <a:pt x="10662834" y="346148"/>
                    <a:pt x="10719245" y="534884"/>
                    <a:pt x="10692131" y="615847"/>
                  </a:cubicBezTo>
                  <a:cubicBezTo>
                    <a:pt x="10698864" y="720655"/>
                    <a:pt x="10608030" y="809429"/>
                    <a:pt x="10493139" y="814839"/>
                  </a:cubicBezTo>
                  <a:cubicBezTo>
                    <a:pt x="5998052" y="892364"/>
                    <a:pt x="294209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1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306" y="-95379"/>
                    <a:pt x="6478918" y="58096"/>
                    <a:pt x="10493139" y="0"/>
                  </a:cubicBezTo>
                  <a:cubicBezTo>
                    <a:pt x="10586457" y="-11672"/>
                    <a:pt x="10675314" y="77006"/>
                    <a:pt x="10692131" y="198992"/>
                  </a:cubicBezTo>
                  <a:cubicBezTo>
                    <a:pt x="10697554" y="302086"/>
                    <a:pt x="10722727" y="525888"/>
                    <a:pt x="10692131" y="615847"/>
                  </a:cubicBezTo>
                  <a:cubicBezTo>
                    <a:pt x="10701295" y="714854"/>
                    <a:pt x="10593405" y="805242"/>
                    <a:pt x="10493139" y="814839"/>
                  </a:cubicBezTo>
                  <a:cubicBezTo>
                    <a:pt x="6578375" y="754933"/>
                    <a:pt x="3970856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</a:rPr>
                <a:t>   2. </a:t>
              </a:r>
              <a:r>
                <a:rPr lang="en-US" sz="3200" b="1" dirty="0" err="1">
                  <a:solidFill>
                    <a:srgbClr val="002060"/>
                  </a:solidFill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thầy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giáo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gì</a:t>
              </a:r>
              <a:r>
                <a:rPr lang="en-US" sz="3200" b="1" dirty="0">
                  <a:solidFill>
                    <a:srgbClr val="002060"/>
                  </a:solidFill>
                </a:rPr>
                <a:t>?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3C36B5D-AEB6-36BB-074E-17B4CA043B4B}"/>
                </a:ext>
              </a:extLst>
            </p:cNvPr>
            <p:cNvGrpSpPr/>
            <p:nvPr/>
          </p:nvGrpSpPr>
          <p:grpSpPr>
            <a:xfrm>
              <a:off x="278113" y="2896649"/>
              <a:ext cx="862711" cy="984549"/>
              <a:chOff x="278113" y="2896649"/>
              <a:chExt cx="862711" cy="98454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315B4C4-3F19-C7F8-A199-776C94A4F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113" y="2976801"/>
                <a:ext cx="555069" cy="904397"/>
              </a:xfrm>
              <a:prstGeom prst="rect">
                <a:avLst/>
              </a:prstGeom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2C2226-8A63-97CD-F56F-B58FF67C509F}"/>
                  </a:ext>
                </a:extLst>
              </p:cNvPr>
              <p:cNvSpPr/>
              <p:nvPr/>
            </p:nvSpPr>
            <p:spPr>
              <a:xfrm>
                <a:off x="726458" y="289664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#9Slide03 AllRoundGothic" panose="020B0503020202020104" pitchFamily="34" charset="0"/>
                  </a:rPr>
                  <a:t>?</a:t>
                </a:r>
              </a:p>
            </p:txBody>
          </p:sp>
        </p:grp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950088A-2E01-2364-7886-347534E2B920}"/>
              </a:ext>
            </a:extLst>
          </p:cNvPr>
          <p:cNvSpPr/>
          <p:nvPr/>
        </p:nvSpPr>
        <p:spPr>
          <a:xfrm>
            <a:off x="192157" y="1447132"/>
            <a:ext cx="11807686" cy="5284972"/>
          </a:xfrm>
          <a:custGeom>
            <a:avLst/>
            <a:gdLst>
              <a:gd name="csX0" fmla="*/ 0 w 11807686"/>
              <a:gd name="csY0" fmla="*/ 880846 h 5284972"/>
              <a:gd name="csX1" fmla="*/ 880846 w 11807686"/>
              <a:gd name="csY1" fmla="*/ 0 h 5284972"/>
              <a:gd name="csX2" fmla="*/ 1672707 w 11807686"/>
              <a:gd name="csY2" fmla="*/ 0 h 5284972"/>
              <a:gd name="csX3" fmla="*/ 2062728 w 11807686"/>
              <a:gd name="csY3" fmla="*/ 0 h 5284972"/>
              <a:gd name="csX4" fmla="*/ 2452749 w 11807686"/>
              <a:gd name="csY4" fmla="*/ 0 h 5284972"/>
              <a:gd name="csX5" fmla="*/ 2842770 w 11807686"/>
              <a:gd name="csY5" fmla="*/ 0 h 5284972"/>
              <a:gd name="csX6" fmla="*/ 3534170 w 11807686"/>
              <a:gd name="csY6" fmla="*/ 0 h 5284972"/>
              <a:gd name="csX7" fmla="*/ 4024651 w 11807686"/>
              <a:gd name="csY7" fmla="*/ 0 h 5284972"/>
              <a:gd name="csX8" fmla="*/ 4414672 w 11807686"/>
              <a:gd name="csY8" fmla="*/ 0 h 5284972"/>
              <a:gd name="csX9" fmla="*/ 5206533 w 11807686"/>
              <a:gd name="csY9" fmla="*/ 0 h 5284972"/>
              <a:gd name="csX10" fmla="*/ 5998394 w 11807686"/>
              <a:gd name="csY10" fmla="*/ 0 h 5284972"/>
              <a:gd name="csX11" fmla="*/ 6790254 w 11807686"/>
              <a:gd name="csY11" fmla="*/ 0 h 5284972"/>
              <a:gd name="csX12" fmla="*/ 7079815 w 11807686"/>
              <a:gd name="csY12" fmla="*/ 0 h 5284972"/>
              <a:gd name="csX13" fmla="*/ 7570296 w 11807686"/>
              <a:gd name="csY13" fmla="*/ 0 h 5284972"/>
              <a:gd name="csX14" fmla="*/ 8161237 w 11807686"/>
              <a:gd name="csY14" fmla="*/ 0 h 5284972"/>
              <a:gd name="csX15" fmla="*/ 8551258 w 11807686"/>
              <a:gd name="csY15" fmla="*/ 0 h 5284972"/>
              <a:gd name="csX16" fmla="*/ 9242659 w 11807686"/>
              <a:gd name="csY16" fmla="*/ 0 h 5284972"/>
              <a:gd name="csX17" fmla="*/ 9733140 w 11807686"/>
              <a:gd name="csY17" fmla="*/ 0 h 5284972"/>
              <a:gd name="csX18" fmla="*/ 10926840 w 11807686"/>
              <a:gd name="csY18" fmla="*/ 0 h 5284972"/>
              <a:gd name="csX19" fmla="*/ 11807686 w 11807686"/>
              <a:gd name="csY19" fmla="*/ 880846 h 5284972"/>
              <a:gd name="csX20" fmla="*/ 11807686 w 11807686"/>
              <a:gd name="csY20" fmla="*/ 1397594 h 5284972"/>
              <a:gd name="csX21" fmla="*/ 11807686 w 11807686"/>
              <a:gd name="csY21" fmla="*/ 1949574 h 5284972"/>
              <a:gd name="csX22" fmla="*/ 11807686 w 11807686"/>
              <a:gd name="csY22" fmla="*/ 2501555 h 5284972"/>
              <a:gd name="csX23" fmla="*/ 11807686 w 11807686"/>
              <a:gd name="csY23" fmla="*/ 3159234 h 5284972"/>
              <a:gd name="csX24" fmla="*/ 11807686 w 11807686"/>
              <a:gd name="csY24" fmla="*/ 3675981 h 5284972"/>
              <a:gd name="csX25" fmla="*/ 11807686 w 11807686"/>
              <a:gd name="csY25" fmla="*/ 4404126 h 5284972"/>
              <a:gd name="csX26" fmla="*/ 10926840 w 11807686"/>
              <a:gd name="csY26" fmla="*/ 5284972 h 5284972"/>
              <a:gd name="csX27" fmla="*/ 10637279 w 11807686"/>
              <a:gd name="csY27" fmla="*/ 5284972 h 5284972"/>
              <a:gd name="csX28" fmla="*/ 10046338 w 11807686"/>
              <a:gd name="csY28" fmla="*/ 5284972 h 5284972"/>
              <a:gd name="csX29" fmla="*/ 9756777 w 11807686"/>
              <a:gd name="csY29" fmla="*/ 5284972 h 5284972"/>
              <a:gd name="csX30" fmla="*/ 9366756 w 11807686"/>
              <a:gd name="csY30" fmla="*/ 5284972 h 5284972"/>
              <a:gd name="csX31" fmla="*/ 8976735 w 11807686"/>
              <a:gd name="csY31" fmla="*/ 5284972 h 5284972"/>
              <a:gd name="csX32" fmla="*/ 8486254 w 11807686"/>
              <a:gd name="csY32" fmla="*/ 5284972 h 5284972"/>
              <a:gd name="csX33" fmla="*/ 8196693 w 11807686"/>
              <a:gd name="csY33" fmla="*/ 5284972 h 5284972"/>
              <a:gd name="csX34" fmla="*/ 7505293 w 11807686"/>
              <a:gd name="csY34" fmla="*/ 5284972 h 5284972"/>
              <a:gd name="csX35" fmla="*/ 6813892 w 11807686"/>
              <a:gd name="csY35" fmla="*/ 5284972 h 5284972"/>
              <a:gd name="csX36" fmla="*/ 6423871 w 11807686"/>
              <a:gd name="csY36" fmla="*/ 5284972 h 5284972"/>
              <a:gd name="csX37" fmla="*/ 5933390 w 11807686"/>
              <a:gd name="csY37" fmla="*/ 5284972 h 5284972"/>
              <a:gd name="csX38" fmla="*/ 5543369 w 11807686"/>
              <a:gd name="csY38" fmla="*/ 5284972 h 5284972"/>
              <a:gd name="csX39" fmla="*/ 4952428 w 11807686"/>
              <a:gd name="csY39" fmla="*/ 5284972 h 5284972"/>
              <a:gd name="csX40" fmla="*/ 4261028 w 11807686"/>
              <a:gd name="csY40" fmla="*/ 5284972 h 5284972"/>
              <a:gd name="csX41" fmla="*/ 3569627 w 11807686"/>
              <a:gd name="csY41" fmla="*/ 5284972 h 5284972"/>
              <a:gd name="csX42" fmla="*/ 3079146 w 11807686"/>
              <a:gd name="csY42" fmla="*/ 5284972 h 5284972"/>
              <a:gd name="csX43" fmla="*/ 2789585 w 11807686"/>
              <a:gd name="csY43" fmla="*/ 5284972 h 5284972"/>
              <a:gd name="csX44" fmla="*/ 2098184 w 11807686"/>
              <a:gd name="csY44" fmla="*/ 5284972 h 5284972"/>
              <a:gd name="csX45" fmla="*/ 1607703 w 11807686"/>
              <a:gd name="csY45" fmla="*/ 5284972 h 5284972"/>
              <a:gd name="csX46" fmla="*/ 880846 w 11807686"/>
              <a:gd name="csY46" fmla="*/ 5284972 h 5284972"/>
              <a:gd name="csX47" fmla="*/ 0 w 11807686"/>
              <a:gd name="csY47" fmla="*/ 4404126 h 5284972"/>
              <a:gd name="csX48" fmla="*/ 0 w 11807686"/>
              <a:gd name="csY48" fmla="*/ 3746447 h 5284972"/>
              <a:gd name="csX49" fmla="*/ 0 w 11807686"/>
              <a:gd name="csY49" fmla="*/ 3264932 h 5284972"/>
              <a:gd name="csX50" fmla="*/ 0 w 11807686"/>
              <a:gd name="csY50" fmla="*/ 2783417 h 5284972"/>
              <a:gd name="csX51" fmla="*/ 0 w 11807686"/>
              <a:gd name="csY51" fmla="*/ 2266669 h 5284972"/>
              <a:gd name="csX52" fmla="*/ 0 w 11807686"/>
              <a:gd name="csY52" fmla="*/ 1679456 h 5284972"/>
              <a:gd name="csX53" fmla="*/ 0 w 11807686"/>
              <a:gd name="csY53" fmla="*/ 880846 h 52849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1807686" h="5284972" fill="none" extrusionOk="0">
                <a:moveTo>
                  <a:pt x="0" y="880846"/>
                </a:moveTo>
                <a:cubicBezTo>
                  <a:pt x="-60176" y="417683"/>
                  <a:pt x="402376" y="-136760"/>
                  <a:pt x="880846" y="0"/>
                </a:cubicBezTo>
                <a:cubicBezTo>
                  <a:pt x="1253828" y="-29825"/>
                  <a:pt x="1412990" y="26092"/>
                  <a:pt x="1672707" y="0"/>
                </a:cubicBezTo>
                <a:cubicBezTo>
                  <a:pt x="1932424" y="-26092"/>
                  <a:pt x="1913813" y="39177"/>
                  <a:pt x="2062728" y="0"/>
                </a:cubicBezTo>
                <a:cubicBezTo>
                  <a:pt x="2211643" y="-39177"/>
                  <a:pt x="2357970" y="14771"/>
                  <a:pt x="2452749" y="0"/>
                </a:cubicBezTo>
                <a:cubicBezTo>
                  <a:pt x="2547528" y="-14771"/>
                  <a:pt x="2668301" y="33327"/>
                  <a:pt x="2842770" y="0"/>
                </a:cubicBezTo>
                <a:cubicBezTo>
                  <a:pt x="3017239" y="-33327"/>
                  <a:pt x="3205798" y="62208"/>
                  <a:pt x="3534170" y="0"/>
                </a:cubicBezTo>
                <a:cubicBezTo>
                  <a:pt x="3862542" y="-62208"/>
                  <a:pt x="3803796" y="4352"/>
                  <a:pt x="4024651" y="0"/>
                </a:cubicBezTo>
                <a:cubicBezTo>
                  <a:pt x="4245506" y="-4352"/>
                  <a:pt x="4237902" y="5272"/>
                  <a:pt x="4414672" y="0"/>
                </a:cubicBezTo>
                <a:cubicBezTo>
                  <a:pt x="4591442" y="-5272"/>
                  <a:pt x="4944138" y="62935"/>
                  <a:pt x="5206533" y="0"/>
                </a:cubicBezTo>
                <a:cubicBezTo>
                  <a:pt x="5468928" y="-62935"/>
                  <a:pt x="5665463" y="82983"/>
                  <a:pt x="5998394" y="0"/>
                </a:cubicBezTo>
                <a:cubicBezTo>
                  <a:pt x="6331325" y="-82983"/>
                  <a:pt x="6461596" y="41234"/>
                  <a:pt x="6790254" y="0"/>
                </a:cubicBezTo>
                <a:cubicBezTo>
                  <a:pt x="7118912" y="-41234"/>
                  <a:pt x="6949482" y="13156"/>
                  <a:pt x="7079815" y="0"/>
                </a:cubicBezTo>
                <a:cubicBezTo>
                  <a:pt x="7210148" y="-13156"/>
                  <a:pt x="7347113" y="12535"/>
                  <a:pt x="7570296" y="0"/>
                </a:cubicBezTo>
                <a:cubicBezTo>
                  <a:pt x="7793479" y="-12535"/>
                  <a:pt x="8031341" y="41079"/>
                  <a:pt x="8161237" y="0"/>
                </a:cubicBezTo>
                <a:cubicBezTo>
                  <a:pt x="8291133" y="-41079"/>
                  <a:pt x="8399601" y="13119"/>
                  <a:pt x="8551258" y="0"/>
                </a:cubicBezTo>
                <a:cubicBezTo>
                  <a:pt x="8702915" y="-13119"/>
                  <a:pt x="8984076" y="39303"/>
                  <a:pt x="9242659" y="0"/>
                </a:cubicBezTo>
                <a:cubicBezTo>
                  <a:pt x="9501242" y="-39303"/>
                  <a:pt x="9596843" y="17654"/>
                  <a:pt x="9733140" y="0"/>
                </a:cubicBezTo>
                <a:cubicBezTo>
                  <a:pt x="9869437" y="-17654"/>
                  <a:pt x="10377622" y="54005"/>
                  <a:pt x="10926840" y="0"/>
                </a:cubicBezTo>
                <a:cubicBezTo>
                  <a:pt x="11409717" y="-33651"/>
                  <a:pt x="11857776" y="346369"/>
                  <a:pt x="11807686" y="880846"/>
                </a:cubicBezTo>
                <a:cubicBezTo>
                  <a:pt x="11857036" y="1015814"/>
                  <a:pt x="11775679" y="1242221"/>
                  <a:pt x="11807686" y="1397594"/>
                </a:cubicBezTo>
                <a:cubicBezTo>
                  <a:pt x="11839693" y="1552967"/>
                  <a:pt x="11742459" y="1799598"/>
                  <a:pt x="11807686" y="1949574"/>
                </a:cubicBezTo>
                <a:cubicBezTo>
                  <a:pt x="11872913" y="2099550"/>
                  <a:pt x="11801618" y="2369145"/>
                  <a:pt x="11807686" y="2501555"/>
                </a:cubicBezTo>
                <a:cubicBezTo>
                  <a:pt x="11813754" y="2633965"/>
                  <a:pt x="11793652" y="2998362"/>
                  <a:pt x="11807686" y="3159234"/>
                </a:cubicBezTo>
                <a:cubicBezTo>
                  <a:pt x="11821720" y="3320106"/>
                  <a:pt x="11778138" y="3435364"/>
                  <a:pt x="11807686" y="3675981"/>
                </a:cubicBezTo>
                <a:cubicBezTo>
                  <a:pt x="11837234" y="3916598"/>
                  <a:pt x="11755325" y="4152403"/>
                  <a:pt x="11807686" y="4404126"/>
                </a:cubicBezTo>
                <a:cubicBezTo>
                  <a:pt x="11694479" y="4971665"/>
                  <a:pt x="11443003" y="5302201"/>
                  <a:pt x="10926840" y="5284972"/>
                </a:cubicBezTo>
                <a:cubicBezTo>
                  <a:pt x="10834291" y="5291656"/>
                  <a:pt x="10777949" y="5269798"/>
                  <a:pt x="10637279" y="5284972"/>
                </a:cubicBezTo>
                <a:cubicBezTo>
                  <a:pt x="10496609" y="5300146"/>
                  <a:pt x="10216283" y="5235565"/>
                  <a:pt x="10046338" y="5284972"/>
                </a:cubicBezTo>
                <a:cubicBezTo>
                  <a:pt x="9876393" y="5334379"/>
                  <a:pt x="9860381" y="5265398"/>
                  <a:pt x="9756777" y="5284972"/>
                </a:cubicBezTo>
                <a:cubicBezTo>
                  <a:pt x="9653173" y="5304546"/>
                  <a:pt x="9539286" y="5246794"/>
                  <a:pt x="9366756" y="5284972"/>
                </a:cubicBezTo>
                <a:cubicBezTo>
                  <a:pt x="9194226" y="5323150"/>
                  <a:pt x="9076835" y="5254207"/>
                  <a:pt x="8976735" y="5284972"/>
                </a:cubicBezTo>
                <a:cubicBezTo>
                  <a:pt x="8876635" y="5315737"/>
                  <a:pt x="8720421" y="5230944"/>
                  <a:pt x="8486254" y="5284972"/>
                </a:cubicBezTo>
                <a:cubicBezTo>
                  <a:pt x="8252087" y="5339000"/>
                  <a:pt x="8283105" y="5272816"/>
                  <a:pt x="8196693" y="5284972"/>
                </a:cubicBezTo>
                <a:cubicBezTo>
                  <a:pt x="8110281" y="5297128"/>
                  <a:pt x="7652547" y="5254510"/>
                  <a:pt x="7505293" y="5284972"/>
                </a:cubicBezTo>
                <a:cubicBezTo>
                  <a:pt x="7358039" y="5315434"/>
                  <a:pt x="7032728" y="5204874"/>
                  <a:pt x="6813892" y="5284972"/>
                </a:cubicBezTo>
                <a:cubicBezTo>
                  <a:pt x="6595056" y="5365070"/>
                  <a:pt x="6540180" y="5278166"/>
                  <a:pt x="6423871" y="5284972"/>
                </a:cubicBezTo>
                <a:cubicBezTo>
                  <a:pt x="6307562" y="5291778"/>
                  <a:pt x="6069172" y="5268224"/>
                  <a:pt x="5933390" y="5284972"/>
                </a:cubicBezTo>
                <a:cubicBezTo>
                  <a:pt x="5797608" y="5301720"/>
                  <a:pt x="5703261" y="5255327"/>
                  <a:pt x="5543369" y="5284972"/>
                </a:cubicBezTo>
                <a:cubicBezTo>
                  <a:pt x="5383477" y="5314617"/>
                  <a:pt x="5219804" y="5242219"/>
                  <a:pt x="4952428" y="5284972"/>
                </a:cubicBezTo>
                <a:cubicBezTo>
                  <a:pt x="4685052" y="5327725"/>
                  <a:pt x="4527078" y="5210395"/>
                  <a:pt x="4261028" y="5284972"/>
                </a:cubicBezTo>
                <a:cubicBezTo>
                  <a:pt x="3994978" y="5359549"/>
                  <a:pt x="3755397" y="5250825"/>
                  <a:pt x="3569627" y="5284972"/>
                </a:cubicBezTo>
                <a:cubicBezTo>
                  <a:pt x="3383857" y="5319119"/>
                  <a:pt x="3296044" y="5256849"/>
                  <a:pt x="3079146" y="5284972"/>
                </a:cubicBezTo>
                <a:cubicBezTo>
                  <a:pt x="2862248" y="5313095"/>
                  <a:pt x="2918232" y="5279668"/>
                  <a:pt x="2789585" y="5284972"/>
                </a:cubicBezTo>
                <a:cubicBezTo>
                  <a:pt x="2660938" y="5290276"/>
                  <a:pt x="2285945" y="5280607"/>
                  <a:pt x="2098184" y="5284972"/>
                </a:cubicBezTo>
                <a:cubicBezTo>
                  <a:pt x="1910423" y="5289337"/>
                  <a:pt x="1732957" y="5226781"/>
                  <a:pt x="1607703" y="5284972"/>
                </a:cubicBezTo>
                <a:cubicBezTo>
                  <a:pt x="1482449" y="5343163"/>
                  <a:pt x="1159094" y="5206791"/>
                  <a:pt x="880846" y="5284972"/>
                </a:cubicBezTo>
                <a:cubicBezTo>
                  <a:pt x="381000" y="5288380"/>
                  <a:pt x="-21029" y="4829754"/>
                  <a:pt x="0" y="4404126"/>
                </a:cubicBezTo>
                <a:cubicBezTo>
                  <a:pt x="-58222" y="4184548"/>
                  <a:pt x="67788" y="4064870"/>
                  <a:pt x="0" y="3746447"/>
                </a:cubicBezTo>
                <a:cubicBezTo>
                  <a:pt x="-67788" y="3428024"/>
                  <a:pt x="36457" y="3440814"/>
                  <a:pt x="0" y="3264932"/>
                </a:cubicBezTo>
                <a:cubicBezTo>
                  <a:pt x="-36457" y="3089051"/>
                  <a:pt x="8691" y="2987423"/>
                  <a:pt x="0" y="2783417"/>
                </a:cubicBezTo>
                <a:cubicBezTo>
                  <a:pt x="-8691" y="2579412"/>
                  <a:pt x="2751" y="2456621"/>
                  <a:pt x="0" y="2266669"/>
                </a:cubicBezTo>
                <a:cubicBezTo>
                  <a:pt x="-2751" y="2076717"/>
                  <a:pt x="49013" y="1961660"/>
                  <a:pt x="0" y="1679456"/>
                </a:cubicBezTo>
                <a:cubicBezTo>
                  <a:pt x="-49013" y="1397252"/>
                  <a:pt x="60869" y="1225045"/>
                  <a:pt x="0" y="880846"/>
                </a:cubicBezTo>
                <a:close/>
              </a:path>
              <a:path w="11807686" h="5284972" stroke="0" extrusionOk="0">
                <a:moveTo>
                  <a:pt x="0" y="880846"/>
                </a:moveTo>
                <a:cubicBezTo>
                  <a:pt x="30551" y="333401"/>
                  <a:pt x="413142" y="50880"/>
                  <a:pt x="880846" y="0"/>
                </a:cubicBezTo>
                <a:cubicBezTo>
                  <a:pt x="1261917" y="-65246"/>
                  <a:pt x="1291948" y="38605"/>
                  <a:pt x="1672707" y="0"/>
                </a:cubicBezTo>
                <a:cubicBezTo>
                  <a:pt x="2053466" y="-38605"/>
                  <a:pt x="1975015" y="24776"/>
                  <a:pt x="2163188" y="0"/>
                </a:cubicBezTo>
                <a:cubicBezTo>
                  <a:pt x="2351361" y="-24776"/>
                  <a:pt x="2539390" y="21031"/>
                  <a:pt x="2854588" y="0"/>
                </a:cubicBezTo>
                <a:cubicBezTo>
                  <a:pt x="3169786" y="-21031"/>
                  <a:pt x="3213961" y="46034"/>
                  <a:pt x="3545989" y="0"/>
                </a:cubicBezTo>
                <a:cubicBezTo>
                  <a:pt x="3878017" y="-46034"/>
                  <a:pt x="3916415" y="35372"/>
                  <a:pt x="4136930" y="0"/>
                </a:cubicBezTo>
                <a:cubicBezTo>
                  <a:pt x="4357445" y="-35372"/>
                  <a:pt x="4671336" y="47951"/>
                  <a:pt x="4928791" y="0"/>
                </a:cubicBezTo>
                <a:cubicBezTo>
                  <a:pt x="5186246" y="-47951"/>
                  <a:pt x="5110401" y="12380"/>
                  <a:pt x="5218352" y="0"/>
                </a:cubicBezTo>
                <a:cubicBezTo>
                  <a:pt x="5326303" y="-12380"/>
                  <a:pt x="5758261" y="29104"/>
                  <a:pt x="5909752" y="0"/>
                </a:cubicBezTo>
                <a:cubicBezTo>
                  <a:pt x="6061243" y="-29104"/>
                  <a:pt x="6448422" y="64040"/>
                  <a:pt x="6701613" y="0"/>
                </a:cubicBezTo>
                <a:cubicBezTo>
                  <a:pt x="6954804" y="-64040"/>
                  <a:pt x="7202969" y="53455"/>
                  <a:pt x="7493474" y="0"/>
                </a:cubicBezTo>
                <a:cubicBezTo>
                  <a:pt x="7783979" y="-53455"/>
                  <a:pt x="7948685" y="75925"/>
                  <a:pt x="8285335" y="0"/>
                </a:cubicBezTo>
                <a:cubicBezTo>
                  <a:pt x="8621985" y="-75925"/>
                  <a:pt x="8568193" y="41955"/>
                  <a:pt x="8775815" y="0"/>
                </a:cubicBezTo>
                <a:cubicBezTo>
                  <a:pt x="8983437" y="-41955"/>
                  <a:pt x="9146264" y="462"/>
                  <a:pt x="9266296" y="0"/>
                </a:cubicBezTo>
                <a:cubicBezTo>
                  <a:pt x="9386328" y="-462"/>
                  <a:pt x="9614089" y="39612"/>
                  <a:pt x="9756777" y="0"/>
                </a:cubicBezTo>
                <a:cubicBezTo>
                  <a:pt x="9899465" y="-39612"/>
                  <a:pt x="10381328" y="70916"/>
                  <a:pt x="10926840" y="0"/>
                </a:cubicBezTo>
                <a:cubicBezTo>
                  <a:pt x="11314418" y="52231"/>
                  <a:pt x="11750053" y="329610"/>
                  <a:pt x="11807686" y="880846"/>
                </a:cubicBezTo>
                <a:cubicBezTo>
                  <a:pt x="11881123" y="1179630"/>
                  <a:pt x="11744155" y="1351236"/>
                  <a:pt x="11807686" y="1503292"/>
                </a:cubicBezTo>
                <a:cubicBezTo>
                  <a:pt x="11871217" y="1655348"/>
                  <a:pt x="11767474" y="1872326"/>
                  <a:pt x="11807686" y="2055273"/>
                </a:cubicBezTo>
                <a:cubicBezTo>
                  <a:pt x="11847898" y="2238220"/>
                  <a:pt x="11797384" y="2324971"/>
                  <a:pt x="11807686" y="2536788"/>
                </a:cubicBezTo>
                <a:cubicBezTo>
                  <a:pt x="11817988" y="2748606"/>
                  <a:pt x="11733885" y="2960823"/>
                  <a:pt x="11807686" y="3159234"/>
                </a:cubicBezTo>
                <a:cubicBezTo>
                  <a:pt x="11881487" y="3357645"/>
                  <a:pt x="11733309" y="3594052"/>
                  <a:pt x="11807686" y="3816913"/>
                </a:cubicBezTo>
                <a:cubicBezTo>
                  <a:pt x="11882063" y="4039774"/>
                  <a:pt x="11799393" y="4142982"/>
                  <a:pt x="11807686" y="4404126"/>
                </a:cubicBezTo>
                <a:cubicBezTo>
                  <a:pt x="11832564" y="4988796"/>
                  <a:pt x="11501746" y="5343958"/>
                  <a:pt x="10926840" y="5284972"/>
                </a:cubicBezTo>
                <a:cubicBezTo>
                  <a:pt x="10835124" y="5293355"/>
                  <a:pt x="10742747" y="5282611"/>
                  <a:pt x="10637279" y="5284972"/>
                </a:cubicBezTo>
                <a:cubicBezTo>
                  <a:pt x="10531811" y="5287333"/>
                  <a:pt x="10284443" y="5230556"/>
                  <a:pt x="10146798" y="5284972"/>
                </a:cubicBezTo>
                <a:cubicBezTo>
                  <a:pt x="10009153" y="5339388"/>
                  <a:pt x="9582113" y="5227913"/>
                  <a:pt x="9354937" y="5284972"/>
                </a:cubicBezTo>
                <a:cubicBezTo>
                  <a:pt x="9127761" y="5342031"/>
                  <a:pt x="9040680" y="5218160"/>
                  <a:pt x="8763997" y="5284972"/>
                </a:cubicBezTo>
                <a:cubicBezTo>
                  <a:pt x="8487314" y="5351784"/>
                  <a:pt x="8267748" y="5200010"/>
                  <a:pt x="7972136" y="5284972"/>
                </a:cubicBezTo>
                <a:cubicBezTo>
                  <a:pt x="7676524" y="5369934"/>
                  <a:pt x="7763414" y="5266535"/>
                  <a:pt x="7682575" y="5284972"/>
                </a:cubicBezTo>
                <a:cubicBezTo>
                  <a:pt x="7601736" y="5303409"/>
                  <a:pt x="7096368" y="5219194"/>
                  <a:pt x="6890714" y="5284972"/>
                </a:cubicBezTo>
                <a:cubicBezTo>
                  <a:pt x="6685060" y="5350750"/>
                  <a:pt x="6296400" y="5217705"/>
                  <a:pt x="6098853" y="5284972"/>
                </a:cubicBezTo>
                <a:cubicBezTo>
                  <a:pt x="5901306" y="5352239"/>
                  <a:pt x="5824192" y="5281732"/>
                  <a:pt x="5708833" y="5284972"/>
                </a:cubicBezTo>
                <a:cubicBezTo>
                  <a:pt x="5593474" y="5288212"/>
                  <a:pt x="5437727" y="5257486"/>
                  <a:pt x="5218352" y="5284972"/>
                </a:cubicBezTo>
                <a:cubicBezTo>
                  <a:pt x="4998977" y="5312458"/>
                  <a:pt x="4942933" y="5278972"/>
                  <a:pt x="4828331" y="5284972"/>
                </a:cubicBezTo>
                <a:cubicBezTo>
                  <a:pt x="4713729" y="5290972"/>
                  <a:pt x="4523116" y="5268388"/>
                  <a:pt x="4438310" y="5284972"/>
                </a:cubicBezTo>
                <a:cubicBezTo>
                  <a:pt x="4353504" y="5301556"/>
                  <a:pt x="3989317" y="5251572"/>
                  <a:pt x="3746909" y="5284972"/>
                </a:cubicBezTo>
                <a:cubicBezTo>
                  <a:pt x="3504501" y="5318372"/>
                  <a:pt x="3540973" y="5267633"/>
                  <a:pt x="3356888" y="5284972"/>
                </a:cubicBezTo>
                <a:cubicBezTo>
                  <a:pt x="3172803" y="5302311"/>
                  <a:pt x="3074320" y="5255602"/>
                  <a:pt x="2866407" y="5284972"/>
                </a:cubicBezTo>
                <a:cubicBezTo>
                  <a:pt x="2658494" y="5314342"/>
                  <a:pt x="2427530" y="5257375"/>
                  <a:pt x="2175006" y="5284972"/>
                </a:cubicBezTo>
                <a:cubicBezTo>
                  <a:pt x="1922482" y="5312569"/>
                  <a:pt x="1284460" y="5197928"/>
                  <a:pt x="880846" y="5284972"/>
                </a:cubicBezTo>
                <a:cubicBezTo>
                  <a:pt x="446603" y="5261140"/>
                  <a:pt x="-21802" y="4860319"/>
                  <a:pt x="0" y="4404126"/>
                </a:cubicBezTo>
                <a:cubicBezTo>
                  <a:pt x="-27109" y="4254414"/>
                  <a:pt x="434" y="4151737"/>
                  <a:pt x="0" y="3922611"/>
                </a:cubicBezTo>
                <a:cubicBezTo>
                  <a:pt x="-434" y="3693485"/>
                  <a:pt x="50971" y="3645296"/>
                  <a:pt x="0" y="3370631"/>
                </a:cubicBezTo>
                <a:cubicBezTo>
                  <a:pt x="-50971" y="3095966"/>
                  <a:pt x="5606" y="2987863"/>
                  <a:pt x="0" y="2748184"/>
                </a:cubicBezTo>
                <a:cubicBezTo>
                  <a:pt x="-5606" y="2508505"/>
                  <a:pt x="7570" y="2388264"/>
                  <a:pt x="0" y="2266669"/>
                </a:cubicBezTo>
                <a:cubicBezTo>
                  <a:pt x="-7570" y="2145075"/>
                  <a:pt x="496" y="1948396"/>
                  <a:pt x="0" y="1714689"/>
                </a:cubicBezTo>
                <a:cubicBezTo>
                  <a:pt x="-496" y="1480982"/>
                  <a:pt x="23354" y="1056503"/>
                  <a:pt x="0" y="8808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1DAA2-EE77-9910-6ADC-5C561179F0F5}"/>
              </a:ext>
            </a:extLst>
          </p:cNvPr>
          <p:cNvSpPr txBox="1"/>
          <p:nvPr/>
        </p:nvSpPr>
        <p:spPr>
          <a:xfrm>
            <a:off x="289119" y="2015219"/>
            <a:ext cx="116137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   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dè</a:t>
            </a:r>
            <a:r>
              <a:rPr lang="en-US" sz="2800" dirty="0"/>
              <a:t> </a:t>
            </a:r>
            <a:r>
              <a:rPr lang="en-US" sz="2800" dirty="0" err="1"/>
              <a:t>dặt</a:t>
            </a:r>
            <a:r>
              <a:rPr lang="en-US" sz="2800" dirty="0"/>
              <a:t> ban </a:t>
            </a:r>
            <a:r>
              <a:rPr lang="en-US" sz="2800" dirty="0" err="1"/>
              <a:t>đầu</a:t>
            </a:r>
            <a:r>
              <a:rPr lang="en-US" sz="2800" dirty="0"/>
              <a:t> to </a:t>
            </a:r>
            <a:r>
              <a:rPr lang="en-US" sz="2800" dirty="0" err="1"/>
              <a:t>dần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ngọn</a:t>
            </a:r>
            <a:r>
              <a:rPr lang="en-US" sz="2800" dirty="0"/>
              <a:t> </a:t>
            </a:r>
            <a:r>
              <a:rPr lang="en-US" sz="2800" dirty="0" err="1"/>
              <a:t>lửa</a:t>
            </a:r>
            <a:r>
              <a:rPr lang="en-US" sz="2800" dirty="0"/>
              <a:t>.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thầy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. </a:t>
            </a:r>
            <a:r>
              <a:rPr lang="en-US" sz="2800" dirty="0" err="1"/>
              <a:t>Đêm</a:t>
            </a:r>
            <a:r>
              <a:rPr lang="en-US" sz="2800" dirty="0"/>
              <a:t> qua, </a:t>
            </a:r>
            <a:r>
              <a:rPr lang="en-US" sz="2800" dirty="0">
                <a:highlight>
                  <a:srgbClr val="FFFF00"/>
                </a:highlight>
              </a:rPr>
              <a:t>con </a:t>
            </a:r>
            <a:r>
              <a:rPr lang="en-US" sz="2800" dirty="0" err="1">
                <a:highlight>
                  <a:srgbClr val="FFFF00"/>
                </a:highlight>
              </a:rPr>
              <a:t>bò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nhà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bạn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Súa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đẻ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một</a:t>
            </a:r>
            <a:r>
              <a:rPr lang="en-US" sz="2800" dirty="0">
                <a:highlight>
                  <a:srgbClr val="FFFF00"/>
                </a:highlight>
              </a:rPr>
              <a:t> con </a:t>
            </a:r>
            <a:r>
              <a:rPr lang="en-US" sz="2800" dirty="0" err="1">
                <a:highlight>
                  <a:srgbClr val="FFFF00"/>
                </a:highlight>
              </a:rPr>
              <a:t>bê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mập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mạp</a:t>
            </a:r>
            <a:r>
              <a:rPr lang="en-US" sz="2800" dirty="0">
                <a:highlight>
                  <a:srgbClr val="FFFF00"/>
                </a:highlight>
              </a:rPr>
              <a:t>. </a:t>
            </a:r>
            <a:r>
              <a:rPr lang="en-US" sz="2800" dirty="0" err="1">
                <a:highlight>
                  <a:srgbClr val="FFFF00"/>
                </a:highlight>
              </a:rPr>
              <a:t>Bạn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thức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suốt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đêm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đốt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lửa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cho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mẹ</a:t>
            </a:r>
            <a:r>
              <a:rPr lang="en-US" sz="2800" dirty="0">
                <a:highlight>
                  <a:srgbClr val="FFFF00"/>
                </a:highlight>
              </a:rPr>
              <a:t> con </a:t>
            </a:r>
            <a:r>
              <a:rPr lang="en-US" sz="2800" dirty="0" err="1">
                <a:highlight>
                  <a:srgbClr val="FFFF00"/>
                </a:highlight>
              </a:rPr>
              <a:t>chúng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sưởi</a:t>
            </a:r>
            <a:r>
              <a:rPr lang="en-US" sz="2800" dirty="0"/>
              <a:t>. </a:t>
            </a:r>
            <a:r>
              <a:rPr lang="en-US" sz="2800" dirty="0" err="1">
                <a:highlight>
                  <a:srgbClr val="FFFF00"/>
                </a:highlight>
              </a:rPr>
              <a:t>Bạn</a:t>
            </a:r>
            <a:r>
              <a:rPr lang="en-US" sz="2800" dirty="0">
                <a:highlight>
                  <a:srgbClr val="FFFF00"/>
                </a:highlight>
              </a:rPr>
              <a:t> Mua </a:t>
            </a:r>
            <a:r>
              <a:rPr lang="en-US" sz="2800" dirty="0" err="1">
                <a:highlight>
                  <a:srgbClr val="FFFF00"/>
                </a:highlight>
              </a:rPr>
              <a:t>thì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kể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về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đám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cưới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của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chị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gái</a:t>
            </a:r>
            <a:r>
              <a:rPr lang="en-US" sz="2800" dirty="0">
                <a:highlight>
                  <a:srgbClr val="FFFF00"/>
                </a:highlight>
              </a:rPr>
              <a:t>, </a:t>
            </a:r>
            <a:r>
              <a:rPr lang="en-US" sz="2800" dirty="0" err="1">
                <a:highlight>
                  <a:srgbClr val="FFFF00"/>
                </a:highlight>
              </a:rPr>
              <a:t>về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bộ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váy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áo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đẹp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nhất</a:t>
            </a:r>
            <a:r>
              <a:rPr lang="en-US" sz="2800" dirty="0">
                <a:highlight>
                  <a:srgbClr val="FFFF00"/>
                </a:highlight>
              </a:rPr>
              <a:t>, </a:t>
            </a:r>
            <a:r>
              <a:rPr lang="en-US" sz="2800" dirty="0" err="1">
                <a:highlight>
                  <a:srgbClr val="FFFF00"/>
                </a:highlight>
              </a:rPr>
              <a:t>sặc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sỡ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nhất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mà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bạn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nhìn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thấy</a:t>
            </a:r>
            <a:r>
              <a:rPr lang="en-US" sz="2800" dirty="0">
                <a:highlight>
                  <a:srgbClr val="FFFF00"/>
                </a:highlight>
              </a:rPr>
              <a:t>. </a:t>
            </a:r>
            <a:r>
              <a:rPr lang="en-US" sz="2800" dirty="0" err="1">
                <a:highlight>
                  <a:srgbClr val="FFFF00"/>
                </a:highlight>
              </a:rPr>
              <a:t>Bạn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Chơ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kể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về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cái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hàng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rào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đá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mà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bố</a:t>
            </a:r>
            <a:r>
              <a:rPr lang="en-US" sz="2800" dirty="0">
                <a:highlight>
                  <a:srgbClr val="FFFF00"/>
                </a:highlight>
              </a:rPr>
              <a:t> con </a:t>
            </a:r>
            <a:r>
              <a:rPr lang="en-US" sz="2800" dirty="0" err="1">
                <a:highlight>
                  <a:srgbClr val="FFFF00"/>
                </a:highlight>
              </a:rPr>
              <a:t>bạn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đang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xếp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dở</a:t>
            </a:r>
            <a:r>
              <a:rPr lang="en-US" sz="2800" dirty="0">
                <a:highlight>
                  <a:srgbClr val="FFFF00"/>
                </a:highlight>
              </a:rPr>
              <a:t>. </a:t>
            </a:r>
            <a:r>
              <a:rPr lang="en-US" sz="2800" dirty="0" err="1">
                <a:highlight>
                  <a:srgbClr val="FFFF00"/>
                </a:highlight>
              </a:rPr>
              <a:t>Cái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hàng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rào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đá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được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xếp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bằng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những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hòn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đá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xanh</a:t>
            </a:r>
            <a:r>
              <a:rPr lang="en-US" sz="2800" dirty="0">
                <a:highlight>
                  <a:srgbClr val="FFFF00"/>
                </a:highlight>
              </a:rPr>
              <a:t>, </a:t>
            </a:r>
            <a:r>
              <a:rPr lang="en-US" sz="2800" dirty="0" err="1">
                <a:highlight>
                  <a:srgbClr val="FFFF00"/>
                </a:highlight>
              </a:rPr>
              <a:t>bằng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sự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khéo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léo</a:t>
            </a:r>
            <a:r>
              <a:rPr lang="en-US" sz="2800" dirty="0">
                <a:highlight>
                  <a:srgbClr val="FFFF00"/>
                </a:highlight>
              </a:rPr>
              <a:t>, </a:t>
            </a:r>
            <a:r>
              <a:rPr lang="en-US" sz="2800" dirty="0" err="1">
                <a:highlight>
                  <a:srgbClr val="FFFF00"/>
                </a:highlight>
              </a:rPr>
              <a:t>cần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cù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của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những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bàn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tay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yêu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lao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động</a:t>
            </a:r>
            <a:r>
              <a:rPr lang="en-US" sz="2800" dirty="0">
                <a:highlight>
                  <a:srgbClr val="FFFF00"/>
                </a:highlight>
              </a:rPr>
              <a:t> ,…</a:t>
            </a:r>
          </a:p>
          <a:p>
            <a:pPr algn="just"/>
            <a:r>
              <a:rPr lang="en-US" sz="2800" dirty="0"/>
              <a:t>    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Mông</a:t>
            </a:r>
            <a:r>
              <a:rPr lang="en-US" sz="2800" dirty="0"/>
              <a:t> </a:t>
            </a:r>
            <a:r>
              <a:rPr lang="en-US" sz="2800" dirty="0" err="1"/>
              <a:t>lẫn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căn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rộn</a:t>
            </a:r>
            <a:r>
              <a:rPr lang="en-US" sz="2800" dirty="0"/>
              <a:t> </a:t>
            </a:r>
            <a:r>
              <a:rPr lang="en-US" sz="2800" dirty="0" err="1"/>
              <a:t>ràng</a:t>
            </a:r>
            <a:r>
              <a:rPr lang="en-US" sz="2800" dirty="0"/>
              <a:t>.</a:t>
            </a:r>
          </a:p>
          <a:p>
            <a:pPr algn="r"/>
            <a:r>
              <a:rPr lang="en-US" sz="2800" i="1" dirty="0"/>
              <a:t>Theo</a:t>
            </a:r>
            <a:r>
              <a:rPr lang="en-US" sz="2800" dirty="0"/>
              <a:t> </a:t>
            </a:r>
            <a:r>
              <a:rPr lang="en-US" sz="2800" dirty="0" err="1"/>
              <a:t>Lục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 </a:t>
            </a:r>
            <a:r>
              <a:rPr lang="en-US" sz="2800" dirty="0" err="1"/>
              <a:t>Cường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23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7A15ECD-0E48-1347-C4F2-3EF66CE76960}"/>
              </a:ext>
            </a:extLst>
          </p:cNvPr>
          <p:cNvGrpSpPr/>
          <p:nvPr/>
        </p:nvGrpSpPr>
        <p:grpSpPr>
          <a:xfrm>
            <a:off x="848609" y="225894"/>
            <a:ext cx="10773063" cy="1051527"/>
            <a:chOff x="278113" y="2896649"/>
            <a:chExt cx="10773063" cy="105152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F90B593-B98B-B3E9-5955-972E691EFB67}"/>
                </a:ext>
              </a:extLst>
            </p:cNvPr>
            <p:cNvSpPr/>
            <p:nvPr/>
          </p:nvSpPr>
          <p:spPr>
            <a:xfrm>
              <a:off x="359045" y="3133337"/>
              <a:ext cx="10692131" cy="814839"/>
            </a:xfrm>
            <a:custGeom>
              <a:avLst/>
              <a:gdLst>
                <a:gd name="csX0" fmla="*/ 0 w 10692131"/>
                <a:gd name="csY0" fmla="*/ 198992 h 814839"/>
                <a:gd name="csX1" fmla="*/ 198992 w 10692131"/>
                <a:gd name="csY1" fmla="*/ 0 h 814839"/>
                <a:gd name="csX2" fmla="*/ 10493139 w 10692131"/>
                <a:gd name="csY2" fmla="*/ 0 h 814839"/>
                <a:gd name="csX3" fmla="*/ 10692131 w 10692131"/>
                <a:gd name="csY3" fmla="*/ 198992 h 814839"/>
                <a:gd name="csX4" fmla="*/ 10692131 w 10692131"/>
                <a:gd name="csY4" fmla="*/ 615847 h 814839"/>
                <a:gd name="csX5" fmla="*/ 10493139 w 10692131"/>
                <a:gd name="csY5" fmla="*/ 814839 h 814839"/>
                <a:gd name="csX6" fmla="*/ 198992 w 10692131"/>
                <a:gd name="csY6" fmla="*/ 814839 h 814839"/>
                <a:gd name="csX7" fmla="*/ 0 w 10692131"/>
                <a:gd name="csY7" fmla="*/ 615847 h 814839"/>
                <a:gd name="csX8" fmla="*/ 0 w 10692131"/>
                <a:gd name="csY8" fmla="*/ 198992 h 814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692131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445" y="-35273"/>
                    <a:pt x="6623569" y="-144294"/>
                    <a:pt x="10493139" y="0"/>
                  </a:cubicBezTo>
                  <a:cubicBezTo>
                    <a:pt x="10623559" y="6246"/>
                    <a:pt x="10679057" y="78069"/>
                    <a:pt x="10692131" y="198992"/>
                  </a:cubicBezTo>
                  <a:cubicBezTo>
                    <a:pt x="10662834" y="346148"/>
                    <a:pt x="10719245" y="534884"/>
                    <a:pt x="10692131" y="615847"/>
                  </a:cubicBezTo>
                  <a:cubicBezTo>
                    <a:pt x="10698864" y="720655"/>
                    <a:pt x="10608030" y="809429"/>
                    <a:pt x="10493139" y="814839"/>
                  </a:cubicBezTo>
                  <a:cubicBezTo>
                    <a:pt x="5998052" y="892364"/>
                    <a:pt x="294209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1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306" y="-95379"/>
                    <a:pt x="6478918" y="58096"/>
                    <a:pt x="10493139" y="0"/>
                  </a:cubicBezTo>
                  <a:cubicBezTo>
                    <a:pt x="10586457" y="-11672"/>
                    <a:pt x="10675314" y="77006"/>
                    <a:pt x="10692131" y="198992"/>
                  </a:cubicBezTo>
                  <a:cubicBezTo>
                    <a:pt x="10697554" y="302086"/>
                    <a:pt x="10722727" y="525888"/>
                    <a:pt x="10692131" y="615847"/>
                  </a:cubicBezTo>
                  <a:cubicBezTo>
                    <a:pt x="10701295" y="714854"/>
                    <a:pt x="10593405" y="805242"/>
                    <a:pt x="10493139" y="814839"/>
                  </a:cubicBezTo>
                  <a:cubicBezTo>
                    <a:pt x="6578375" y="754933"/>
                    <a:pt x="3970856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</a:rPr>
                <a:t>   2. </a:t>
              </a:r>
              <a:r>
                <a:rPr lang="en-US" sz="3200" b="1" dirty="0" err="1">
                  <a:solidFill>
                    <a:srgbClr val="002060"/>
                  </a:solidFill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thầy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giáo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gì</a:t>
              </a:r>
              <a:r>
                <a:rPr lang="en-US" sz="3200" b="1" dirty="0">
                  <a:solidFill>
                    <a:srgbClr val="002060"/>
                  </a:solidFill>
                </a:rPr>
                <a:t>?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3C36B5D-AEB6-36BB-074E-17B4CA043B4B}"/>
                </a:ext>
              </a:extLst>
            </p:cNvPr>
            <p:cNvGrpSpPr/>
            <p:nvPr/>
          </p:nvGrpSpPr>
          <p:grpSpPr>
            <a:xfrm>
              <a:off x="278113" y="2896649"/>
              <a:ext cx="862711" cy="984549"/>
              <a:chOff x="278113" y="2896649"/>
              <a:chExt cx="862711" cy="98454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315B4C4-3F19-C7F8-A199-776C94A4F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113" y="2976801"/>
                <a:ext cx="555069" cy="904397"/>
              </a:xfrm>
              <a:prstGeom prst="rect">
                <a:avLst/>
              </a:prstGeom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2C2226-8A63-97CD-F56F-B58FF67C509F}"/>
                  </a:ext>
                </a:extLst>
              </p:cNvPr>
              <p:cNvSpPr/>
              <p:nvPr/>
            </p:nvSpPr>
            <p:spPr>
              <a:xfrm>
                <a:off x="726458" y="289664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#9Slide03 AllRoundGothic" panose="020B0503020202020104" pitchFamily="34" charset="0"/>
                  </a:rPr>
                  <a:t>?</a:t>
                </a:r>
              </a:p>
            </p:txBody>
          </p:sp>
        </p:grp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950088A-2E01-2364-7886-347534E2B920}"/>
              </a:ext>
            </a:extLst>
          </p:cNvPr>
          <p:cNvSpPr/>
          <p:nvPr/>
        </p:nvSpPr>
        <p:spPr>
          <a:xfrm>
            <a:off x="192157" y="1447132"/>
            <a:ext cx="11807686" cy="5284972"/>
          </a:xfrm>
          <a:custGeom>
            <a:avLst/>
            <a:gdLst>
              <a:gd name="csX0" fmla="*/ 0 w 11807686"/>
              <a:gd name="csY0" fmla="*/ 880846 h 5284972"/>
              <a:gd name="csX1" fmla="*/ 880846 w 11807686"/>
              <a:gd name="csY1" fmla="*/ 0 h 5284972"/>
              <a:gd name="csX2" fmla="*/ 1672707 w 11807686"/>
              <a:gd name="csY2" fmla="*/ 0 h 5284972"/>
              <a:gd name="csX3" fmla="*/ 2062728 w 11807686"/>
              <a:gd name="csY3" fmla="*/ 0 h 5284972"/>
              <a:gd name="csX4" fmla="*/ 2452749 w 11807686"/>
              <a:gd name="csY4" fmla="*/ 0 h 5284972"/>
              <a:gd name="csX5" fmla="*/ 2842770 w 11807686"/>
              <a:gd name="csY5" fmla="*/ 0 h 5284972"/>
              <a:gd name="csX6" fmla="*/ 3534170 w 11807686"/>
              <a:gd name="csY6" fmla="*/ 0 h 5284972"/>
              <a:gd name="csX7" fmla="*/ 4024651 w 11807686"/>
              <a:gd name="csY7" fmla="*/ 0 h 5284972"/>
              <a:gd name="csX8" fmla="*/ 4414672 w 11807686"/>
              <a:gd name="csY8" fmla="*/ 0 h 5284972"/>
              <a:gd name="csX9" fmla="*/ 5206533 w 11807686"/>
              <a:gd name="csY9" fmla="*/ 0 h 5284972"/>
              <a:gd name="csX10" fmla="*/ 5998394 w 11807686"/>
              <a:gd name="csY10" fmla="*/ 0 h 5284972"/>
              <a:gd name="csX11" fmla="*/ 6790254 w 11807686"/>
              <a:gd name="csY11" fmla="*/ 0 h 5284972"/>
              <a:gd name="csX12" fmla="*/ 7079815 w 11807686"/>
              <a:gd name="csY12" fmla="*/ 0 h 5284972"/>
              <a:gd name="csX13" fmla="*/ 7570296 w 11807686"/>
              <a:gd name="csY13" fmla="*/ 0 h 5284972"/>
              <a:gd name="csX14" fmla="*/ 8161237 w 11807686"/>
              <a:gd name="csY14" fmla="*/ 0 h 5284972"/>
              <a:gd name="csX15" fmla="*/ 8551258 w 11807686"/>
              <a:gd name="csY15" fmla="*/ 0 h 5284972"/>
              <a:gd name="csX16" fmla="*/ 9242659 w 11807686"/>
              <a:gd name="csY16" fmla="*/ 0 h 5284972"/>
              <a:gd name="csX17" fmla="*/ 9733140 w 11807686"/>
              <a:gd name="csY17" fmla="*/ 0 h 5284972"/>
              <a:gd name="csX18" fmla="*/ 10926840 w 11807686"/>
              <a:gd name="csY18" fmla="*/ 0 h 5284972"/>
              <a:gd name="csX19" fmla="*/ 11807686 w 11807686"/>
              <a:gd name="csY19" fmla="*/ 880846 h 5284972"/>
              <a:gd name="csX20" fmla="*/ 11807686 w 11807686"/>
              <a:gd name="csY20" fmla="*/ 1397594 h 5284972"/>
              <a:gd name="csX21" fmla="*/ 11807686 w 11807686"/>
              <a:gd name="csY21" fmla="*/ 1949574 h 5284972"/>
              <a:gd name="csX22" fmla="*/ 11807686 w 11807686"/>
              <a:gd name="csY22" fmla="*/ 2501555 h 5284972"/>
              <a:gd name="csX23" fmla="*/ 11807686 w 11807686"/>
              <a:gd name="csY23" fmla="*/ 3159234 h 5284972"/>
              <a:gd name="csX24" fmla="*/ 11807686 w 11807686"/>
              <a:gd name="csY24" fmla="*/ 3675981 h 5284972"/>
              <a:gd name="csX25" fmla="*/ 11807686 w 11807686"/>
              <a:gd name="csY25" fmla="*/ 4404126 h 5284972"/>
              <a:gd name="csX26" fmla="*/ 10926840 w 11807686"/>
              <a:gd name="csY26" fmla="*/ 5284972 h 5284972"/>
              <a:gd name="csX27" fmla="*/ 10637279 w 11807686"/>
              <a:gd name="csY27" fmla="*/ 5284972 h 5284972"/>
              <a:gd name="csX28" fmla="*/ 10046338 w 11807686"/>
              <a:gd name="csY28" fmla="*/ 5284972 h 5284972"/>
              <a:gd name="csX29" fmla="*/ 9756777 w 11807686"/>
              <a:gd name="csY29" fmla="*/ 5284972 h 5284972"/>
              <a:gd name="csX30" fmla="*/ 9366756 w 11807686"/>
              <a:gd name="csY30" fmla="*/ 5284972 h 5284972"/>
              <a:gd name="csX31" fmla="*/ 8976735 w 11807686"/>
              <a:gd name="csY31" fmla="*/ 5284972 h 5284972"/>
              <a:gd name="csX32" fmla="*/ 8486254 w 11807686"/>
              <a:gd name="csY32" fmla="*/ 5284972 h 5284972"/>
              <a:gd name="csX33" fmla="*/ 8196693 w 11807686"/>
              <a:gd name="csY33" fmla="*/ 5284972 h 5284972"/>
              <a:gd name="csX34" fmla="*/ 7505293 w 11807686"/>
              <a:gd name="csY34" fmla="*/ 5284972 h 5284972"/>
              <a:gd name="csX35" fmla="*/ 6813892 w 11807686"/>
              <a:gd name="csY35" fmla="*/ 5284972 h 5284972"/>
              <a:gd name="csX36" fmla="*/ 6423871 w 11807686"/>
              <a:gd name="csY36" fmla="*/ 5284972 h 5284972"/>
              <a:gd name="csX37" fmla="*/ 5933390 w 11807686"/>
              <a:gd name="csY37" fmla="*/ 5284972 h 5284972"/>
              <a:gd name="csX38" fmla="*/ 5543369 w 11807686"/>
              <a:gd name="csY38" fmla="*/ 5284972 h 5284972"/>
              <a:gd name="csX39" fmla="*/ 4952428 w 11807686"/>
              <a:gd name="csY39" fmla="*/ 5284972 h 5284972"/>
              <a:gd name="csX40" fmla="*/ 4261028 w 11807686"/>
              <a:gd name="csY40" fmla="*/ 5284972 h 5284972"/>
              <a:gd name="csX41" fmla="*/ 3569627 w 11807686"/>
              <a:gd name="csY41" fmla="*/ 5284972 h 5284972"/>
              <a:gd name="csX42" fmla="*/ 3079146 w 11807686"/>
              <a:gd name="csY42" fmla="*/ 5284972 h 5284972"/>
              <a:gd name="csX43" fmla="*/ 2789585 w 11807686"/>
              <a:gd name="csY43" fmla="*/ 5284972 h 5284972"/>
              <a:gd name="csX44" fmla="*/ 2098184 w 11807686"/>
              <a:gd name="csY44" fmla="*/ 5284972 h 5284972"/>
              <a:gd name="csX45" fmla="*/ 1607703 w 11807686"/>
              <a:gd name="csY45" fmla="*/ 5284972 h 5284972"/>
              <a:gd name="csX46" fmla="*/ 880846 w 11807686"/>
              <a:gd name="csY46" fmla="*/ 5284972 h 5284972"/>
              <a:gd name="csX47" fmla="*/ 0 w 11807686"/>
              <a:gd name="csY47" fmla="*/ 4404126 h 5284972"/>
              <a:gd name="csX48" fmla="*/ 0 w 11807686"/>
              <a:gd name="csY48" fmla="*/ 3746447 h 5284972"/>
              <a:gd name="csX49" fmla="*/ 0 w 11807686"/>
              <a:gd name="csY49" fmla="*/ 3264932 h 5284972"/>
              <a:gd name="csX50" fmla="*/ 0 w 11807686"/>
              <a:gd name="csY50" fmla="*/ 2783417 h 5284972"/>
              <a:gd name="csX51" fmla="*/ 0 w 11807686"/>
              <a:gd name="csY51" fmla="*/ 2266669 h 5284972"/>
              <a:gd name="csX52" fmla="*/ 0 w 11807686"/>
              <a:gd name="csY52" fmla="*/ 1679456 h 5284972"/>
              <a:gd name="csX53" fmla="*/ 0 w 11807686"/>
              <a:gd name="csY53" fmla="*/ 880846 h 52849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1807686" h="5284972" fill="none" extrusionOk="0">
                <a:moveTo>
                  <a:pt x="0" y="880846"/>
                </a:moveTo>
                <a:cubicBezTo>
                  <a:pt x="-60176" y="417683"/>
                  <a:pt x="402376" y="-136760"/>
                  <a:pt x="880846" y="0"/>
                </a:cubicBezTo>
                <a:cubicBezTo>
                  <a:pt x="1253828" y="-29825"/>
                  <a:pt x="1412990" y="26092"/>
                  <a:pt x="1672707" y="0"/>
                </a:cubicBezTo>
                <a:cubicBezTo>
                  <a:pt x="1932424" y="-26092"/>
                  <a:pt x="1913813" y="39177"/>
                  <a:pt x="2062728" y="0"/>
                </a:cubicBezTo>
                <a:cubicBezTo>
                  <a:pt x="2211643" y="-39177"/>
                  <a:pt x="2357970" y="14771"/>
                  <a:pt x="2452749" y="0"/>
                </a:cubicBezTo>
                <a:cubicBezTo>
                  <a:pt x="2547528" y="-14771"/>
                  <a:pt x="2668301" y="33327"/>
                  <a:pt x="2842770" y="0"/>
                </a:cubicBezTo>
                <a:cubicBezTo>
                  <a:pt x="3017239" y="-33327"/>
                  <a:pt x="3205798" y="62208"/>
                  <a:pt x="3534170" y="0"/>
                </a:cubicBezTo>
                <a:cubicBezTo>
                  <a:pt x="3862542" y="-62208"/>
                  <a:pt x="3803796" y="4352"/>
                  <a:pt x="4024651" y="0"/>
                </a:cubicBezTo>
                <a:cubicBezTo>
                  <a:pt x="4245506" y="-4352"/>
                  <a:pt x="4237902" y="5272"/>
                  <a:pt x="4414672" y="0"/>
                </a:cubicBezTo>
                <a:cubicBezTo>
                  <a:pt x="4591442" y="-5272"/>
                  <a:pt x="4944138" y="62935"/>
                  <a:pt x="5206533" y="0"/>
                </a:cubicBezTo>
                <a:cubicBezTo>
                  <a:pt x="5468928" y="-62935"/>
                  <a:pt x="5665463" y="82983"/>
                  <a:pt x="5998394" y="0"/>
                </a:cubicBezTo>
                <a:cubicBezTo>
                  <a:pt x="6331325" y="-82983"/>
                  <a:pt x="6461596" y="41234"/>
                  <a:pt x="6790254" y="0"/>
                </a:cubicBezTo>
                <a:cubicBezTo>
                  <a:pt x="7118912" y="-41234"/>
                  <a:pt x="6949482" y="13156"/>
                  <a:pt x="7079815" y="0"/>
                </a:cubicBezTo>
                <a:cubicBezTo>
                  <a:pt x="7210148" y="-13156"/>
                  <a:pt x="7347113" y="12535"/>
                  <a:pt x="7570296" y="0"/>
                </a:cubicBezTo>
                <a:cubicBezTo>
                  <a:pt x="7793479" y="-12535"/>
                  <a:pt x="8031341" y="41079"/>
                  <a:pt x="8161237" y="0"/>
                </a:cubicBezTo>
                <a:cubicBezTo>
                  <a:pt x="8291133" y="-41079"/>
                  <a:pt x="8399601" y="13119"/>
                  <a:pt x="8551258" y="0"/>
                </a:cubicBezTo>
                <a:cubicBezTo>
                  <a:pt x="8702915" y="-13119"/>
                  <a:pt x="8984076" y="39303"/>
                  <a:pt x="9242659" y="0"/>
                </a:cubicBezTo>
                <a:cubicBezTo>
                  <a:pt x="9501242" y="-39303"/>
                  <a:pt x="9596843" y="17654"/>
                  <a:pt x="9733140" y="0"/>
                </a:cubicBezTo>
                <a:cubicBezTo>
                  <a:pt x="9869437" y="-17654"/>
                  <a:pt x="10377622" y="54005"/>
                  <a:pt x="10926840" y="0"/>
                </a:cubicBezTo>
                <a:cubicBezTo>
                  <a:pt x="11409717" y="-33651"/>
                  <a:pt x="11857776" y="346369"/>
                  <a:pt x="11807686" y="880846"/>
                </a:cubicBezTo>
                <a:cubicBezTo>
                  <a:pt x="11857036" y="1015814"/>
                  <a:pt x="11775679" y="1242221"/>
                  <a:pt x="11807686" y="1397594"/>
                </a:cubicBezTo>
                <a:cubicBezTo>
                  <a:pt x="11839693" y="1552967"/>
                  <a:pt x="11742459" y="1799598"/>
                  <a:pt x="11807686" y="1949574"/>
                </a:cubicBezTo>
                <a:cubicBezTo>
                  <a:pt x="11872913" y="2099550"/>
                  <a:pt x="11801618" y="2369145"/>
                  <a:pt x="11807686" y="2501555"/>
                </a:cubicBezTo>
                <a:cubicBezTo>
                  <a:pt x="11813754" y="2633965"/>
                  <a:pt x="11793652" y="2998362"/>
                  <a:pt x="11807686" y="3159234"/>
                </a:cubicBezTo>
                <a:cubicBezTo>
                  <a:pt x="11821720" y="3320106"/>
                  <a:pt x="11778138" y="3435364"/>
                  <a:pt x="11807686" y="3675981"/>
                </a:cubicBezTo>
                <a:cubicBezTo>
                  <a:pt x="11837234" y="3916598"/>
                  <a:pt x="11755325" y="4152403"/>
                  <a:pt x="11807686" y="4404126"/>
                </a:cubicBezTo>
                <a:cubicBezTo>
                  <a:pt x="11694479" y="4971665"/>
                  <a:pt x="11443003" y="5302201"/>
                  <a:pt x="10926840" y="5284972"/>
                </a:cubicBezTo>
                <a:cubicBezTo>
                  <a:pt x="10834291" y="5291656"/>
                  <a:pt x="10777949" y="5269798"/>
                  <a:pt x="10637279" y="5284972"/>
                </a:cubicBezTo>
                <a:cubicBezTo>
                  <a:pt x="10496609" y="5300146"/>
                  <a:pt x="10216283" y="5235565"/>
                  <a:pt x="10046338" y="5284972"/>
                </a:cubicBezTo>
                <a:cubicBezTo>
                  <a:pt x="9876393" y="5334379"/>
                  <a:pt x="9860381" y="5265398"/>
                  <a:pt x="9756777" y="5284972"/>
                </a:cubicBezTo>
                <a:cubicBezTo>
                  <a:pt x="9653173" y="5304546"/>
                  <a:pt x="9539286" y="5246794"/>
                  <a:pt x="9366756" y="5284972"/>
                </a:cubicBezTo>
                <a:cubicBezTo>
                  <a:pt x="9194226" y="5323150"/>
                  <a:pt x="9076835" y="5254207"/>
                  <a:pt x="8976735" y="5284972"/>
                </a:cubicBezTo>
                <a:cubicBezTo>
                  <a:pt x="8876635" y="5315737"/>
                  <a:pt x="8720421" y="5230944"/>
                  <a:pt x="8486254" y="5284972"/>
                </a:cubicBezTo>
                <a:cubicBezTo>
                  <a:pt x="8252087" y="5339000"/>
                  <a:pt x="8283105" y="5272816"/>
                  <a:pt x="8196693" y="5284972"/>
                </a:cubicBezTo>
                <a:cubicBezTo>
                  <a:pt x="8110281" y="5297128"/>
                  <a:pt x="7652547" y="5254510"/>
                  <a:pt x="7505293" y="5284972"/>
                </a:cubicBezTo>
                <a:cubicBezTo>
                  <a:pt x="7358039" y="5315434"/>
                  <a:pt x="7032728" y="5204874"/>
                  <a:pt x="6813892" y="5284972"/>
                </a:cubicBezTo>
                <a:cubicBezTo>
                  <a:pt x="6595056" y="5365070"/>
                  <a:pt x="6540180" y="5278166"/>
                  <a:pt x="6423871" y="5284972"/>
                </a:cubicBezTo>
                <a:cubicBezTo>
                  <a:pt x="6307562" y="5291778"/>
                  <a:pt x="6069172" y="5268224"/>
                  <a:pt x="5933390" y="5284972"/>
                </a:cubicBezTo>
                <a:cubicBezTo>
                  <a:pt x="5797608" y="5301720"/>
                  <a:pt x="5703261" y="5255327"/>
                  <a:pt x="5543369" y="5284972"/>
                </a:cubicBezTo>
                <a:cubicBezTo>
                  <a:pt x="5383477" y="5314617"/>
                  <a:pt x="5219804" y="5242219"/>
                  <a:pt x="4952428" y="5284972"/>
                </a:cubicBezTo>
                <a:cubicBezTo>
                  <a:pt x="4685052" y="5327725"/>
                  <a:pt x="4527078" y="5210395"/>
                  <a:pt x="4261028" y="5284972"/>
                </a:cubicBezTo>
                <a:cubicBezTo>
                  <a:pt x="3994978" y="5359549"/>
                  <a:pt x="3755397" y="5250825"/>
                  <a:pt x="3569627" y="5284972"/>
                </a:cubicBezTo>
                <a:cubicBezTo>
                  <a:pt x="3383857" y="5319119"/>
                  <a:pt x="3296044" y="5256849"/>
                  <a:pt x="3079146" y="5284972"/>
                </a:cubicBezTo>
                <a:cubicBezTo>
                  <a:pt x="2862248" y="5313095"/>
                  <a:pt x="2918232" y="5279668"/>
                  <a:pt x="2789585" y="5284972"/>
                </a:cubicBezTo>
                <a:cubicBezTo>
                  <a:pt x="2660938" y="5290276"/>
                  <a:pt x="2285945" y="5280607"/>
                  <a:pt x="2098184" y="5284972"/>
                </a:cubicBezTo>
                <a:cubicBezTo>
                  <a:pt x="1910423" y="5289337"/>
                  <a:pt x="1732957" y="5226781"/>
                  <a:pt x="1607703" y="5284972"/>
                </a:cubicBezTo>
                <a:cubicBezTo>
                  <a:pt x="1482449" y="5343163"/>
                  <a:pt x="1159094" y="5206791"/>
                  <a:pt x="880846" y="5284972"/>
                </a:cubicBezTo>
                <a:cubicBezTo>
                  <a:pt x="381000" y="5288380"/>
                  <a:pt x="-21029" y="4829754"/>
                  <a:pt x="0" y="4404126"/>
                </a:cubicBezTo>
                <a:cubicBezTo>
                  <a:pt x="-58222" y="4184548"/>
                  <a:pt x="67788" y="4064870"/>
                  <a:pt x="0" y="3746447"/>
                </a:cubicBezTo>
                <a:cubicBezTo>
                  <a:pt x="-67788" y="3428024"/>
                  <a:pt x="36457" y="3440814"/>
                  <a:pt x="0" y="3264932"/>
                </a:cubicBezTo>
                <a:cubicBezTo>
                  <a:pt x="-36457" y="3089051"/>
                  <a:pt x="8691" y="2987423"/>
                  <a:pt x="0" y="2783417"/>
                </a:cubicBezTo>
                <a:cubicBezTo>
                  <a:pt x="-8691" y="2579412"/>
                  <a:pt x="2751" y="2456621"/>
                  <a:pt x="0" y="2266669"/>
                </a:cubicBezTo>
                <a:cubicBezTo>
                  <a:pt x="-2751" y="2076717"/>
                  <a:pt x="49013" y="1961660"/>
                  <a:pt x="0" y="1679456"/>
                </a:cubicBezTo>
                <a:cubicBezTo>
                  <a:pt x="-49013" y="1397252"/>
                  <a:pt x="60869" y="1225045"/>
                  <a:pt x="0" y="880846"/>
                </a:cubicBezTo>
                <a:close/>
              </a:path>
              <a:path w="11807686" h="5284972" stroke="0" extrusionOk="0">
                <a:moveTo>
                  <a:pt x="0" y="880846"/>
                </a:moveTo>
                <a:cubicBezTo>
                  <a:pt x="30551" y="333401"/>
                  <a:pt x="413142" y="50880"/>
                  <a:pt x="880846" y="0"/>
                </a:cubicBezTo>
                <a:cubicBezTo>
                  <a:pt x="1261917" y="-65246"/>
                  <a:pt x="1291948" y="38605"/>
                  <a:pt x="1672707" y="0"/>
                </a:cubicBezTo>
                <a:cubicBezTo>
                  <a:pt x="2053466" y="-38605"/>
                  <a:pt x="1975015" y="24776"/>
                  <a:pt x="2163188" y="0"/>
                </a:cubicBezTo>
                <a:cubicBezTo>
                  <a:pt x="2351361" y="-24776"/>
                  <a:pt x="2539390" y="21031"/>
                  <a:pt x="2854588" y="0"/>
                </a:cubicBezTo>
                <a:cubicBezTo>
                  <a:pt x="3169786" y="-21031"/>
                  <a:pt x="3213961" y="46034"/>
                  <a:pt x="3545989" y="0"/>
                </a:cubicBezTo>
                <a:cubicBezTo>
                  <a:pt x="3878017" y="-46034"/>
                  <a:pt x="3916415" y="35372"/>
                  <a:pt x="4136930" y="0"/>
                </a:cubicBezTo>
                <a:cubicBezTo>
                  <a:pt x="4357445" y="-35372"/>
                  <a:pt x="4671336" y="47951"/>
                  <a:pt x="4928791" y="0"/>
                </a:cubicBezTo>
                <a:cubicBezTo>
                  <a:pt x="5186246" y="-47951"/>
                  <a:pt x="5110401" y="12380"/>
                  <a:pt x="5218352" y="0"/>
                </a:cubicBezTo>
                <a:cubicBezTo>
                  <a:pt x="5326303" y="-12380"/>
                  <a:pt x="5758261" y="29104"/>
                  <a:pt x="5909752" y="0"/>
                </a:cubicBezTo>
                <a:cubicBezTo>
                  <a:pt x="6061243" y="-29104"/>
                  <a:pt x="6448422" y="64040"/>
                  <a:pt x="6701613" y="0"/>
                </a:cubicBezTo>
                <a:cubicBezTo>
                  <a:pt x="6954804" y="-64040"/>
                  <a:pt x="7202969" y="53455"/>
                  <a:pt x="7493474" y="0"/>
                </a:cubicBezTo>
                <a:cubicBezTo>
                  <a:pt x="7783979" y="-53455"/>
                  <a:pt x="7948685" y="75925"/>
                  <a:pt x="8285335" y="0"/>
                </a:cubicBezTo>
                <a:cubicBezTo>
                  <a:pt x="8621985" y="-75925"/>
                  <a:pt x="8568193" y="41955"/>
                  <a:pt x="8775815" y="0"/>
                </a:cubicBezTo>
                <a:cubicBezTo>
                  <a:pt x="8983437" y="-41955"/>
                  <a:pt x="9146264" y="462"/>
                  <a:pt x="9266296" y="0"/>
                </a:cubicBezTo>
                <a:cubicBezTo>
                  <a:pt x="9386328" y="-462"/>
                  <a:pt x="9614089" y="39612"/>
                  <a:pt x="9756777" y="0"/>
                </a:cubicBezTo>
                <a:cubicBezTo>
                  <a:pt x="9899465" y="-39612"/>
                  <a:pt x="10381328" y="70916"/>
                  <a:pt x="10926840" y="0"/>
                </a:cubicBezTo>
                <a:cubicBezTo>
                  <a:pt x="11314418" y="52231"/>
                  <a:pt x="11750053" y="329610"/>
                  <a:pt x="11807686" y="880846"/>
                </a:cubicBezTo>
                <a:cubicBezTo>
                  <a:pt x="11881123" y="1179630"/>
                  <a:pt x="11744155" y="1351236"/>
                  <a:pt x="11807686" y="1503292"/>
                </a:cubicBezTo>
                <a:cubicBezTo>
                  <a:pt x="11871217" y="1655348"/>
                  <a:pt x="11767474" y="1872326"/>
                  <a:pt x="11807686" y="2055273"/>
                </a:cubicBezTo>
                <a:cubicBezTo>
                  <a:pt x="11847898" y="2238220"/>
                  <a:pt x="11797384" y="2324971"/>
                  <a:pt x="11807686" y="2536788"/>
                </a:cubicBezTo>
                <a:cubicBezTo>
                  <a:pt x="11817988" y="2748606"/>
                  <a:pt x="11733885" y="2960823"/>
                  <a:pt x="11807686" y="3159234"/>
                </a:cubicBezTo>
                <a:cubicBezTo>
                  <a:pt x="11881487" y="3357645"/>
                  <a:pt x="11733309" y="3594052"/>
                  <a:pt x="11807686" y="3816913"/>
                </a:cubicBezTo>
                <a:cubicBezTo>
                  <a:pt x="11882063" y="4039774"/>
                  <a:pt x="11799393" y="4142982"/>
                  <a:pt x="11807686" y="4404126"/>
                </a:cubicBezTo>
                <a:cubicBezTo>
                  <a:pt x="11832564" y="4988796"/>
                  <a:pt x="11501746" y="5343958"/>
                  <a:pt x="10926840" y="5284972"/>
                </a:cubicBezTo>
                <a:cubicBezTo>
                  <a:pt x="10835124" y="5293355"/>
                  <a:pt x="10742747" y="5282611"/>
                  <a:pt x="10637279" y="5284972"/>
                </a:cubicBezTo>
                <a:cubicBezTo>
                  <a:pt x="10531811" y="5287333"/>
                  <a:pt x="10284443" y="5230556"/>
                  <a:pt x="10146798" y="5284972"/>
                </a:cubicBezTo>
                <a:cubicBezTo>
                  <a:pt x="10009153" y="5339388"/>
                  <a:pt x="9582113" y="5227913"/>
                  <a:pt x="9354937" y="5284972"/>
                </a:cubicBezTo>
                <a:cubicBezTo>
                  <a:pt x="9127761" y="5342031"/>
                  <a:pt x="9040680" y="5218160"/>
                  <a:pt x="8763997" y="5284972"/>
                </a:cubicBezTo>
                <a:cubicBezTo>
                  <a:pt x="8487314" y="5351784"/>
                  <a:pt x="8267748" y="5200010"/>
                  <a:pt x="7972136" y="5284972"/>
                </a:cubicBezTo>
                <a:cubicBezTo>
                  <a:pt x="7676524" y="5369934"/>
                  <a:pt x="7763414" y="5266535"/>
                  <a:pt x="7682575" y="5284972"/>
                </a:cubicBezTo>
                <a:cubicBezTo>
                  <a:pt x="7601736" y="5303409"/>
                  <a:pt x="7096368" y="5219194"/>
                  <a:pt x="6890714" y="5284972"/>
                </a:cubicBezTo>
                <a:cubicBezTo>
                  <a:pt x="6685060" y="5350750"/>
                  <a:pt x="6296400" y="5217705"/>
                  <a:pt x="6098853" y="5284972"/>
                </a:cubicBezTo>
                <a:cubicBezTo>
                  <a:pt x="5901306" y="5352239"/>
                  <a:pt x="5824192" y="5281732"/>
                  <a:pt x="5708833" y="5284972"/>
                </a:cubicBezTo>
                <a:cubicBezTo>
                  <a:pt x="5593474" y="5288212"/>
                  <a:pt x="5437727" y="5257486"/>
                  <a:pt x="5218352" y="5284972"/>
                </a:cubicBezTo>
                <a:cubicBezTo>
                  <a:pt x="4998977" y="5312458"/>
                  <a:pt x="4942933" y="5278972"/>
                  <a:pt x="4828331" y="5284972"/>
                </a:cubicBezTo>
                <a:cubicBezTo>
                  <a:pt x="4713729" y="5290972"/>
                  <a:pt x="4523116" y="5268388"/>
                  <a:pt x="4438310" y="5284972"/>
                </a:cubicBezTo>
                <a:cubicBezTo>
                  <a:pt x="4353504" y="5301556"/>
                  <a:pt x="3989317" y="5251572"/>
                  <a:pt x="3746909" y="5284972"/>
                </a:cubicBezTo>
                <a:cubicBezTo>
                  <a:pt x="3504501" y="5318372"/>
                  <a:pt x="3540973" y="5267633"/>
                  <a:pt x="3356888" y="5284972"/>
                </a:cubicBezTo>
                <a:cubicBezTo>
                  <a:pt x="3172803" y="5302311"/>
                  <a:pt x="3074320" y="5255602"/>
                  <a:pt x="2866407" y="5284972"/>
                </a:cubicBezTo>
                <a:cubicBezTo>
                  <a:pt x="2658494" y="5314342"/>
                  <a:pt x="2427530" y="5257375"/>
                  <a:pt x="2175006" y="5284972"/>
                </a:cubicBezTo>
                <a:cubicBezTo>
                  <a:pt x="1922482" y="5312569"/>
                  <a:pt x="1284460" y="5197928"/>
                  <a:pt x="880846" y="5284972"/>
                </a:cubicBezTo>
                <a:cubicBezTo>
                  <a:pt x="446603" y="5261140"/>
                  <a:pt x="-21802" y="4860319"/>
                  <a:pt x="0" y="4404126"/>
                </a:cubicBezTo>
                <a:cubicBezTo>
                  <a:pt x="-27109" y="4254414"/>
                  <a:pt x="434" y="4151737"/>
                  <a:pt x="0" y="3922611"/>
                </a:cubicBezTo>
                <a:cubicBezTo>
                  <a:pt x="-434" y="3693485"/>
                  <a:pt x="50971" y="3645296"/>
                  <a:pt x="0" y="3370631"/>
                </a:cubicBezTo>
                <a:cubicBezTo>
                  <a:pt x="-50971" y="3095966"/>
                  <a:pt x="5606" y="2987863"/>
                  <a:pt x="0" y="2748184"/>
                </a:cubicBezTo>
                <a:cubicBezTo>
                  <a:pt x="-5606" y="2508505"/>
                  <a:pt x="7570" y="2388264"/>
                  <a:pt x="0" y="2266669"/>
                </a:cubicBezTo>
                <a:cubicBezTo>
                  <a:pt x="-7570" y="2145075"/>
                  <a:pt x="496" y="1948396"/>
                  <a:pt x="0" y="1714689"/>
                </a:cubicBezTo>
                <a:cubicBezTo>
                  <a:pt x="-496" y="1480982"/>
                  <a:pt x="23354" y="1056503"/>
                  <a:pt x="0" y="8808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FF9F6E-6184-7761-0A64-7A1C441C33E9}"/>
              </a:ext>
            </a:extLst>
          </p:cNvPr>
          <p:cNvSpPr txBox="1"/>
          <p:nvPr/>
        </p:nvSpPr>
        <p:spPr>
          <a:xfrm>
            <a:off x="529696" y="1629321"/>
            <a:ext cx="1115784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dirty="0"/>
              <a:t>- </a:t>
            </a:r>
            <a:r>
              <a:rPr lang="en-US" sz="3500" b="1" dirty="0" err="1"/>
              <a:t>Bạn</a:t>
            </a:r>
            <a:r>
              <a:rPr lang="en-US" sz="3500" b="1" dirty="0"/>
              <a:t> </a:t>
            </a:r>
            <a:r>
              <a:rPr lang="en-US" sz="3500" b="1" dirty="0" err="1"/>
              <a:t>Súa</a:t>
            </a:r>
            <a:r>
              <a:rPr lang="en-US" sz="3500" b="1" dirty="0"/>
              <a:t>: </a:t>
            </a:r>
            <a:r>
              <a:rPr lang="en-US" sz="3500" dirty="0" err="1"/>
              <a:t>kể</a:t>
            </a:r>
            <a:r>
              <a:rPr lang="en-US" sz="3500" dirty="0"/>
              <a:t> </a:t>
            </a:r>
            <a:r>
              <a:rPr lang="en-US" sz="3500" dirty="0" err="1"/>
              <a:t>chuyện</a:t>
            </a:r>
            <a:r>
              <a:rPr lang="en-US" sz="3500" dirty="0"/>
              <a:t> </a:t>
            </a:r>
            <a:r>
              <a:rPr lang="en-US" sz="3500" dirty="0" err="1"/>
              <a:t>đêm</a:t>
            </a:r>
            <a:r>
              <a:rPr lang="en-US" sz="3500" dirty="0"/>
              <a:t> qua, con </a:t>
            </a:r>
            <a:r>
              <a:rPr lang="en-US" sz="3500" dirty="0" err="1"/>
              <a:t>bò</a:t>
            </a:r>
            <a:r>
              <a:rPr lang="en-US" sz="3500" dirty="0"/>
              <a:t> </a:t>
            </a:r>
            <a:r>
              <a:rPr lang="en-US" sz="3500" dirty="0" err="1"/>
              <a:t>nhà</a:t>
            </a:r>
            <a:r>
              <a:rPr lang="en-US" sz="3500" dirty="0"/>
              <a:t> </a:t>
            </a:r>
            <a:r>
              <a:rPr lang="en-US" sz="3500" dirty="0" err="1"/>
              <a:t>bạn</a:t>
            </a:r>
            <a:r>
              <a:rPr lang="en-US" sz="3500" dirty="0"/>
              <a:t> </a:t>
            </a:r>
            <a:r>
              <a:rPr lang="en-US" sz="3500" dirty="0" err="1"/>
              <a:t>Súa</a:t>
            </a:r>
            <a:r>
              <a:rPr lang="en-US" sz="3500" dirty="0"/>
              <a:t> </a:t>
            </a:r>
            <a:r>
              <a:rPr lang="en-US" sz="3500" dirty="0" err="1"/>
              <a:t>đẻ</a:t>
            </a:r>
            <a:r>
              <a:rPr lang="en-US" sz="3500" dirty="0"/>
              <a:t> </a:t>
            </a:r>
            <a:r>
              <a:rPr lang="en-US" sz="3500" dirty="0" err="1"/>
              <a:t>một</a:t>
            </a:r>
            <a:r>
              <a:rPr lang="en-US" sz="3500" dirty="0"/>
              <a:t> con </a:t>
            </a:r>
            <a:r>
              <a:rPr lang="en-US" sz="3500" dirty="0" err="1"/>
              <a:t>bê</a:t>
            </a:r>
            <a:r>
              <a:rPr lang="en-US" sz="3500" dirty="0"/>
              <a:t> </a:t>
            </a:r>
            <a:r>
              <a:rPr lang="en-US" sz="3500" dirty="0" err="1"/>
              <a:t>mập</a:t>
            </a:r>
            <a:r>
              <a:rPr lang="en-US" sz="3500" dirty="0"/>
              <a:t> </a:t>
            </a:r>
            <a:r>
              <a:rPr lang="en-US" sz="3500" dirty="0" err="1"/>
              <a:t>mạp</a:t>
            </a:r>
            <a:r>
              <a:rPr lang="en-US" sz="3500" dirty="0"/>
              <a:t>. </a:t>
            </a:r>
            <a:r>
              <a:rPr lang="en-US" sz="3500" dirty="0" err="1"/>
              <a:t>Bạn</a:t>
            </a:r>
            <a:r>
              <a:rPr lang="en-US" sz="3500" dirty="0"/>
              <a:t> </a:t>
            </a:r>
            <a:r>
              <a:rPr lang="en-US" sz="3500" dirty="0" err="1"/>
              <a:t>thức</a:t>
            </a:r>
            <a:r>
              <a:rPr lang="en-US" sz="3500" dirty="0"/>
              <a:t> </a:t>
            </a:r>
            <a:r>
              <a:rPr lang="en-US" sz="3500" dirty="0" err="1"/>
              <a:t>suốt</a:t>
            </a:r>
            <a:r>
              <a:rPr lang="en-US" sz="3500" dirty="0"/>
              <a:t> </a:t>
            </a:r>
            <a:r>
              <a:rPr lang="en-US" sz="3500" dirty="0" err="1"/>
              <a:t>đêm</a:t>
            </a:r>
            <a:r>
              <a:rPr lang="en-US" sz="3500" dirty="0"/>
              <a:t> </a:t>
            </a:r>
            <a:r>
              <a:rPr lang="en-US" sz="3500" dirty="0" err="1"/>
              <a:t>đốt</a:t>
            </a:r>
            <a:r>
              <a:rPr lang="en-US" sz="3500" dirty="0"/>
              <a:t> </a:t>
            </a:r>
            <a:r>
              <a:rPr lang="en-US" sz="3500" dirty="0" err="1"/>
              <a:t>lửa</a:t>
            </a:r>
            <a:r>
              <a:rPr lang="en-US" sz="3500" dirty="0"/>
              <a:t> </a:t>
            </a:r>
            <a:r>
              <a:rPr lang="en-US" sz="3500" dirty="0" err="1"/>
              <a:t>cho</a:t>
            </a:r>
            <a:r>
              <a:rPr lang="en-US" sz="3500" dirty="0"/>
              <a:t> </a:t>
            </a:r>
            <a:r>
              <a:rPr lang="en-US" sz="3500" dirty="0" err="1"/>
              <a:t>mẹ</a:t>
            </a:r>
            <a:r>
              <a:rPr lang="en-US" sz="3500" dirty="0"/>
              <a:t> con </a:t>
            </a:r>
            <a:r>
              <a:rPr lang="en-US" sz="3500" dirty="0" err="1"/>
              <a:t>chúng</a:t>
            </a:r>
            <a:r>
              <a:rPr lang="en-US" sz="3500" dirty="0"/>
              <a:t> </a:t>
            </a:r>
            <a:r>
              <a:rPr lang="en-US" sz="3500" dirty="0" err="1"/>
              <a:t>sưởi</a:t>
            </a:r>
            <a:r>
              <a:rPr lang="en-US" sz="3500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CE4F32-7BB0-55EF-A716-09F16DF32403}"/>
              </a:ext>
            </a:extLst>
          </p:cNvPr>
          <p:cNvSpPr txBox="1"/>
          <p:nvPr/>
        </p:nvSpPr>
        <p:spPr>
          <a:xfrm>
            <a:off x="422017" y="3390776"/>
            <a:ext cx="111996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b="1" dirty="0"/>
              <a:t>-  </a:t>
            </a:r>
            <a:r>
              <a:rPr lang="en-US" sz="3500" b="1" dirty="0" err="1"/>
              <a:t>Bạn</a:t>
            </a:r>
            <a:r>
              <a:rPr lang="en-US" sz="3500" b="1" dirty="0"/>
              <a:t> Mua: </a:t>
            </a:r>
            <a:r>
              <a:rPr lang="en-US" sz="3500" dirty="0" err="1"/>
              <a:t>kể</a:t>
            </a:r>
            <a:r>
              <a:rPr lang="en-US" sz="3500" dirty="0"/>
              <a:t> </a:t>
            </a:r>
            <a:r>
              <a:rPr lang="en-US" sz="3500" dirty="0" err="1"/>
              <a:t>chuyện</a:t>
            </a:r>
            <a:r>
              <a:rPr lang="en-US" sz="3500" dirty="0"/>
              <a:t> </a:t>
            </a:r>
            <a:r>
              <a:rPr lang="en-US" sz="3500" dirty="0" err="1"/>
              <a:t>về</a:t>
            </a:r>
            <a:r>
              <a:rPr lang="en-US" sz="3500" dirty="0"/>
              <a:t> </a:t>
            </a:r>
            <a:r>
              <a:rPr lang="en-US" sz="3500" dirty="0" err="1"/>
              <a:t>đám</a:t>
            </a:r>
            <a:r>
              <a:rPr lang="en-US" sz="3500" dirty="0"/>
              <a:t> </a:t>
            </a:r>
            <a:r>
              <a:rPr lang="en-US" sz="3500" dirty="0" err="1"/>
              <a:t>cưới</a:t>
            </a:r>
            <a:r>
              <a:rPr lang="en-US" sz="3500" dirty="0"/>
              <a:t> </a:t>
            </a:r>
            <a:r>
              <a:rPr lang="en-US" sz="3500" dirty="0" err="1"/>
              <a:t>của</a:t>
            </a:r>
            <a:r>
              <a:rPr lang="en-US" sz="3500" dirty="0"/>
              <a:t> </a:t>
            </a:r>
            <a:r>
              <a:rPr lang="en-US" sz="3500" dirty="0" err="1"/>
              <a:t>chị</a:t>
            </a:r>
            <a:r>
              <a:rPr lang="en-US" sz="3500" dirty="0"/>
              <a:t> </a:t>
            </a:r>
            <a:r>
              <a:rPr lang="en-US" sz="3500" dirty="0" err="1"/>
              <a:t>gái</a:t>
            </a:r>
            <a:r>
              <a:rPr lang="en-US" sz="3500" dirty="0"/>
              <a:t>, </a:t>
            </a:r>
            <a:r>
              <a:rPr lang="en-US" sz="3500" dirty="0" err="1"/>
              <a:t>về</a:t>
            </a:r>
            <a:r>
              <a:rPr lang="en-US" sz="3500" dirty="0"/>
              <a:t> </a:t>
            </a:r>
            <a:r>
              <a:rPr lang="en-US" sz="3500" dirty="0" err="1"/>
              <a:t>bộ</a:t>
            </a:r>
            <a:r>
              <a:rPr lang="en-US" sz="3500" dirty="0"/>
              <a:t> </a:t>
            </a:r>
            <a:r>
              <a:rPr lang="en-US" sz="3500" dirty="0" err="1"/>
              <a:t>váy</a:t>
            </a:r>
            <a:r>
              <a:rPr lang="en-US" sz="3500" dirty="0"/>
              <a:t> </a:t>
            </a:r>
            <a:r>
              <a:rPr lang="en-US" sz="3500" dirty="0" err="1"/>
              <a:t>áo</a:t>
            </a:r>
            <a:r>
              <a:rPr lang="en-US" sz="3500" dirty="0"/>
              <a:t> </a:t>
            </a:r>
            <a:r>
              <a:rPr lang="en-US" sz="3500" dirty="0" err="1"/>
              <a:t>đẹp</a:t>
            </a:r>
            <a:r>
              <a:rPr lang="en-US" sz="3500" dirty="0"/>
              <a:t> </a:t>
            </a:r>
            <a:r>
              <a:rPr lang="en-US" sz="3500" dirty="0" err="1"/>
              <a:t>nhất</a:t>
            </a:r>
            <a:r>
              <a:rPr lang="en-US" sz="3500" dirty="0"/>
              <a:t>, </a:t>
            </a:r>
            <a:r>
              <a:rPr lang="en-US" sz="3500" dirty="0" err="1"/>
              <a:t>sặc</a:t>
            </a:r>
            <a:r>
              <a:rPr lang="en-US" sz="3500" dirty="0"/>
              <a:t> </a:t>
            </a:r>
            <a:r>
              <a:rPr lang="en-US" sz="3500" dirty="0" err="1"/>
              <a:t>sỡ</a:t>
            </a:r>
            <a:r>
              <a:rPr lang="en-US" sz="3500" dirty="0"/>
              <a:t> </a:t>
            </a:r>
            <a:r>
              <a:rPr lang="en-US" sz="3500" dirty="0" err="1"/>
              <a:t>nhất</a:t>
            </a:r>
            <a:r>
              <a:rPr lang="en-US" sz="3500" dirty="0"/>
              <a:t> </a:t>
            </a:r>
            <a:r>
              <a:rPr lang="en-US" sz="3500" dirty="0" err="1"/>
              <a:t>mà</a:t>
            </a:r>
            <a:r>
              <a:rPr lang="en-US" sz="3500" dirty="0"/>
              <a:t> </a:t>
            </a:r>
            <a:r>
              <a:rPr lang="en-US" sz="3500" dirty="0" err="1"/>
              <a:t>bạn</a:t>
            </a:r>
            <a:r>
              <a:rPr lang="en-US" sz="3500" dirty="0"/>
              <a:t> </a:t>
            </a:r>
            <a:r>
              <a:rPr lang="en-US" sz="3500" dirty="0" err="1"/>
              <a:t>nhìn</a:t>
            </a:r>
            <a:r>
              <a:rPr lang="en-US" sz="3500" dirty="0"/>
              <a:t> </a:t>
            </a:r>
            <a:r>
              <a:rPr lang="en-US" sz="3500" dirty="0" err="1"/>
              <a:t>thấy</a:t>
            </a:r>
            <a:r>
              <a:rPr lang="en-US" sz="3500" dirty="0"/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E12953-EBD8-E730-F094-0B097F33153C}"/>
              </a:ext>
            </a:extLst>
          </p:cNvPr>
          <p:cNvSpPr txBox="1"/>
          <p:nvPr/>
        </p:nvSpPr>
        <p:spPr>
          <a:xfrm>
            <a:off x="396299" y="4666917"/>
            <a:ext cx="1142464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b="1" dirty="0"/>
              <a:t>-  </a:t>
            </a:r>
            <a:r>
              <a:rPr lang="en-US" sz="3500" b="1" dirty="0" err="1"/>
              <a:t>Bạn</a:t>
            </a:r>
            <a:r>
              <a:rPr lang="en-US" sz="3500" b="1" dirty="0"/>
              <a:t> </a:t>
            </a:r>
            <a:r>
              <a:rPr lang="en-US" sz="3500" b="1" dirty="0" err="1"/>
              <a:t>Chơ</a:t>
            </a:r>
            <a:r>
              <a:rPr lang="en-US" sz="3500" b="1" dirty="0"/>
              <a:t>: </a:t>
            </a:r>
            <a:r>
              <a:rPr lang="en-US" sz="3500" dirty="0" err="1"/>
              <a:t>kể</a:t>
            </a:r>
            <a:r>
              <a:rPr lang="en-US" sz="3500" dirty="0"/>
              <a:t> </a:t>
            </a:r>
            <a:r>
              <a:rPr lang="en-US" sz="3500" dirty="0" err="1"/>
              <a:t>chuyện</a:t>
            </a:r>
            <a:r>
              <a:rPr lang="en-US" sz="3500" dirty="0"/>
              <a:t> </a:t>
            </a:r>
            <a:r>
              <a:rPr lang="en-US" sz="3500" dirty="0" err="1"/>
              <a:t>về</a:t>
            </a:r>
            <a:r>
              <a:rPr lang="en-US" sz="3500" dirty="0"/>
              <a:t> </a:t>
            </a:r>
            <a:r>
              <a:rPr lang="en-US" sz="3500" dirty="0" err="1"/>
              <a:t>cái</a:t>
            </a:r>
            <a:r>
              <a:rPr lang="en-US" sz="3500" dirty="0"/>
              <a:t> </a:t>
            </a:r>
            <a:r>
              <a:rPr lang="en-US" sz="3500" dirty="0" err="1"/>
              <a:t>hàng</a:t>
            </a:r>
            <a:r>
              <a:rPr lang="en-US" sz="3500" dirty="0"/>
              <a:t> </a:t>
            </a:r>
            <a:r>
              <a:rPr lang="en-US" sz="3500" dirty="0" err="1"/>
              <a:t>rào</a:t>
            </a:r>
            <a:r>
              <a:rPr lang="en-US" sz="3500" dirty="0"/>
              <a:t> </a:t>
            </a:r>
            <a:r>
              <a:rPr lang="en-US" sz="3500" dirty="0" err="1"/>
              <a:t>đá</a:t>
            </a:r>
            <a:r>
              <a:rPr lang="en-US" sz="3500" dirty="0"/>
              <a:t> </a:t>
            </a:r>
            <a:r>
              <a:rPr lang="en-US" sz="3500" dirty="0" err="1"/>
              <a:t>mà</a:t>
            </a:r>
            <a:r>
              <a:rPr lang="en-US" sz="3500" dirty="0"/>
              <a:t> </a:t>
            </a:r>
            <a:r>
              <a:rPr lang="en-US" sz="3500" dirty="0" err="1"/>
              <a:t>bố</a:t>
            </a:r>
            <a:r>
              <a:rPr lang="en-US" sz="3500" dirty="0"/>
              <a:t> con </a:t>
            </a:r>
            <a:r>
              <a:rPr lang="en-US" sz="3500" dirty="0" err="1"/>
              <a:t>bạn</a:t>
            </a:r>
            <a:r>
              <a:rPr lang="en-US" sz="3500" dirty="0"/>
              <a:t> </a:t>
            </a:r>
            <a:r>
              <a:rPr lang="en-US" sz="3500" dirty="0" err="1"/>
              <a:t>đang</a:t>
            </a:r>
            <a:r>
              <a:rPr lang="en-US" sz="3500" dirty="0"/>
              <a:t> </a:t>
            </a:r>
            <a:r>
              <a:rPr lang="en-US" sz="3500" dirty="0" err="1"/>
              <a:t>xếp</a:t>
            </a:r>
            <a:r>
              <a:rPr lang="en-US" sz="3500" dirty="0"/>
              <a:t> </a:t>
            </a:r>
            <a:r>
              <a:rPr lang="en-US" sz="3500" dirty="0" err="1"/>
              <a:t>dở</a:t>
            </a:r>
            <a:r>
              <a:rPr lang="en-US" sz="3500" dirty="0"/>
              <a:t>. </a:t>
            </a:r>
            <a:r>
              <a:rPr lang="en-US" sz="3500" dirty="0" err="1"/>
              <a:t>Cái</a:t>
            </a:r>
            <a:r>
              <a:rPr lang="en-US" sz="3500" dirty="0"/>
              <a:t> </a:t>
            </a:r>
            <a:r>
              <a:rPr lang="en-US" sz="3500" dirty="0" err="1"/>
              <a:t>hàng</a:t>
            </a:r>
            <a:r>
              <a:rPr lang="en-US" sz="3500" dirty="0"/>
              <a:t> </a:t>
            </a:r>
            <a:r>
              <a:rPr lang="en-US" sz="3500" dirty="0" err="1"/>
              <a:t>rào</a:t>
            </a:r>
            <a:r>
              <a:rPr lang="en-US" sz="3500" dirty="0"/>
              <a:t> </a:t>
            </a:r>
            <a:r>
              <a:rPr lang="en-US" sz="3500" dirty="0" err="1"/>
              <a:t>đá</a:t>
            </a:r>
            <a:r>
              <a:rPr lang="en-US" sz="3500" dirty="0"/>
              <a:t> </a:t>
            </a:r>
            <a:r>
              <a:rPr lang="en-US" sz="3500" dirty="0" err="1"/>
              <a:t>được</a:t>
            </a:r>
            <a:r>
              <a:rPr lang="en-US" sz="3500" dirty="0"/>
              <a:t> </a:t>
            </a:r>
            <a:r>
              <a:rPr lang="en-US" sz="3500" dirty="0" err="1"/>
              <a:t>xếp</a:t>
            </a:r>
            <a:r>
              <a:rPr lang="en-US" sz="3500" dirty="0"/>
              <a:t> </a:t>
            </a:r>
            <a:r>
              <a:rPr lang="en-US" sz="3500" dirty="0" err="1"/>
              <a:t>bằng</a:t>
            </a:r>
            <a:r>
              <a:rPr lang="en-US" sz="3500" dirty="0"/>
              <a:t> </a:t>
            </a:r>
            <a:r>
              <a:rPr lang="en-US" sz="3500" dirty="0" err="1"/>
              <a:t>những</a:t>
            </a:r>
            <a:r>
              <a:rPr lang="en-US" sz="3500" dirty="0"/>
              <a:t> </a:t>
            </a:r>
            <a:r>
              <a:rPr lang="en-US" sz="3500" dirty="0" err="1"/>
              <a:t>hòn</a:t>
            </a:r>
            <a:r>
              <a:rPr lang="en-US" sz="3500" dirty="0"/>
              <a:t> </a:t>
            </a:r>
            <a:r>
              <a:rPr lang="en-US" sz="3500" dirty="0" err="1"/>
              <a:t>đá</a:t>
            </a:r>
            <a:r>
              <a:rPr lang="en-US" sz="3500" dirty="0"/>
              <a:t> </a:t>
            </a:r>
            <a:r>
              <a:rPr lang="en-US" sz="3500" dirty="0" err="1"/>
              <a:t>xanh</a:t>
            </a:r>
            <a:r>
              <a:rPr lang="en-US" sz="3500" dirty="0"/>
              <a:t>, </a:t>
            </a:r>
            <a:r>
              <a:rPr lang="en-US" sz="3500" dirty="0" err="1"/>
              <a:t>bằng</a:t>
            </a:r>
            <a:r>
              <a:rPr lang="en-US" sz="3500" dirty="0"/>
              <a:t> </a:t>
            </a:r>
            <a:r>
              <a:rPr lang="en-US" sz="3500" dirty="0" err="1"/>
              <a:t>sự</a:t>
            </a:r>
            <a:r>
              <a:rPr lang="en-US" sz="3500" dirty="0"/>
              <a:t> </a:t>
            </a:r>
            <a:r>
              <a:rPr lang="en-US" sz="3500" dirty="0" err="1"/>
              <a:t>khéo</a:t>
            </a:r>
            <a:r>
              <a:rPr lang="en-US" sz="3500" dirty="0"/>
              <a:t> </a:t>
            </a:r>
            <a:r>
              <a:rPr lang="en-US" sz="3500" dirty="0" err="1"/>
              <a:t>léo</a:t>
            </a:r>
            <a:r>
              <a:rPr lang="en-US" sz="3500" dirty="0"/>
              <a:t>, </a:t>
            </a:r>
            <a:r>
              <a:rPr lang="en-US" sz="3500" dirty="0" err="1"/>
              <a:t>cần</a:t>
            </a:r>
            <a:r>
              <a:rPr lang="en-US" sz="3500" dirty="0"/>
              <a:t> </a:t>
            </a:r>
            <a:r>
              <a:rPr lang="en-US" sz="3500" dirty="0" err="1"/>
              <a:t>cù</a:t>
            </a:r>
            <a:r>
              <a:rPr lang="en-US" sz="3500" dirty="0"/>
              <a:t> </a:t>
            </a:r>
            <a:r>
              <a:rPr lang="en-US" sz="3500" dirty="0" err="1"/>
              <a:t>của</a:t>
            </a:r>
            <a:r>
              <a:rPr lang="en-US" sz="3500" dirty="0"/>
              <a:t> </a:t>
            </a:r>
            <a:r>
              <a:rPr lang="en-US" sz="3500" dirty="0" err="1"/>
              <a:t>những</a:t>
            </a:r>
            <a:r>
              <a:rPr lang="en-US" sz="3500" dirty="0"/>
              <a:t> </a:t>
            </a:r>
            <a:r>
              <a:rPr lang="en-US" sz="3500" dirty="0" err="1"/>
              <a:t>bàn</a:t>
            </a:r>
            <a:r>
              <a:rPr lang="en-US" sz="3500" dirty="0"/>
              <a:t> </a:t>
            </a:r>
            <a:r>
              <a:rPr lang="en-US" sz="3500" dirty="0" err="1"/>
              <a:t>tay</a:t>
            </a:r>
            <a:r>
              <a:rPr lang="en-US" sz="3500" dirty="0"/>
              <a:t> </a:t>
            </a:r>
            <a:r>
              <a:rPr lang="en-US" sz="3500" dirty="0" err="1"/>
              <a:t>yêu</a:t>
            </a:r>
            <a:r>
              <a:rPr lang="en-US" sz="3500" dirty="0"/>
              <a:t> </a:t>
            </a:r>
            <a:r>
              <a:rPr lang="en-US" sz="3500" dirty="0" err="1"/>
              <a:t>lao</a:t>
            </a:r>
            <a:r>
              <a:rPr lang="en-US" sz="3500" dirty="0"/>
              <a:t> </a:t>
            </a:r>
            <a:r>
              <a:rPr lang="en-US" sz="3500" dirty="0" err="1"/>
              <a:t>động</a:t>
            </a:r>
            <a:r>
              <a:rPr lang="en-US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37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/>
          <p:bldP spid="38" grpId="0"/>
          <p:bldP spid="39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FF4361AF-9028-5D1A-8FFE-28C8555A5B2C}"/>
              </a:ext>
            </a:extLst>
          </p:cNvPr>
          <p:cNvSpPr/>
          <p:nvPr/>
        </p:nvSpPr>
        <p:spPr>
          <a:xfrm>
            <a:off x="124461" y="1514109"/>
            <a:ext cx="11938425" cy="511799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A15ECD-0E48-1347-C4F2-3EF66CE76960}"/>
              </a:ext>
            </a:extLst>
          </p:cNvPr>
          <p:cNvGrpSpPr/>
          <p:nvPr/>
        </p:nvGrpSpPr>
        <p:grpSpPr>
          <a:xfrm>
            <a:off x="848609" y="225894"/>
            <a:ext cx="10773063" cy="1051527"/>
            <a:chOff x="278113" y="2896649"/>
            <a:chExt cx="10773063" cy="105152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F90B593-B98B-B3E9-5955-972E691EFB67}"/>
                </a:ext>
              </a:extLst>
            </p:cNvPr>
            <p:cNvSpPr/>
            <p:nvPr/>
          </p:nvSpPr>
          <p:spPr>
            <a:xfrm>
              <a:off x="359045" y="3133337"/>
              <a:ext cx="10692131" cy="814839"/>
            </a:xfrm>
            <a:custGeom>
              <a:avLst/>
              <a:gdLst>
                <a:gd name="csX0" fmla="*/ 0 w 10692131"/>
                <a:gd name="csY0" fmla="*/ 198992 h 814839"/>
                <a:gd name="csX1" fmla="*/ 198992 w 10692131"/>
                <a:gd name="csY1" fmla="*/ 0 h 814839"/>
                <a:gd name="csX2" fmla="*/ 10493139 w 10692131"/>
                <a:gd name="csY2" fmla="*/ 0 h 814839"/>
                <a:gd name="csX3" fmla="*/ 10692131 w 10692131"/>
                <a:gd name="csY3" fmla="*/ 198992 h 814839"/>
                <a:gd name="csX4" fmla="*/ 10692131 w 10692131"/>
                <a:gd name="csY4" fmla="*/ 615847 h 814839"/>
                <a:gd name="csX5" fmla="*/ 10493139 w 10692131"/>
                <a:gd name="csY5" fmla="*/ 814839 h 814839"/>
                <a:gd name="csX6" fmla="*/ 198992 w 10692131"/>
                <a:gd name="csY6" fmla="*/ 814839 h 814839"/>
                <a:gd name="csX7" fmla="*/ 0 w 10692131"/>
                <a:gd name="csY7" fmla="*/ 615847 h 814839"/>
                <a:gd name="csX8" fmla="*/ 0 w 10692131"/>
                <a:gd name="csY8" fmla="*/ 198992 h 814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692131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445" y="-35273"/>
                    <a:pt x="6623569" y="-144294"/>
                    <a:pt x="10493139" y="0"/>
                  </a:cubicBezTo>
                  <a:cubicBezTo>
                    <a:pt x="10623559" y="6246"/>
                    <a:pt x="10679057" y="78069"/>
                    <a:pt x="10692131" y="198992"/>
                  </a:cubicBezTo>
                  <a:cubicBezTo>
                    <a:pt x="10662834" y="346148"/>
                    <a:pt x="10719245" y="534884"/>
                    <a:pt x="10692131" y="615847"/>
                  </a:cubicBezTo>
                  <a:cubicBezTo>
                    <a:pt x="10698864" y="720655"/>
                    <a:pt x="10608030" y="809429"/>
                    <a:pt x="10493139" y="814839"/>
                  </a:cubicBezTo>
                  <a:cubicBezTo>
                    <a:pt x="5998052" y="892364"/>
                    <a:pt x="294209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1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306" y="-95379"/>
                    <a:pt x="6478918" y="58096"/>
                    <a:pt x="10493139" y="0"/>
                  </a:cubicBezTo>
                  <a:cubicBezTo>
                    <a:pt x="10586457" y="-11672"/>
                    <a:pt x="10675314" y="77006"/>
                    <a:pt x="10692131" y="198992"/>
                  </a:cubicBezTo>
                  <a:cubicBezTo>
                    <a:pt x="10697554" y="302086"/>
                    <a:pt x="10722727" y="525888"/>
                    <a:pt x="10692131" y="615847"/>
                  </a:cubicBezTo>
                  <a:cubicBezTo>
                    <a:pt x="10701295" y="714854"/>
                    <a:pt x="10593405" y="805242"/>
                    <a:pt x="10493139" y="814839"/>
                  </a:cubicBezTo>
                  <a:cubicBezTo>
                    <a:pt x="6578375" y="754933"/>
                    <a:pt x="3970856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</a:rPr>
                <a:t>   2. </a:t>
              </a:r>
              <a:r>
                <a:rPr lang="en-US" sz="3200" b="1" dirty="0" err="1">
                  <a:solidFill>
                    <a:srgbClr val="002060"/>
                  </a:solidFill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thầy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giáo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gì</a:t>
              </a:r>
              <a:r>
                <a:rPr lang="en-US" sz="3200" b="1" dirty="0">
                  <a:solidFill>
                    <a:srgbClr val="002060"/>
                  </a:solidFill>
                </a:rPr>
                <a:t>?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3C36B5D-AEB6-36BB-074E-17B4CA043B4B}"/>
                </a:ext>
              </a:extLst>
            </p:cNvPr>
            <p:cNvGrpSpPr/>
            <p:nvPr/>
          </p:nvGrpSpPr>
          <p:grpSpPr>
            <a:xfrm>
              <a:off x="278113" y="2896649"/>
              <a:ext cx="862711" cy="984549"/>
              <a:chOff x="278113" y="2896649"/>
              <a:chExt cx="862711" cy="98454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315B4C4-3F19-C7F8-A199-776C94A4F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113" y="2976801"/>
                <a:ext cx="555069" cy="904397"/>
              </a:xfrm>
              <a:prstGeom prst="rect">
                <a:avLst/>
              </a:prstGeom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2C2226-8A63-97CD-F56F-B58FF67C509F}"/>
                  </a:ext>
                </a:extLst>
              </p:cNvPr>
              <p:cNvSpPr/>
              <p:nvPr/>
            </p:nvSpPr>
            <p:spPr>
              <a:xfrm>
                <a:off x="726458" y="289664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#9Slide03 AllRoundGothic" panose="020B0503020202020104" pitchFamily="34" charset="0"/>
                  </a:rPr>
                  <a:t>?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BD8938-1532-C375-68AE-ECC352D273D3}"/>
              </a:ext>
            </a:extLst>
          </p:cNvPr>
          <p:cNvGrpSpPr/>
          <p:nvPr/>
        </p:nvGrpSpPr>
        <p:grpSpPr>
          <a:xfrm>
            <a:off x="4616835" y="1476771"/>
            <a:ext cx="3128988" cy="1370376"/>
            <a:chOff x="5130827" y="3253206"/>
            <a:chExt cx="3128988" cy="137037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7CBA45B-D585-0EEC-F33A-E1453B8F236E}"/>
                </a:ext>
              </a:extLst>
            </p:cNvPr>
            <p:cNvSpPr/>
            <p:nvPr/>
          </p:nvSpPr>
          <p:spPr>
            <a:xfrm>
              <a:off x="5130827" y="3738653"/>
              <a:ext cx="2649202" cy="731412"/>
            </a:xfrm>
            <a:custGeom>
              <a:avLst/>
              <a:gdLst>
                <a:gd name="csX0" fmla="*/ 0 w 2649202"/>
                <a:gd name="csY0" fmla="*/ 178618 h 731412"/>
                <a:gd name="csX1" fmla="*/ 178618 w 2649202"/>
                <a:gd name="csY1" fmla="*/ 0 h 731412"/>
                <a:gd name="csX2" fmla="*/ 2470584 w 2649202"/>
                <a:gd name="csY2" fmla="*/ 0 h 731412"/>
                <a:gd name="csX3" fmla="*/ 2649202 w 2649202"/>
                <a:gd name="csY3" fmla="*/ 178618 h 731412"/>
                <a:gd name="csX4" fmla="*/ 2649202 w 2649202"/>
                <a:gd name="csY4" fmla="*/ 552794 h 731412"/>
                <a:gd name="csX5" fmla="*/ 2470584 w 2649202"/>
                <a:gd name="csY5" fmla="*/ 731412 h 731412"/>
                <a:gd name="csX6" fmla="*/ 178618 w 2649202"/>
                <a:gd name="csY6" fmla="*/ 731412 h 731412"/>
                <a:gd name="csX7" fmla="*/ 0 w 2649202"/>
                <a:gd name="csY7" fmla="*/ 552794 h 731412"/>
                <a:gd name="csX8" fmla="*/ 0 w 2649202"/>
                <a:gd name="csY8" fmla="*/ 178618 h 7314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649202" h="731412" fill="none" extrusionOk="0">
                  <a:moveTo>
                    <a:pt x="0" y="178618"/>
                  </a:moveTo>
                  <a:cubicBezTo>
                    <a:pt x="-4059" y="94195"/>
                    <a:pt x="65383" y="-9802"/>
                    <a:pt x="178618" y="0"/>
                  </a:cubicBezTo>
                  <a:cubicBezTo>
                    <a:pt x="758265" y="-35273"/>
                    <a:pt x="1439949" y="-144294"/>
                    <a:pt x="2470584" y="0"/>
                  </a:cubicBezTo>
                  <a:cubicBezTo>
                    <a:pt x="2587902" y="5683"/>
                    <a:pt x="2635918" y="68770"/>
                    <a:pt x="2649202" y="178618"/>
                  </a:cubicBezTo>
                  <a:cubicBezTo>
                    <a:pt x="2661045" y="315867"/>
                    <a:pt x="2633869" y="461370"/>
                    <a:pt x="2649202" y="552794"/>
                  </a:cubicBezTo>
                  <a:cubicBezTo>
                    <a:pt x="2652963" y="648598"/>
                    <a:pt x="2580449" y="719251"/>
                    <a:pt x="2470584" y="731412"/>
                  </a:cubicBezTo>
                  <a:cubicBezTo>
                    <a:pt x="1706247" y="808937"/>
                    <a:pt x="442955" y="687709"/>
                    <a:pt x="178618" y="731412"/>
                  </a:cubicBezTo>
                  <a:cubicBezTo>
                    <a:pt x="76730" y="730514"/>
                    <a:pt x="-6676" y="651351"/>
                    <a:pt x="0" y="552794"/>
                  </a:cubicBezTo>
                  <a:cubicBezTo>
                    <a:pt x="5877" y="415313"/>
                    <a:pt x="-22622" y="296987"/>
                    <a:pt x="0" y="178618"/>
                  </a:cubicBezTo>
                  <a:close/>
                </a:path>
                <a:path w="2649202" h="731412" stroke="0" extrusionOk="0">
                  <a:moveTo>
                    <a:pt x="0" y="178618"/>
                  </a:moveTo>
                  <a:cubicBezTo>
                    <a:pt x="-2935" y="69828"/>
                    <a:pt x="69631" y="8373"/>
                    <a:pt x="178618" y="0"/>
                  </a:cubicBezTo>
                  <a:cubicBezTo>
                    <a:pt x="1049185" y="-95379"/>
                    <a:pt x="1862910" y="58096"/>
                    <a:pt x="2470584" y="0"/>
                  </a:cubicBezTo>
                  <a:cubicBezTo>
                    <a:pt x="2563363" y="-4131"/>
                    <a:pt x="2645460" y="77281"/>
                    <a:pt x="2649202" y="178618"/>
                  </a:cubicBezTo>
                  <a:cubicBezTo>
                    <a:pt x="2670502" y="270105"/>
                    <a:pt x="2668894" y="419100"/>
                    <a:pt x="2649202" y="552794"/>
                  </a:cubicBezTo>
                  <a:cubicBezTo>
                    <a:pt x="2659346" y="639385"/>
                    <a:pt x="2555546" y="717779"/>
                    <a:pt x="2470584" y="731412"/>
                  </a:cubicBezTo>
                  <a:cubicBezTo>
                    <a:pt x="1921456" y="671506"/>
                    <a:pt x="1273649" y="813926"/>
                    <a:pt x="178618" y="731412"/>
                  </a:cubicBezTo>
                  <a:cubicBezTo>
                    <a:pt x="68694" y="734199"/>
                    <a:pt x="-8104" y="659667"/>
                    <a:pt x="0" y="552794"/>
                  </a:cubicBezTo>
                  <a:cubicBezTo>
                    <a:pt x="10621" y="508294"/>
                    <a:pt x="-32835" y="232233"/>
                    <a:pt x="0" y="178618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600" b="1" dirty="0">
                  <a:solidFill>
                    <a:srgbClr val="002060"/>
                  </a:solidFill>
                </a:rPr>
                <a:t> Mua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49F1284-4EA6-719C-3D07-534CCC909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231" y="3253206"/>
              <a:ext cx="821584" cy="137037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08BA6B-4366-A76B-CB6B-5E4D06D6BCD2}"/>
              </a:ext>
            </a:extLst>
          </p:cNvPr>
          <p:cNvGrpSpPr/>
          <p:nvPr/>
        </p:nvGrpSpPr>
        <p:grpSpPr>
          <a:xfrm>
            <a:off x="1517389" y="1714020"/>
            <a:ext cx="2784465" cy="1011559"/>
            <a:chOff x="1965734" y="3581543"/>
            <a:chExt cx="2784465" cy="101155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62411CA-D965-2079-7BD5-F5455F97DE3F}"/>
                </a:ext>
              </a:extLst>
            </p:cNvPr>
            <p:cNvSpPr/>
            <p:nvPr/>
          </p:nvSpPr>
          <p:spPr>
            <a:xfrm>
              <a:off x="1965734" y="3770033"/>
              <a:ext cx="2367191" cy="731412"/>
            </a:xfrm>
            <a:custGeom>
              <a:avLst/>
              <a:gdLst>
                <a:gd name="csX0" fmla="*/ 0 w 2367191"/>
                <a:gd name="csY0" fmla="*/ 178618 h 731412"/>
                <a:gd name="csX1" fmla="*/ 178618 w 2367191"/>
                <a:gd name="csY1" fmla="*/ 0 h 731412"/>
                <a:gd name="csX2" fmla="*/ 2188573 w 2367191"/>
                <a:gd name="csY2" fmla="*/ 0 h 731412"/>
                <a:gd name="csX3" fmla="*/ 2367191 w 2367191"/>
                <a:gd name="csY3" fmla="*/ 178618 h 731412"/>
                <a:gd name="csX4" fmla="*/ 2367191 w 2367191"/>
                <a:gd name="csY4" fmla="*/ 552794 h 731412"/>
                <a:gd name="csX5" fmla="*/ 2188573 w 2367191"/>
                <a:gd name="csY5" fmla="*/ 731412 h 731412"/>
                <a:gd name="csX6" fmla="*/ 178618 w 2367191"/>
                <a:gd name="csY6" fmla="*/ 731412 h 731412"/>
                <a:gd name="csX7" fmla="*/ 0 w 2367191"/>
                <a:gd name="csY7" fmla="*/ 552794 h 731412"/>
                <a:gd name="csX8" fmla="*/ 0 w 2367191"/>
                <a:gd name="csY8" fmla="*/ 178618 h 7314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367191" h="731412" fill="none" extrusionOk="0">
                  <a:moveTo>
                    <a:pt x="0" y="178618"/>
                  </a:moveTo>
                  <a:cubicBezTo>
                    <a:pt x="-4059" y="94195"/>
                    <a:pt x="65383" y="-9802"/>
                    <a:pt x="178618" y="0"/>
                  </a:cubicBezTo>
                  <a:cubicBezTo>
                    <a:pt x="1029707" y="-35273"/>
                    <a:pt x="1816922" y="-144294"/>
                    <a:pt x="2188573" y="0"/>
                  </a:cubicBezTo>
                  <a:cubicBezTo>
                    <a:pt x="2305891" y="5683"/>
                    <a:pt x="2353907" y="68770"/>
                    <a:pt x="2367191" y="178618"/>
                  </a:cubicBezTo>
                  <a:cubicBezTo>
                    <a:pt x="2379034" y="315867"/>
                    <a:pt x="2351858" y="461370"/>
                    <a:pt x="2367191" y="552794"/>
                  </a:cubicBezTo>
                  <a:cubicBezTo>
                    <a:pt x="2370952" y="648598"/>
                    <a:pt x="2298438" y="719251"/>
                    <a:pt x="2188573" y="731412"/>
                  </a:cubicBezTo>
                  <a:cubicBezTo>
                    <a:pt x="1860339" y="808937"/>
                    <a:pt x="889805" y="687709"/>
                    <a:pt x="178618" y="731412"/>
                  </a:cubicBezTo>
                  <a:cubicBezTo>
                    <a:pt x="76730" y="730514"/>
                    <a:pt x="-6676" y="651351"/>
                    <a:pt x="0" y="552794"/>
                  </a:cubicBezTo>
                  <a:cubicBezTo>
                    <a:pt x="5877" y="415313"/>
                    <a:pt x="-22622" y="296987"/>
                    <a:pt x="0" y="178618"/>
                  </a:cubicBezTo>
                  <a:close/>
                </a:path>
                <a:path w="2367191" h="731412" stroke="0" extrusionOk="0">
                  <a:moveTo>
                    <a:pt x="0" y="178618"/>
                  </a:moveTo>
                  <a:cubicBezTo>
                    <a:pt x="-2935" y="69828"/>
                    <a:pt x="69631" y="8373"/>
                    <a:pt x="178618" y="0"/>
                  </a:cubicBezTo>
                  <a:cubicBezTo>
                    <a:pt x="1005658" y="-95379"/>
                    <a:pt x="1870493" y="58096"/>
                    <a:pt x="2188573" y="0"/>
                  </a:cubicBezTo>
                  <a:cubicBezTo>
                    <a:pt x="2281352" y="-4131"/>
                    <a:pt x="2363449" y="77281"/>
                    <a:pt x="2367191" y="178618"/>
                  </a:cubicBezTo>
                  <a:cubicBezTo>
                    <a:pt x="2388491" y="270105"/>
                    <a:pt x="2386883" y="419100"/>
                    <a:pt x="2367191" y="552794"/>
                  </a:cubicBezTo>
                  <a:cubicBezTo>
                    <a:pt x="2377335" y="639385"/>
                    <a:pt x="2273535" y="717779"/>
                    <a:pt x="2188573" y="731412"/>
                  </a:cubicBezTo>
                  <a:cubicBezTo>
                    <a:pt x="1643423" y="671506"/>
                    <a:pt x="687920" y="813926"/>
                    <a:pt x="178618" y="731412"/>
                  </a:cubicBezTo>
                  <a:cubicBezTo>
                    <a:pt x="68694" y="734199"/>
                    <a:pt x="-8104" y="659667"/>
                    <a:pt x="0" y="552794"/>
                  </a:cubicBezTo>
                  <a:cubicBezTo>
                    <a:pt x="10621" y="508294"/>
                    <a:pt x="-32835" y="232233"/>
                    <a:pt x="0" y="178618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Súa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7A9BA90-221D-4203-6C97-073C308FA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814" y="3581543"/>
              <a:ext cx="738385" cy="101155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682396-4571-5110-D81A-DAEC8F441F74}"/>
              </a:ext>
            </a:extLst>
          </p:cNvPr>
          <p:cNvGrpSpPr/>
          <p:nvPr/>
        </p:nvGrpSpPr>
        <p:grpSpPr>
          <a:xfrm>
            <a:off x="8070030" y="1433957"/>
            <a:ext cx="3081525" cy="1306510"/>
            <a:chOff x="8518375" y="3392920"/>
            <a:chExt cx="3081525" cy="130651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7105228-85ED-B776-A97E-6F7E30E8884C}"/>
                </a:ext>
              </a:extLst>
            </p:cNvPr>
            <p:cNvSpPr/>
            <p:nvPr/>
          </p:nvSpPr>
          <p:spPr>
            <a:xfrm>
              <a:off x="8518375" y="3939391"/>
              <a:ext cx="2681336" cy="731411"/>
            </a:xfrm>
            <a:custGeom>
              <a:avLst/>
              <a:gdLst>
                <a:gd name="csX0" fmla="*/ 0 w 2681336"/>
                <a:gd name="csY0" fmla="*/ 178618 h 731411"/>
                <a:gd name="csX1" fmla="*/ 178618 w 2681336"/>
                <a:gd name="csY1" fmla="*/ 0 h 731411"/>
                <a:gd name="csX2" fmla="*/ 2502718 w 2681336"/>
                <a:gd name="csY2" fmla="*/ 0 h 731411"/>
                <a:gd name="csX3" fmla="*/ 2681336 w 2681336"/>
                <a:gd name="csY3" fmla="*/ 178618 h 731411"/>
                <a:gd name="csX4" fmla="*/ 2681336 w 2681336"/>
                <a:gd name="csY4" fmla="*/ 552793 h 731411"/>
                <a:gd name="csX5" fmla="*/ 2502718 w 2681336"/>
                <a:gd name="csY5" fmla="*/ 731411 h 731411"/>
                <a:gd name="csX6" fmla="*/ 178618 w 2681336"/>
                <a:gd name="csY6" fmla="*/ 731411 h 731411"/>
                <a:gd name="csX7" fmla="*/ 0 w 2681336"/>
                <a:gd name="csY7" fmla="*/ 552793 h 731411"/>
                <a:gd name="csX8" fmla="*/ 0 w 2681336"/>
                <a:gd name="csY8" fmla="*/ 178618 h 7314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681336" h="731411" fill="none" extrusionOk="0">
                  <a:moveTo>
                    <a:pt x="0" y="178618"/>
                  </a:moveTo>
                  <a:cubicBezTo>
                    <a:pt x="-4059" y="94195"/>
                    <a:pt x="65383" y="-9802"/>
                    <a:pt x="178618" y="0"/>
                  </a:cubicBezTo>
                  <a:cubicBezTo>
                    <a:pt x="598255" y="-35273"/>
                    <a:pt x="1813451" y="-144294"/>
                    <a:pt x="2502718" y="0"/>
                  </a:cubicBezTo>
                  <a:cubicBezTo>
                    <a:pt x="2620036" y="5683"/>
                    <a:pt x="2668052" y="68770"/>
                    <a:pt x="2681336" y="178618"/>
                  </a:cubicBezTo>
                  <a:cubicBezTo>
                    <a:pt x="2689161" y="323349"/>
                    <a:pt x="2656584" y="472703"/>
                    <a:pt x="2681336" y="552793"/>
                  </a:cubicBezTo>
                  <a:cubicBezTo>
                    <a:pt x="2685097" y="648597"/>
                    <a:pt x="2612583" y="719250"/>
                    <a:pt x="2502718" y="731411"/>
                  </a:cubicBezTo>
                  <a:cubicBezTo>
                    <a:pt x="1804234" y="808936"/>
                    <a:pt x="417953" y="687708"/>
                    <a:pt x="178618" y="731411"/>
                  </a:cubicBezTo>
                  <a:cubicBezTo>
                    <a:pt x="76730" y="730513"/>
                    <a:pt x="-6676" y="651350"/>
                    <a:pt x="0" y="552793"/>
                  </a:cubicBezTo>
                  <a:cubicBezTo>
                    <a:pt x="13439" y="405723"/>
                    <a:pt x="-19581" y="293130"/>
                    <a:pt x="0" y="178618"/>
                  </a:cubicBezTo>
                  <a:close/>
                </a:path>
                <a:path w="2681336" h="731411" stroke="0" extrusionOk="0">
                  <a:moveTo>
                    <a:pt x="0" y="178618"/>
                  </a:moveTo>
                  <a:cubicBezTo>
                    <a:pt x="-2935" y="69828"/>
                    <a:pt x="69631" y="8373"/>
                    <a:pt x="178618" y="0"/>
                  </a:cubicBezTo>
                  <a:cubicBezTo>
                    <a:pt x="527425" y="-95379"/>
                    <a:pt x="1752774" y="58096"/>
                    <a:pt x="2502718" y="0"/>
                  </a:cubicBezTo>
                  <a:cubicBezTo>
                    <a:pt x="2595497" y="-4131"/>
                    <a:pt x="2677594" y="77281"/>
                    <a:pt x="2681336" y="178618"/>
                  </a:cubicBezTo>
                  <a:cubicBezTo>
                    <a:pt x="2694204" y="272012"/>
                    <a:pt x="2695326" y="421318"/>
                    <a:pt x="2681336" y="552793"/>
                  </a:cubicBezTo>
                  <a:cubicBezTo>
                    <a:pt x="2691480" y="639384"/>
                    <a:pt x="2587680" y="717778"/>
                    <a:pt x="2502718" y="731411"/>
                  </a:cubicBezTo>
                  <a:cubicBezTo>
                    <a:pt x="1662624" y="671505"/>
                    <a:pt x="1036342" y="813925"/>
                    <a:pt x="178618" y="731411"/>
                  </a:cubicBezTo>
                  <a:cubicBezTo>
                    <a:pt x="68694" y="734198"/>
                    <a:pt x="-8104" y="659666"/>
                    <a:pt x="0" y="552793"/>
                  </a:cubicBezTo>
                  <a:cubicBezTo>
                    <a:pt x="19085" y="502037"/>
                    <a:pt x="-22172" y="223730"/>
                    <a:pt x="0" y="178618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Chơ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pic>
          <p:nvPicPr>
            <p:cNvPr id="51" name="Picture 5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DDF6E91-B71B-EDE2-CAB8-A6FA776D6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8253" y="3392920"/>
              <a:ext cx="921647" cy="130651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96D015C-A50C-6524-1D61-8567963B2D26}"/>
              </a:ext>
            </a:extLst>
          </p:cNvPr>
          <p:cNvGrpSpPr/>
          <p:nvPr/>
        </p:nvGrpSpPr>
        <p:grpSpPr>
          <a:xfrm>
            <a:off x="448276" y="4010854"/>
            <a:ext cx="11482468" cy="2294272"/>
            <a:chOff x="170935" y="3550154"/>
            <a:chExt cx="11654661" cy="22942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C82A66-03EF-E560-F910-4583FD858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3370"/>
            <a:stretch/>
          </p:blipFill>
          <p:spPr>
            <a:xfrm>
              <a:off x="170935" y="3550155"/>
              <a:ext cx="2868922" cy="229427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13CD9FD-1612-4C93-69DF-454289544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317" r="37776"/>
            <a:stretch/>
          </p:blipFill>
          <p:spPr>
            <a:xfrm>
              <a:off x="3668795" y="3550154"/>
              <a:ext cx="3329637" cy="229427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9BA1A15-C7DD-AF5A-50DC-31B80E7FD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2130"/>
            <a:stretch/>
          </p:blipFill>
          <p:spPr>
            <a:xfrm>
              <a:off x="7745823" y="3550155"/>
              <a:ext cx="4079773" cy="2294271"/>
            </a:xfrm>
            <a:prstGeom prst="rect">
              <a:avLst/>
            </a:prstGeom>
          </p:spPr>
        </p:pic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86AAAE-DDCC-26D6-AD82-3EAA2812F5E6}"/>
              </a:ext>
            </a:extLst>
          </p:cNvPr>
          <p:cNvCxnSpPr>
            <a:stCxn id="40" idx="2"/>
            <a:endCxn id="31" idx="0"/>
          </p:cNvCxnSpPr>
          <p:nvPr/>
        </p:nvCxnSpPr>
        <p:spPr>
          <a:xfrm>
            <a:off x="2700985" y="2633922"/>
            <a:ext cx="2833694" cy="1376932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E48BA0-B8E2-9408-5D3C-5C447C7EB8B3}"/>
              </a:ext>
            </a:extLst>
          </p:cNvPr>
          <p:cNvCxnSpPr>
            <a:cxnSpLocks/>
            <a:stCxn id="43" idx="2"/>
            <a:endCxn id="10" idx="0"/>
          </p:cNvCxnSpPr>
          <p:nvPr/>
        </p:nvCxnSpPr>
        <p:spPr>
          <a:xfrm flipH="1">
            <a:off x="1861544" y="2693630"/>
            <a:ext cx="4079892" cy="1317225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C3183FD-5DF1-B714-F08A-C71553FDA7F0}"/>
              </a:ext>
            </a:extLst>
          </p:cNvPr>
          <p:cNvCxnSpPr>
            <a:cxnSpLocks/>
            <a:stCxn id="46" idx="2"/>
            <a:endCxn id="32" idx="0"/>
          </p:cNvCxnSpPr>
          <p:nvPr/>
        </p:nvCxnSpPr>
        <p:spPr>
          <a:xfrm>
            <a:off x="9410698" y="2711839"/>
            <a:ext cx="510298" cy="1299016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27A62E-5073-B589-5C2E-A4382623017C}"/>
              </a:ext>
            </a:extLst>
          </p:cNvPr>
          <p:cNvGrpSpPr/>
          <p:nvPr/>
        </p:nvGrpSpPr>
        <p:grpSpPr>
          <a:xfrm>
            <a:off x="1532482" y="444874"/>
            <a:ext cx="8884045" cy="1051861"/>
            <a:chOff x="241692" y="5511016"/>
            <a:chExt cx="8884045" cy="105186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C9CE76C-DB8B-664B-36DF-5158E17B89CF}"/>
                </a:ext>
              </a:extLst>
            </p:cNvPr>
            <p:cNvSpPr/>
            <p:nvPr/>
          </p:nvSpPr>
          <p:spPr>
            <a:xfrm>
              <a:off x="348034" y="5825324"/>
              <a:ext cx="8777703" cy="737553"/>
            </a:xfrm>
            <a:custGeom>
              <a:avLst/>
              <a:gdLst>
                <a:gd name="csX0" fmla="*/ 0 w 8777703"/>
                <a:gd name="csY0" fmla="*/ 88042 h 737553"/>
                <a:gd name="csX1" fmla="*/ 88042 w 8777703"/>
                <a:gd name="csY1" fmla="*/ 0 h 737553"/>
                <a:gd name="csX2" fmla="*/ 8689661 w 8777703"/>
                <a:gd name="csY2" fmla="*/ 0 h 737553"/>
                <a:gd name="csX3" fmla="*/ 8777703 w 8777703"/>
                <a:gd name="csY3" fmla="*/ 88042 h 737553"/>
                <a:gd name="csX4" fmla="*/ 8777703 w 8777703"/>
                <a:gd name="csY4" fmla="*/ 649511 h 737553"/>
                <a:gd name="csX5" fmla="*/ 8689661 w 8777703"/>
                <a:gd name="csY5" fmla="*/ 737553 h 737553"/>
                <a:gd name="csX6" fmla="*/ 88042 w 8777703"/>
                <a:gd name="csY6" fmla="*/ 737553 h 737553"/>
                <a:gd name="csX7" fmla="*/ 0 w 8777703"/>
                <a:gd name="csY7" fmla="*/ 649511 h 737553"/>
                <a:gd name="csX8" fmla="*/ 0 w 8777703"/>
                <a:gd name="csY8" fmla="*/ 88042 h 7375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777703" h="737553" fill="none" extrusionOk="0">
                  <a:moveTo>
                    <a:pt x="0" y="88042"/>
                  </a:moveTo>
                  <a:cubicBezTo>
                    <a:pt x="-2134" y="46896"/>
                    <a:pt x="31680" y="-5200"/>
                    <a:pt x="88042" y="0"/>
                  </a:cubicBezTo>
                  <a:cubicBezTo>
                    <a:pt x="2916561" y="-35273"/>
                    <a:pt x="4881965" y="-144294"/>
                    <a:pt x="8689661" y="0"/>
                  </a:cubicBezTo>
                  <a:cubicBezTo>
                    <a:pt x="8746415" y="2474"/>
                    <a:pt x="8770427" y="33283"/>
                    <a:pt x="8777703" y="88042"/>
                  </a:cubicBezTo>
                  <a:cubicBezTo>
                    <a:pt x="8816513" y="200987"/>
                    <a:pt x="8820034" y="422271"/>
                    <a:pt x="8777703" y="649511"/>
                  </a:cubicBezTo>
                  <a:cubicBezTo>
                    <a:pt x="8781946" y="694926"/>
                    <a:pt x="8740981" y="734630"/>
                    <a:pt x="8689661" y="737553"/>
                  </a:cubicBezTo>
                  <a:cubicBezTo>
                    <a:pt x="4576297" y="815078"/>
                    <a:pt x="2902541" y="693850"/>
                    <a:pt x="88042" y="737553"/>
                  </a:cubicBezTo>
                  <a:cubicBezTo>
                    <a:pt x="38401" y="737271"/>
                    <a:pt x="-5426" y="698061"/>
                    <a:pt x="0" y="649511"/>
                  </a:cubicBezTo>
                  <a:cubicBezTo>
                    <a:pt x="-33830" y="448302"/>
                    <a:pt x="-17224" y="225091"/>
                    <a:pt x="0" y="88042"/>
                  </a:cubicBezTo>
                  <a:close/>
                </a:path>
                <a:path w="8777703" h="737553" stroke="0" extrusionOk="0">
                  <a:moveTo>
                    <a:pt x="0" y="88042"/>
                  </a:moveTo>
                  <a:cubicBezTo>
                    <a:pt x="-458" y="37837"/>
                    <a:pt x="31897" y="6092"/>
                    <a:pt x="88042" y="0"/>
                  </a:cubicBezTo>
                  <a:cubicBezTo>
                    <a:pt x="1104470" y="-95379"/>
                    <a:pt x="7602238" y="58096"/>
                    <a:pt x="8689661" y="0"/>
                  </a:cubicBezTo>
                  <a:cubicBezTo>
                    <a:pt x="8734945" y="-2351"/>
                    <a:pt x="8770484" y="34230"/>
                    <a:pt x="8777703" y="88042"/>
                  </a:cubicBezTo>
                  <a:cubicBezTo>
                    <a:pt x="8822751" y="238757"/>
                    <a:pt x="8751277" y="570124"/>
                    <a:pt x="8777703" y="649511"/>
                  </a:cubicBezTo>
                  <a:cubicBezTo>
                    <a:pt x="8781698" y="693386"/>
                    <a:pt x="8732868" y="732157"/>
                    <a:pt x="8689661" y="737553"/>
                  </a:cubicBezTo>
                  <a:cubicBezTo>
                    <a:pt x="5643246" y="677647"/>
                    <a:pt x="2525494" y="820067"/>
                    <a:pt x="88042" y="737553"/>
                  </a:cubicBezTo>
                  <a:cubicBezTo>
                    <a:pt x="35716" y="738468"/>
                    <a:pt x="-4412" y="702613"/>
                    <a:pt x="0" y="649511"/>
                  </a:cubicBezTo>
                  <a:cubicBezTo>
                    <a:pt x="49871" y="462892"/>
                    <a:pt x="42659" y="267379"/>
                    <a:pt x="0" y="8804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1193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  3.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Nhờ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đâu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căn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phòng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nhỏ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trở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nên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rộn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ràng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4CEB7D-D53F-0A25-6EC0-18E2D0F72064}"/>
                </a:ext>
              </a:extLst>
            </p:cNvPr>
            <p:cNvGrpSpPr/>
            <p:nvPr/>
          </p:nvGrpSpPr>
          <p:grpSpPr>
            <a:xfrm>
              <a:off x="241692" y="5511016"/>
              <a:ext cx="862711" cy="984549"/>
              <a:chOff x="373710" y="3022708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7E7E6C4-590D-A6B1-7C83-46F8AC195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710" y="3102860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DC33BD4-FB70-265D-7E69-CCE5EF2FE490}"/>
                  </a:ext>
                </a:extLst>
              </p:cNvPr>
              <p:cNvSpPr/>
              <p:nvPr/>
            </p:nvSpPr>
            <p:spPr>
              <a:xfrm>
                <a:off x="822055" y="3022708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#9Slide03 AllRoundGothic" panose="020B0503020202020104" pitchFamily="34" charset="0"/>
                  </a:rPr>
                  <a:t>?</a:t>
                </a: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01E564-7A44-FCFD-5610-FFA6CAF2652D}"/>
              </a:ext>
            </a:extLst>
          </p:cNvPr>
          <p:cNvSpPr/>
          <p:nvPr/>
        </p:nvSpPr>
        <p:spPr>
          <a:xfrm>
            <a:off x="317843" y="1968826"/>
            <a:ext cx="11313325" cy="2118819"/>
          </a:xfrm>
          <a:custGeom>
            <a:avLst/>
            <a:gdLst>
              <a:gd name="csX0" fmla="*/ 0 w 11313325"/>
              <a:gd name="csY0" fmla="*/ 353144 h 2118819"/>
              <a:gd name="csX1" fmla="*/ 353144 w 11313325"/>
              <a:gd name="csY1" fmla="*/ 0 h 2118819"/>
              <a:gd name="csX2" fmla="*/ 730283 w 11313325"/>
              <a:gd name="csY2" fmla="*/ 0 h 2118819"/>
              <a:gd name="csX3" fmla="*/ 1107422 w 11313325"/>
              <a:gd name="csY3" fmla="*/ 0 h 2118819"/>
              <a:gd name="csX4" fmla="*/ 1484561 w 11313325"/>
              <a:gd name="csY4" fmla="*/ 0 h 2118819"/>
              <a:gd name="csX5" fmla="*/ 1861700 w 11313325"/>
              <a:gd name="csY5" fmla="*/ 0 h 2118819"/>
              <a:gd name="csX6" fmla="*/ 2238839 w 11313325"/>
              <a:gd name="csY6" fmla="*/ 0 h 2118819"/>
              <a:gd name="csX7" fmla="*/ 2615979 w 11313325"/>
              <a:gd name="csY7" fmla="*/ 0 h 2118819"/>
              <a:gd name="csX8" fmla="*/ 2993118 w 11313325"/>
              <a:gd name="csY8" fmla="*/ 0 h 2118819"/>
              <a:gd name="csX9" fmla="*/ 3688468 w 11313325"/>
              <a:gd name="csY9" fmla="*/ 0 h 2118819"/>
              <a:gd name="csX10" fmla="*/ 4171677 w 11313325"/>
              <a:gd name="csY10" fmla="*/ 0 h 2118819"/>
              <a:gd name="csX11" fmla="*/ 4548816 w 11313325"/>
              <a:gd name="csY11" fmla="*/ 0 h 2118819"/>
              <a:gd name="csX12" fmla="*/ 5350237 w 11313325"/>
              <a:gd name="csY12" fmla="*/ 0 h 2118819"/>
              <a:gd name="csX13" fmla="*/ 6151658 w 11313325"/>
              <a:gd name="csY13" fmla="*/ 0 h 2118819"/>
              <a:gd name="csX14" fmla="*/ 6953078 w 11313325"/>
              <a:gd name="csY14" fmla="*/ 0 h 2118819"/>
              <a:gd name="csX15" fmla="*/ 7224147 w 11313325"/>
              <a:gd name="csY15" fmla="*/ 0 h 2118819"/>
              <a:gd name="csX16" fmla="*/ 7707356 w 11313325"/>
              <a:gd name="csY16" fmla="*/ 0 h 2118819"/>
              <a:gd name="csX17" fmla="*/ 8296636 w 11313325"/>
              <a:gd name="csY17" fmla="*/ 0 h 2118819"/>
              <a:gd name="csX18" fmla="*/ 8673775 w 11313325"/>
              <a:gd name="csY18" fmla="*/ 0 h 2118819"/>
              <a:gd name="csX19" fmla="*/ 9369125 w 11313325"/>
              <a:gd name="csY19" fmla="*/ 0 h 2118819"/>
              <a:gd name="csX20" fmla="*/ 9852335 w 11313325"/>
              <a:gd name="csY20" fmla="*/ 0 h 2118819"/>
              <a:gd name="csX21" fmla="*/ 10960181 w 11313325"/>
              <a:gd name="csY21" fmla="*/ 0 h 2118819"/>
              <a:gd name="csX22" fmla="*/ 11313325 w 11313325"/>
              <a:gd name="csY22" fmla="*/ 353144 h 2118819"/>
              <a:gd name="csX23" fmla="*/ 11313325 w 11313325"/>
              <a:gd name="csY23" fmla="*/ 795737 h 2118819"/>
              <a:gd name="csX24" fmla="*/ 11313325 w 11313325"/>
              <a:gd name="csY24" fmla="*/ 1252455 h 2118819"/>
              <a:gd name="csX25" fmla="*/ 11313325 w 11313325"/>
              <a:gd name="csY25" fmla="*/ 1765675 h 2118819"/>
              <a:gd name="csX26" fmla="*/ 10960181 w 11313325"/>
              <a:gd name="csY26" fmla="*/ 2118819 h 2118819"/>
              <a:gd name="csX27" fmla="*/ 10689112 w 11313325"/>
              <a:gd name="csY27" fmla="*/ 2118819 h 2118819"/>
              <a:gd name="csX28" fmla="*/ 9993762 w 11313325"/>
              <a:gd name="csY28" fmla="*/ 2118819 h 2118819"/>
              <a:gd name="csX29" fmla="*/ 9722693 w 11313325"/>
              <a:gd name="csY29" fmla="*/ 2118819 h 2118819"/>
              <a:gd name="csX30" fmla="*/ 9451625 w 11313325"/>
              <a:gd name="csY30" fmla="*/ 2118819 h 2118819"/>
              <a:gd name="csX31" fmla="*/ 8862345 w 11313325"/>
              <a:gd name="csY31" fmla="*/ 2118819 h 2118819"/>
              <a:gd name="csX32" fmla="*/ 8591276 w 11313325"/>
              <a:gd name="csY32" fmla="*/ 2118819 h 2118819"/>
              <a:gd name="csX33" fmla="*/ 8214137 w 11313325"/>
              <a:gd name="csY33" fmla="*/ 2118819 h 2118819"/>
              <a:gd name="csX34" fmla="*/ 7836998 w 11313325"/>
              <a:gd name="csY34" fmla="*/ 2118819 h 2118819"/>
              <a:gd name="csX35" fmla="*/ 7353788 w 11313325"/>
              <a:gd name="csY35" fmla="*/ 2118819 h 2118819"/>
              <a:gd name="csX36" fmla="*/ 7082720 w 11313325"/>
              <a:gd name="csY36" fmla="*/ 2118819 h 2118819"/>
              <a:gd name="csX37" fmla="*/ 6387369 w 11313325"/>
              <a:gd name="csY37" fmla="*/ 2118819 h 2118819"/>
              <a:gd name="csX38" fmla="*/ 5692019 w 11313325"/>
              <a:gd name="csY38" fmla="*/ 2118819 h 2118819"/>
              <a:gd name="csX39" fmla="*/ 5314880 w 11313325"/>
              <a:gd name="csY39" fmla="*/ 2118819 h 2118819"/>
              <a:gd name="csX40" fmla="*/ 4831671 w 11313325"/>
              <a:gd name="csY40" fmla="*/ 2118819 h 2118819"/>
              <a:gd name="csX41" fmla="*/ 4454532 w 11313325"/>
              <a:gd name="csY41" fmla="*/ 2118819 h 2118819"/>
              <a:gd name="csX42" fmla="*/ 3865252 w 11313325"/>
              <a:gd name="csY42" fmla="*/ 2118819 h 2118819"/>
              <a:gd name="csX43" fmla="*/ 3169902 w 11313325"/>
              <a:gd name="csY43" fmla="*/ 2118819 h 2118819"/>
              <a:gd name="csX44" fmla="*/ 2474551 w 11313325"/>
              <a:gd name="csY44" fmla="*/ 2118819 h 2118819"/>
              <a:gd name="csX45" fmla="*/ 1991342 w 11313325"/>
              <a:gd name="csY45" fmla="*/ 2118819 h 2118819"/>
              <a:gd name="csX46" fmla="*/ 1720273 w 11313325"/>
              <a:gd name="csY46" fmla="*/ 2118819 h 2118819"/>
              <a:gd name="csX47" fmla="*/ 1024923 w 11313325"/>
              <a:gd name="csY47" fmla="*/ 2118819 h 2118819"/>
              <a:gd name="csX48" fmla="*/ 353144 w 11313325"/>
              <a:gd name="csY48" fmla="*/ 2118819 h 2118819"/>
              <a:gd name="csX49" fmla="*/ 0 w 11313325"/>
              <a:gd name="csY49" fmla="*/ 1765675 h 2118819"/>
              <a:gd name="csX50" fmla="*/ 0 w 11313325"/>
              <a:gd name="csY50" fmla="*/ 1308957 h 2118819"/>
              <a:gd name="csX51" fmla="*/ 0 w 11313325"/>
              <a:gd name="csY51" fmla="*/ 866364 h 2118819"/>
              <a:gd name="csX52" fmla="*/ 0 w 11313325"/>
              <a:gd name="csY52" fmla="*/ 353144 h 2118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313325" h="2118819" fill="none" extrusionOk="0">
                <a:moveTo>
                  <a:pt x="0" y="353144"/>
                </a:moveTo>
                <a:cubicBezTo>
                  <a:pt x="2896" y="187030"/>
                  <a:pt x="153341" y="-15111"/>
                  <a:pt x="353144" y="0"/>
                </a:cubicBezTo>
                <a:cubicBezTo>
                  <a:pt x="444545" y="-5028"/>
                  <a:pt x="563697" y="16325"/>
                  <a:pt x="730283" y="0"/>
                </a:cubicBezTo>
                <a:cubicBezTo>
                  <a:pt x="896869" y="-16325"/>
                  <a:pt x="940391" y="19288"/>
                  <a:pt x="1107422" y="0"/>
                </a:cubicBezTo>
                <a:cubicBezTo>
                  <a:pt x="1274453" y="-19288"/>
                  <a:pt x="1326453" y="8072"/>
                  <a:pt x="1484561" y="0"/>
                </a:cubicBezTo>
                <a:cubicBezTo>
                  <a:pt x="1642669" y="-8072"/>
                  <a:pt x="1744289" y="32483"/>
                  <a:pt x="1861700" y="0"/>
                </a:cubicBezTo>
                <a:cubicBezTo>
                  <a:pt x="1979111" y="-32483"/>
                  <a:pt x="2054886" y="3187"/>
                  <a:pt x="2238839" y="0"/>
                </a:cubicBezTo>
                <a:cubicBezTo>
                  <a:pt x="2422792" y="-3187"/>
                  <a:pt x="2441646" y="22270"/>
                  <a:pt x="2615979" y="0"/>
                </a:cubicBezTo>
                <a:cubicBezTo>
                  <a:pt x="2790312" y="-22270"/>
                  <a:pt x="2846897" y="14488"/>
                  <a:pt x="2993118" y="0"/>
                </a:cubicBezTo>
                <a:cubicBezTo>
                  <a:pt x="3139339" y="-14488"/>
                  <a:pt x="3444900" y="10068"/>
                  <a:pt x="3688468" y="0"/>
                </a:cubicBezTo>
                <a:cubicBezTo>
                  <a:pt x="3932036" y="-10068"/>
                  <a:pt x="4023467" y="54154"/>
                  <a:pt x="4171677" y="0"/>
                </a:cubicBezTo>
                <a:cubicBezTo>
                  <a:pt x="4319887" y="-54154"/>
                  <a:pt x="4449758" y="5551"/>
                  <a:pt x="4548816" y="0"/>
                </a:cubicBezTo>
                <a:cubicBezTo>
                  <a:pt x="4647874" y="-5551"/>
                  <a:pt x="4986403" y="91089"/>
                  <a:pt x="5350237" y="0"/>
                </a:cubicBezTo>
                <a:cubicBezTo>
                  <a:pt x="5714071" y="-91089"/>
                  <a:pt x="5927741" y="64842"/>
                  <a:pt x="6151658" y="0"/>
                </a:cubicBezTo>
                <a:cubicBezTo>
                  <a:pt x="6375575" y="-64842"/>
                  <a:pt x="6764075" y="52481"/>
                  <a:pt x="6953078" y="0"/>
                </a:cubicBezTo>
                <a:cubicBezTo>
                  <a:pt x="7142081" y="-52481"/>
                  <a:pt x="7118200" y="17061"/>
                  <a:pt x="7224147" y="0"/>
                </a:cubicBezTo>
                <a:cubicBezTo>
                  <a:pt x="7330094" y="-17061"/>
                  <a:pt x="7590891" y="46732"/>
                  <a:pt x="7707356" y="0"/>
                </a:cubicBezTo>
                <a:cubicBezTo>
                  <a:pt x="7823821" y="-46732"/>
                  <a:pt x="8120326" y="44338"/>
                  <a:pt x="8296636" y="0"/>
                </a:cubicBezTo>
                <a:cubicBezTo>
                  <a:pt x="8472946" y="-44338"/>
                  <a:pt x="8512573" y="6770"/>
                  <a:pt x="8673775" y="0"/>
                </a:cubicBezTo>
                <a:cubicBezTo>
                  <a:pt x="8834977" y="-6770"/>
                  <a:pt x="9059996" y="15957"/>
                  <a:pt x="9369125" y="0"/>
                </a:cubicBezTo>
                <a:cubicBezTo>
                  <a:pt x="9678254" y="-15957"/>
                  <a:pt x="9656938" y="33729"/>
                  <a:pt x="9852335" y="0"/>
                </a:cubicBezTo>
                <a:cubicBezTo>
                  <a:pt x="10047732" y="-33729"/>
                  <a:pt x="10426341" y="80159"/>
                  <a:pt x="10960181" y="0"/>
                </a:cubicBezTo>
                <a:cubicBezTo>
                  <a:pt x="11152554" y="-24886"/>
                  <a:pt x="11335784" y="136587"/>
                  <a:pt x="11313325" y="353144"/>
                </a:cubicBezTo>
                <a:cubicBezTo>
                  <a:pt x="11331636" y="465087"/>
                  <a:pt x="11275327" y="649385"/>
                  <a:pt x="11313325" y="795737"/>
                </a:cubicBezTo>
                <a:cubicBezTo>
                  <a:pt x="11351323" y="942089"/>
                  <a:pt x="11287972" y="1150087"/>
                  <a:pt x="11313325" y="1252455"/>
                </a:cubicBezTo>
                <a:cubicBezTo>
                  <a:pt x="11338678" y="1354823"/>
                  <a:pt x="11276776" y="1524800"/>
                  <a:pt x="11313325" y="1765675"/>
                </a:cubicBezTo>
                <a:cubicBezTo>
                  <a:pt x="11337428" y="1974346"/>
                  <a:pt x="11140882" y="2123937"/>
                  <a:pt x="10960181" y="2118819"/>
                </a:cubicBezTo>
                <a:cubicBezTo>
                  <a:pt x="10877298" y="2123484"/>
                  <a:pt x="10792738" y="2108232"/>
                  <a:pt x="10689112" y="2118819"/>
                </a:cubicBezTo>
                <a:cubicBezTo>
                  <a:pt x="10585486" y="2129406"/>
                  <a:pt x="10215943" y="2086710"/>
                  <a:pt x="9993762" y="2118819"/>
                </a:cubicBezTo>
                <a:cubicBezTo>
                  <a:pt x="9771581" y="2150928"/>
                  <a:pt x="9826852" y="2100718"/>
                  <a:pt x="9722693" y="2118819"/>
                </a:cubicBezTo>
                <a:cubicBezTo>
                  <a:pt x="9618534" y="2136920"/>
                  <a:pt x="9547746" y="2089535"/>
                  <a:pt x="9451625" y="2118819"/>
                </a:cubicBezTo>
                <a:cubicBezTo>
                  <a:pt x="9355504" y="2148103"/>
                  <a:pt x="9131649" y="2101369"/>
                  <a:pt x="8862345" y="2118819"/>
                </a:cubicBezTo>
                <a:cubicBezTo>
                  <a:pt x="8593041" y="2136269"/>
                  <a:pt x="8692231" y="2100407"/>
                  <a:pt x="8591276" y="2118819"/>
                </a:cubicBezTo>
                <a:cubicBezTo>
                  <a:pt x="8490321" y="2137231"/>
                  <a:pt x="8317369" y="2077930"/>
                  <a:pt x="8214137" y="2118819"/>
                </a:cubicBezTo>
                <a:cubicBezTo>
                  <a:pt x="8110905" y="2159708"/>
                  <a:pt x="7953344" y="2078725"/>
                  <a:pt x="7836998" y="2118819"/>
                </a:cubicBezTo>
                <a:cubicBezTo>
                  <a:pt x="7720652" y="2158913"/>
                  <a:pt x="7561617" y="2111388"/>
                  <a:pt x="7353788" y="2118819"/>
                </a:cubicBezTo>
                <a:cubicBezTo>
                  <a:pt x="7145959" y="2126250"/>
                  <a:pt x="7179115" y="2095106"/>
                  <a:pt x="7082720" y="2118819"/>
                </a:cubicBezTo>
                <a:cubicBezTo>
                  <a:pt x="6986325" y="2142532"/>
                  <a:pt x="6656951" y="2075778"/>
                  <a:pt x="6387369" y="2118819"/>
                </a:cubicBezTo>
                <a:cubicBezTo>
                  <a:pt x="6117787" y="2161860"/>
                  <a:pt x="5888933" y="2117351"/>
                  <a:pt x="5692019" y="2118819"/>
                </a:cubicBezTo>
                <a:cubicBezTo>
                  <a:pt x="5495105" y="2120287"/>
                  <a:pt x="5474107" y="2105077"/>
                  <a:pt x="5314880" y="2118819"/>
                </a:cubicBezTo>
                <a:cubicBezTo>
                  <a:pt x="5155653" y="2132561"/>
                  <a:pt x="4999122" y="2113274"/>
                  <a:pt x="4831671" y="2118819"/>
                </a:cubicBezTo>
                <a:cubicBezTo>
                  <a:pt x="4664220" y="2124364"/>
                  <a:pt x="4550681" y="2100098"/>
                  <a:pt x="4454532" y="2118819"/>
                </a:cubicBezTo>
                <a:cubicBezTo>
                  <a:pt x="4358383" y="2137540"/>
                  <a:pt x="4083874" y="2104332"/>
                  <a:pt x="3865252" y="2118819"/>
                </a:cubicBezTo>
                <a:cubicBezTo>
                  <a:pt x="3646630" y="2133306"/>
                  <a:pt x="3364273" y="2075100"/>
                  <a:pt x="3169902" y="2118819"/>
                </a:cubicBezTo>
                <a:cubicBezTo>
                  <a:pt x="2975531" y="2162538"/>
                  <a:pt x="2756530" y="2082576"/>
                  <a:pt x="2474551" y="2118819"/>
                </a:cubicBezTo>
                <a:cubicBezTo>
                  <a:pt x="2192572" y="2155062"/>
                  <a:pt x="2104686" y="2113617"/>
                  <a:pt x="1991342" y="2118819"/>
                </a:cubicBezTo>
                <a:cubicBezTo>
                  <a:pt x="1877998" y="2124021"/>
                  <a:pt x="1823947" y="2103272"/>
                  <a:pt x="1720273" y="2118819"/>
                </a:cubicBezTo>
                <a:cubicBezTo>
                  <a:pt x="1616599" y="2134366"/>
                  <a:pt x="1355333" y="2096839"/>
                  <a:pt x="1024923" y="2118819"/>
                </a:cubicBezTo>
                <a:cubicBezTo>
                  <a:pt x="694513" y="2140799"/>
                  <a:pt x="685185" y="2041699"/>
                  <a:pt x="353144" y="2118819"/>
                </a:cubicBezTo>
                <a:cubicBezTo>
                  <a:pt x="156382" y="2124098"/>
                  <a:pt x="49212" y="1968883"/>
                  <a:pt x="0" y="1765675"/>
                </a:cubicBezTo>
                <a:cubicBezTo>
                  <a:pt x="-26346" y="1626777"/>
                  <a:pt x="12515" y="1535076"/>
                  <a:pt x="0" y="1308957"/>
                </a:cubicBezTo>
                <a:cubicBezTo>
                  <a:pt x="-12515" y="1082838"/>
                  <a:pt x="23456" y="1032395"/>
                  <a:pt x="0" y="866364"/>
                </a:cubicBezTo>
                <a:cubicBezTo>
                  <a:pt x="-23456" y="700333"/>
                  <a:pt x="41917" y="587166"/>
                  <a:pt x="0" y="353144"/>
                </a:cubicBezTo>
                <a:close/>
              </a:path>
              <a:path w="11313325" h="2118819" stroke="0" extrusionOk="0">
                <a:moveTo>
                  <a:pt x="0" y="353144"/>
                </a:moveTo>
                <a:cubicBezTo>
                  <a:pt x="18871" y="120449"/>
                  <a:pt x="167262" y="24807"/>
                  <a:pt x="353144" y="0"/>
                </a:cubicBezTo>
                <a:cubicBezTo>
                  <a:pt x="694204" y="-5527"/>
                  <a:pt x="975725" y="88325"/>
                  <a:pt x="1154565" y="0"/>
                </a:cubicBezTo>
                <a:cubicBezTo>
                  <a:pt x="1333405" y="-88325"/>
                  <a:pt x="1465069" y="11364"/>
                  <a:pt x="1637774" y="0"/>
                </a:cubicBezTo>
                <a:cubicBezTo>
                  <a:pt x="1810479" y="-11364"/>
                  <a:pt x="2007976" y="46081"/>
                  <a:pt x="2333124" y="0"/>
                </a:cubicBezTo>
                <a:cubicBezTo>
                  <a:pt x="2658272" y="-46081"/>
                  <a:pt x="2694182" y="6032"/>
                  <a:pt x="3028474" y="0"/>
                </a:cubicBezTo>
                <a:cubicBezTo>
                  <a:pt x="3362766" y="-6032"/>
                  <a:pt x="3469821" y="8650"/>
                  <a:pt x="3617754" y="0"/>
                </a:cubicBezTo>
                <a:cubicBezTo>
                  <a:pt x="3765687" y="-8650"/>
                  <a:pt x="4255831" y="62097"/>
                  <a:pt x="4419175" y="0"/>
                </a:cubicBezTo>
                <a:cubicBezTo>
                  <a:pt x="4582519" y="-62097"/>
                  <a:pt x="4584103" y="23657"/>
                  <a:pt x="4690244" y="0"/>
                </a:cubicBezTo>
                <a:cubicBezTo>
                  <a:pt x="4796385" y="-23657"/>
                  <a:pt x="5161878" y="70222"/>
                  <a:pt x="5385594" y="0"/>
                </a:cubicBezTo>
                <a:cubicBezTo>
                  <a:pt x="5609310" y="-70222"/>
                  <a:pt x="5975810" y="79252"/>
                  <a:pt x="6187014" y="0"/>
                </a:cubicBezTo>
                <a:cubicBezTo>
                  <a:pt x="6398218" y="-79252"/>
                  <a:pt x="6608363" y="8827"/>
                  <a:pt x="6988435" y="0"/>
                </a:cubicBezTo>
                <a:cubicBezTo>
                  <a:pt x="7368507" y="-8827"/>
                  <a:pt x="7389668" y="34252"/>
                  <a:pt x="7789855" y="0"/>
                </a:cubicBezTo>
                <a:cubicBezTo>
                  <a:pt x="8190042" y="-34252"/>
                  <a:pt x="8154699" y="8082"/>
                  <a:pt x="8273065" y="0"/>
                </a:cubicBezTo>
                <a:cubicBezTo>
                  <a:pt x="8391431" y="-8082"/>
                  <a:pt x="8558973" y="20155"/>
                  <a:pt x="8756274" y="0"/>
                </a:cubicBezTo>
                <a:cubicBezTo>
                  <a:pt x="8953575" y="-20155"/>
                  <a:pt x="9029413" y="51477"/>
                  <a:pt x="9239484" y="0"/>
                </a:cubicBezTo>
                <a:cubicBezTo>
                  <a:pt x="9449555" y="-51477"/>
                  <a:pt x="9683978" y="13253"/>
                  <a:pt x="9934834" y="0"/>
                </a:cubicBezTo>
                <a:cubicBezTo>
                  <a:pt x="10185690" y="-13253"/>
                  <a:pt x="10147660" y="5551"/>
                  <a:pt x="10205903" y="0"/>
                </a:cubicBezTo>
                <a:cubicBezTo>
                  <a:pt x="10264146" y="-5551"/>
                  <a:pt x="10725543" y="78090"/>
                  <a:pt x="10960181" y="0"/>
                </a:cubicBezTo>
                <a:cubicBezTo>
                  <a:pt x="11158417" y="-9599"/>
                  <a:pt x="11315708" y="194399"/>
                  <a:pt x="11313325" y="353144"/>
                </a:cubicBezTo>
                <a:cubicBezTo>
                  <a:pt x="11325600" y="448439"/>
                  <a:pt x="11309701" y="608449"/>
                  <a:pt x="11313325" y="823988"/>
                </a:cubicBezTo>
                <a:cubicBezTo>
                  <a:pt x="11316949" y="1039527"/>
                  <a:pt x="11290810" y="1174831"/>
                  <a:pt x="11313325" y="1308957"/>
                </a:cubicBezTo>
                <a:cubicBezTo>
                  <a:pt x="11335840" y="1443083"/>
                  <a:pt x="11267352" y="1564924"/>
                  <a:pt x="11313325" y="1765675"/>
                </a:cubicBezTo>
                <a:cubicBezTo>
                  <a:pt x="11318256" y="1982928"/>
                  <a:pt x="11191835" y="2084787"/>
                  <a:pt x="10960181" y="2118819"/>
                </a:cubicBezTo>
                <a:cubicBezTo>
                  <a:pt x="10728622" y="2193590"/>
                  <a:pt x="10537680" y="2086535"/>
                  <a:pt x="10264831" y="2118819"/>
                </a:cubicBezTo>
                <a:cubicBezTo>
                  <a:pt x="9991982" y="2151103"/>
                  <a:pt x="9766767" y="2044192"/>
                  <a:pt x="9569481" y="2118819"/>
                </a:cubicBezTo>
                <a:cubicBezTo>
                  <a:pt x="9372195" y="2193446"/>
                  <a:pt x="9237688" y="2097385"/>
                  <a:pt x="9086271" y="2118819"/>
                </a:cubicBezTo>
                <a:cubicBezTo>
                  <a:pt x="8934854" y="2140253"/>
                  <a:pt x="8512136" y="2042403"/>
                  <a:pt x="8284851" y="2118819"/>
                </a:cubicBezTo>
                <a:cubicBezTo>
                  <a:pt x="8057566" y="2195235"/>
                  <a:pt x="7833901" y="2050483"/>
                  <a:pt x="7695571" y="2118819"/>
                </a:cubicBezTo>
                <a:cubicBezTo>
                  <a:pt x="7557241" y="2187155"/>
                  <a:pt x="7264663" y="2035891"/>
                  <a:pt x="6894150" y="2118819"/>
                </a:cubicBezTo>
                <a:cubicBezTo>
                  <a:pt x="6523637" y="2201747"/>
                  <a:pt x="6692275" y="2118612"/>
                  <a:pt x="6623081" y="2118819"/>
                </a:cubicBezTo>
                <a:cubicBezTo>
                  <a:pt x="6553887" y="2119026"/>
                  <a:pt x="6217951" y="2062468"/>
                  <a:pt x="5821661" y="2118819"/>
                </a:cubicBezTo>
                <a:cubicBezTo>
                  <a:pt x="5425371" y="2175170"/>
                  <a:pt x="5324964" y="2087420"/>
                  <a:pt x="5020240" y="2118819"/>
                </a:cubicBezTo>
                <a:cubicBezTo>
                  <a:pt x="4715516" y="2150218"/>
                  <a:pt x="4761486" y="2090669"/>
                  <a:pt x="4643101" y="2118819"/>
                </a:cubicBezTo>
                <a:cubicBezTo>
                  <a:pt x="4524716" y="2146969"/>
                  <a:pt x="4272979" y="2097703"/>
                  <a:pt x="4159892" y="2118819"/>
                </a:cubicBezTo>
                <a:cubicBezTo>
                  <a:pt x="4046805" y="2139935"/>
                  <a:pt x="3965050" y="2118739"/>
                  <a:pt x="3782753" y="2118819"/>
                </a:cubicBezTo>
                <a:cubicBezTo>
                  <a:pt x="3600456" y="2118899"/>
                  <a:pt x="3572548" y="2094152"/>
                  <a:pt x="3405614" y="2118819"/>
                </a:cubicBezTo>
                <a:cubicBezTo>
                  <a:pt x="3238680" y="2143486"/>
                  <a:pt x="2960163" y="2070246"/>
                  <a:pt x="2710263" y="2118819"/>
                </a:cubicBezTo>
                <a:cubicBezTo>
                  <a:pt x="2460363" y="2167392"/>
                  <a:pt x="2430510" y="2079706"/>
                  <a:pt x="2333124" y="2118819"/>
                </a:cubicBezTo>
                <a:cubicBezTo>
                  <a:pt x="2235738" y="2157932"/>
                  <a:pt x="2048155" y="2073258"/>
                  <a:pt x="1849915" y="2118819"/>
                </a:cubicBezTo>
                <a:cubicBezTo>
                  <a:pt x="1651675" y="2164380"/>
                  <a:pt x="1358607" y="2050143"/>
                  <a:pt x="1154565" y="2118819"/>
                </a:cubicBezTo>
                <a:cubicBezTo>
                  <a:pt x="950523" y="2187495"/>
                  <a:pt x="548897" y="2033482"/>
                  <a:pt x="353144" y="2118819"/>
                </a:cubicBezTo>
                <a:cubicBezTo>
                  <a:pt x="175576" y="2110849"/>
                  <a:pt x="-11250" y="1945083"/>
                  <a:pt x="0" y="1765675"/>
                </a:cubicBezTo>
                <a:cubicBezTo>
                  <a:pt x="-11988" y="1659888"/>
                  <a:pt x="9082" y="1481173"/>
                  <a:pt x="0" y="1337207"/>
                </a:cubicBezTo>
                <a:cubicBezTo>
                  <a:pt x="-9082" y="1193241"/>
                  <a:pt x="41073" y="1053964"/>
                  <a:pt x="0" y="880489"/>
                </a:cubicBezTo>
                <a:cubicBezTo>
                  <a:pt x="-41073" y="707014"/>
                  <a:pt x="51339" y="500699"/>
                  <a:pt x="0" y="353144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363DA-D17C-5674-2BA0-79C422404856}"/>
              </a:ext>
            </a:extLst>
          </p:cNvPr>
          <p:cNvSpPr txBox="1"/>
          <p:nvPr/>
        </p:nvSpPr>
        <p:spPr>
          <a:xfrm>
            <a:off x="743952" y="2475374"/>
            <a:ext cx="104080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highlight>
                  <a:srgbClr val="FFFF00"/>
                </a:highlight>
              </a:rPr>
              <a:t>Tiếng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Mông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lẫn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tiếng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Kinh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căn</a:t>
            </a:r>
            <a:r>
              <a:rPr lang="en-US" sz="4000" dirty="0"/>
              <a:t> </a:t>
            </a:r>
            <a:r>
              <a:rPr lang="en-US" sz="4000" dirty="0" err="1"/>
              <a:t>phòng</a:t>
            </a:r>
            <a:r>
              <a:rPr lang="en-US" sz="4000" dirty="0"/>
              <a:t> </a:t>
            </a:r>
            <a:r>
              <a:rPr lang="en-US" sz="4000" dirty="0" err="1"/>
              <a:t>nhỏ</a:t>
            </a:r>
            <a:r>
              <a:rPr lang="en-US" sz="4000" dirty="0"/>
              <a:t> </a:t>
            </a:r>
            <a:r>
              <a:rPr lang="en-US" sz="4000" dirty="0" err="1"/>
              <a:t>thêm</a:t>
            </a:r>
            <a:r>
              <a:rPr lang="en-US" sz="4000" dirty="0"/>
              <a:t> </a:t>
            </a:r>
            <a:r>
              <a:rPr lang="en-US" sz="4000" dirty="0" err="1"/>
              <a:t>rộn</a:t>
            </a:r>
            <a:r>
              <a:rPr lang="en-US" sz="4000" dirty="0"/>
              <a:t> </a:t>
            </a:r>
            <a:r>
              <a:rPr lang="en-US" sz="4000" dirty="0" err="1"/>
              <a:t>ràng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3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F3CB6F8-DB19-944A-4653-44D3573F0230}"/>
              </a:ext>
            </a:extLst>
          </p:cNvPr>
          <p:cNvGrpSpPr/>
          <p:nvPr/>
        </p:nvGrpSpPr>
        <p:grpSpPr>
          <a:xfrm>
            <a:off x="1630425" y="2771221"/>
            <a:ext cx="8926170" cy="1315557"/>
            <a:chOff x="709469" y="1622384"/>
            <a:chExt cx="8926170" cy="304454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18E5601-F552-D20C-4F81-3D31C2F9C226}"/>
                </a:ext>
              </a:extLst>
            </p:cNvPr>
            <p:cNvSpPr/>
            <p:nvPr/>
          </p:nvSpPr>
          <p:spPr>
            <a:xfrm>
              <a:off x="709469" y="1622384"/>
              <a:ext cx="8926170" cy="3044549"/>
            </a:xfrm>
            <a:custGeom>
              <a:avLst/>
              <a:gdLst>
                <a:gd name="csX0" fmla="*/ 0 w 8926170"/>
                <a:gd name="csY0" fmla="*/ 507435 h 3044549"/>
                <a:gd name="csX1" fmla="*/ 507435 w 8926170"/>
                <a:gd name="csY1" fmla="*/ 0 h 3044549"/>
                <a:gd name="csX2" fmla="*/ 1151641 w 8926170"/>
                <a:gd name="csY2" fmla="*/ 0 h 3044549"/>
                <a:gd name="csX3" fmla="*/ 1479395 w 8926170"/>
                <a:gd name="csY3" fmla="*/ 0 h 3044549"/>
                <a:gd name="csX4" fmla="*/ 1965375 w 8926170"/>
                <a:gd name="csY4" fmla="*/ 0 h 3044549"/>
                <a:gd name="csX5" fmla="*/ 2609580 w 8926170"/>
                <a:gd name="csY5" fmla="*/ 0 h 3044549"/>
                <a:gd name="csX6" fmla="*/ 2937334 w 8926170"/>
                <a:gd name="csY6" fmla="*/ 0 h 3044549"/>
                <a:gd name="csX7" fmla="*/ 3423314 w 8926170"/>
                <a:gd name="csY7" fmla="*/ 0 h 3044549"/>
                <a:gd name="csX8" fmla="*/ 3751068 w 8926170"/>
                <a:gd name="csY8" fmla="*/ 0 h 3044549"/>
                <a:gd name="csX9" fmla="*/ 4157935 w 8926170"/>
                <a:gd name="csY9" fmla="*/ 0 h 3044549"/>
                <a:gd name="csX10" fmla="*/ 4564802 w 8926170"/>
                <a:gd name="csY10" fmla="*/ 0 h 3044549"/>
                <a:gd name="csX11" fmla="*/ 4971669 w 8926170"/>
                <a:gd name="csY11" fmla="*/ 0 h 3044549"/>
                <a:gd name="csX12" fmla="*/ 5378535 w 8926170"/>
                <a:gd name="csY12" fmla="*/ 0 h 3044549"/>
                <a:gd name="csX13" fmla="*/ 5785402 w 8926170"/>
                <a:gd name="csY13" fmla="*/ 0 h 3044549"/>
                <a:gd name="csX14" fmla="*/ 6192269 w 8926170"/>
                <a:gd name="csY14" fmla="*/ 0 h 3044549"/>
                <a:gd name="csX15" fmla="*/ 6836475 w 8926170"/>
                <a:gd name="csY15" fmla="*/ 0 h 3044549"/>
                <a:gd name="csX16" fmla="*/ 7322455 w 8926170"/>
                <a:gd name="csY16" fmla="*/ 0 h 3044549"/>
                <a:gd name="csX17" fmla="*/ 7729322 w 8926170"/>
                <a:gd name="csY17" fmla="*/ 0 h 3044549"/>
                <a:gd name="csX18" fmla="*/ 8418735 w 8926170"/>
                <a:gd name="csY18" fmla="*/ 0 h 3044549"/>
                <a:gd name="csX19" fmla="*/ 8926170 w 8926170"/>
                <a:gd name="csY19" fmla="*/ 507435 h 3044549"/>
                <a:gd name="csX20" fmla="*/ 8926170 w 8926170"/>
                <a:gd name="csY20" fmla="*/ 953964 h 3044549"/>
                <a:gd name="csX21" fmla="*/ 8926170 w 8926170"/>
                <a:gd name="csY21" fmla="*/ 1441087 h 3044549"/>
                <a:gd name="csX22" fmla="*/ 8926170 w 8926170"/>
                <a:gd name="csY22" fmla="*/ 1948507 h 3044549"/>
                <a:gd name="csX23" fmla="*/ 8926170 w 8926170"/>
                <a:gd name="csY23" fmla="*/ 2537114 h 3044549"/>
                <a:gd name="csX24" fmla="*/ 8418735 w 8926170"/>
                <a:gd name="csY24" fmla="*/ 3044549 h 3044549"/>
                <a:gd name="csX25" fmla="*/ 8090981 w 8926170"/>
                <a:gd name="csY25" fmla="*/ 3044549 h 3044549"/>
                <a:gd name="csX26" fmla="*/ 7525888 w 8926170"/>
                <a:gd name="csY26" fmla="*/ 3044549 h 3044549"/>
                <a:gd name="csX27" fmla="*/ 7119021 w 8926170"/>
                <a:gd name="csY27" fmla="*/ 3044549 h 3044549"/>
                <a:gd name="csX28" fmla="*/ 6791268 w 8926170"/>
                <a:gd name="csY28" fmla="*/ 3044549 h 3044549"/>
                <a:gd name="csX29" fmla="*/ 6305288 w 8926170"/>
                <a:gd name="csY29" fmla="*/ 3044549 h 3044549"/>
                <a:gd name="csX30" fmla="*/ 5819308 w 8926170"/>
                <a:gd name="csY30" fmla="*/ 3044549 h 3044549"/>
                <a:gd name="csX31" fmla="*/ 5095989 w 8926170"/>
                <a:gd name="csY31" fmla="*/ 3044549 h 3044549"/>
                <a:gd name="csX32" fmla="*/ 4689122 w 8926170"/>
                <a:gd name="csY32" fmla="*/ 3044549 h 3044549"/>
                <a:gd name="csX33" fmla="*/ 4124029 w 8926170"/>
                <a:gd name="csY33" fmla="*/ 3044549 h 3044549"/>
                <a:gd name="csX34" fmla="*/ 3479823 w 8926170"/>
                <a:gd name="csY34" fmla="*/ 3044549 h 3044549"/>
                <a:gd name="csX35" fmla="*/ 3152070 w 8926170"/>
                <a:gd name="csY35" fmla="*/ 3044549 h 3044549"/>
                <a:gd name="csX36" fmla="*/ 2824316 w 8926170"/>
                <a:gd name="csY36" fmla="*/ 3044549 h 3044549"/>
                <a:gd name="csX37" fmla="*/ 2259223 w 8926170"/>
                <a:gd name="csY37" fmla="*/ 3044549 h 3044549"/>
                <a:gd name="csX38" fmla="*/ 1931469 w 8926170"/>
                <a:gd name="csY38" fmla="*/ 3044549 h 3044549"/>
                <a:gd name="csX39" fmla="*/ 1524602 w 8926170"/>
                <a:gd name="csY39" fmla="*/ 3044549 h 3044549"/>
                <a:gd name="csX40" fmla="*/ 1117735 w 8926170"/>
                <a:gd name="csY40" fmla="*/ 3044549 h 3044549"/>
                <a:gd name="csX41" fmla="*/ 507435 w 8926170"/>
                <a:gd name="csY41" fmla="*/ 3044549 h 3044549"/>
                <a:gd name="csX42" fmla="*/ 0 w 8926170"/>
                <a:gd name="csY42" fmla="*/ 2537114 h 3044549"/>
                <a:gd name="csX43" fmla="*/ 0 w 8926170"/>
                <a:gd name="csY43" fmla="*/ 1989101 h 3044549"/>
                <a:gd name="csX44" fmla="*/ 0 w 8926170"/>
                <a:gd name="csY44" fmla="*/ 1522275 h 3044549"/>
                <a:gd name="csX45" fmla="*/ 0 w 8926170"/>
                <a:gd name="csY45" fmla="*/ 1035152 h 3044549"/>
                <a:gd name="csX46" fmla="*/ 0 w 8926170"/>
                <a:gd name="csY46" fmla="*/ 507435 h 30445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</a:cxnLst>
              <a:rect l="l" t="t" r="r" b="b"/>
              <a:pathLst>
                <a:path w="8926170" h="3044549" fill="none" extrusionOk="0">
                  <a:moveTo>
                    <a:pt x="0" y="507435"/>
                  </a:moveTo>
                  <a:cubicBezTo>
                    <a:pt x="-21658" y="307851"/>
                    <a:pt x="253659" y="6874"/>
                    <a:pt x="507435" y="0"/>
                  </a:cubicBezTo>
                  <a:cubicBezTo>
                    <a:pt x="688510" y="-47188"/>
                    <a:pt x="881250" y="51771"/>
                    <a:pt x="1151641" y="0"/>
                  </a:cubicBezTo>
                  <a:cubicBezTo>
                    <a:pt x="1422032" y="-51771"/>
                    <a:pt x="1364977" y="2126"/>
                    <a:pt x="1479395" y="0"/>
                  </a:cubicBezTo>
                  <a:cubicBezTo>
                    <a:pt x="1593813" y="-2126"/>
                    <a:pt x="1773350" y="10024"/>
                    <a:pt x="1965375" y="0"/>
                  </a:cubicBezTo>
                  <a:cubicBezTo>
                    <a:pt x="2157400" y="-10024"/>
                    <a:pt x="2303038" y="71512"/>
                    <a:pt x="2609580" y="0"/>
                  </a:cubicBezTo>
                  <a:cubicBezTo>
                    <a:pt x="2916123" y="-71512"/>
                    <a:pt x="2819318" y="38745"/>
                    <a:pt x="2937334" y="0"/>
                  </a:cubicBezTo>
                  <a:cubicBezTo>
                    <a:pt x="3055350" y="-38745"/>
                    <a:pt x="3230492" y="8918"/>
                    <a:pt x="3423314" y="0"/>
                  </a:cubicBezTo>
                  <a:cubicBezTo>
                    <a:pt x="3616136" y="-8918"/>
                    <a:pt x="3646800" y="8045"/>
                    <a:pt x="3751068" y="0"/>
                  </a:cubicBezTo>
                  <a:cubicBezTo>
                    <a:pt x="3855336" y="-8045"/>
                    <a:pt x="3970885" y="36347"/>
                    <a:pt x="4157935" y="0"/>
                  </a:cubicBezTo>
                  <a:cubicBezTo>
                    <a:pt x="4344985" y="-36347"/>
                    <a:pt x="4391554" y="7742"/>
                    <a:pt x="4564802" y="0"/>
                  </a:cubicBezTo>
                  <a:cubicBezTo>
                    <a:pt x="4738050" y="-7742"/>
                    <a:pt x="4808918" y="24349"/>
                    <a:pt x="4971669" y="0"/>
                  </a:cubicBezTo>
                  <a:cubicBezTo>
                    <a:pt x="5134420" y="-24349"/>
                    <a:pt x="5260261" y="30119"/>
                    <a:pt x="5378535" y="0"/>
                  </a:cubicBezTo>
                  <a:cubicBezTo>
                    <a:pt x="5496809" y="-30119"/>
                    <a:pt x="5686309" y="15293"/>
                    <a:pt x="5785402" y="0"/>
                  </a:cubicBezTo>
                  <a:cubicBezTo>
                    <a:pt x="5884495" y="-15293"/>
                    <a:pt x="6016725" y="5843"/>
                    <a:pt x="6192269" y="0"/>
                  </a:cubicBezTo>
                  <a:cubicBezTo>
                    <a:pt x="6367813" y="-5843"/>
                    <a:pt x="6597773" y="66731"/>
                    <a:pt x="6836475" y="0"/>
                  </a:cubicBezTo>
                  <a:cubicBezTo>
                    <a:pt x="7075177" y="-66731"/>
                    <a:pt x="7148387" y="9360"/>
                    <a:pt x="7322455" y="0"/>
                  </a:cubicBezTo>
                  <a:cubicBezTo>
                    <a:pt x="7496523" y="-9360"/>
                    <a:pt x="7646684" y="40949"/>
                    <a:pt x="7729322" y="0"/>
                  </a:cubicBezTo>
                  <a:cubicBezTo>
                    <a:pt x="7811960" y="-40949"/>
                    <a:pt x="8264134" y="56611"/>
                    <a:pt x="8418735" y="0"/>
                  </a:cubicBezTo>
                  <a:cubicBezTo>
                    <a:pt x="8688924" y="47590"/>
                    <a:pt x="8985085" y="226716"/>
                    <a:pt x="8926170" y="507435"/>
                  </a:cubicBezTo>
                  <a:cubicBezTo>
                    <a:pt x="8952917" y="678300"/>
                    <a:pt x="8882118" y="826079"/>
                    <a:pt x="8926170" y="953964"/>
                  </a:cubicBezTo>
                  <a:cubicBezTo>
                    <a:pt x="8970222" y="1081849"/>
                    <a:pt x="8890496" y="1202864"/>
                    <a:pt x="8926170" y="1441087"/>
                  </a:cubicBezTo>
                  <a:cubicBezTo>
                    <a:pt x="8961844" y="1679310"/>
                    <a:pt x="8881097" y="1734294"/>
                    <a:pt x="8926170" y="1948507"/>
                  </a:cubicBezTo>
                  <a:cubicBezTo>
                    <a:pt x="8971243" y="2162720"/>
                    <a:pt x="8918826" y="2370184"/>
                    <a:pt x="8926170" y="2537114"/>
                  </a:cubicBezTo>
                  <a:cubicBezTo>
                    <a:pt x="8980152" y="2780187"/>
                    <a:pt x="8667868" y="3072310"/>
                    <a:pt x="8418735" y="3044549"/>
                  </a:cubicBezTo>
                  <a:cubicBezTo>
                    <a:pt x="8263838" y="3064728"/>
                    <a:pt x="8243867" y="3022374"/>
                    <a:pt x="8090981" y="3044549"/>
                  </a:cubicBezTo>
                  <a:cubicBezTo>
                    <a:pt x="7938095" y="3066724"/>
                    <a:pt x="7749084" y="3041837"/>
                    <a:pt x="7525888" y="3044549"/>
                  </a:cubicBezTo>
                  <a:cubicBezTo>
                    <a:pt x="7302692" y="3047261"/>
                    <a:pt x="7307882" y="3010090"/>
                    <a:pt x="7119021" y="3044549"/>
                  </a:cubicBezTo>
                  <a:cubicBezTo>
                    <a:pt x="6930160" y="3079008"/>
                    <a:pt x="6919050" y="3035024"/>
                    <a:pt x="6791268" y="3044549"/>
                  </a:cubicBezTo>
                  <a:cubicBezTo>
                    <a:pt x="6663486" y="3054074"/>
                    <a:pt x="6495874" y="3025153"/>
                    <a:pt x="6305288" y="3044549"/>
                  </a:cubicBezTo>
                  <a:cubicBezTo>
                    <a:pt x="6114702" y="3063945"/>
                    <a:pt x="5930328" y="3033651"/>
                    <a:pt x="5819308" y="3044549"/>
                  </a:cubicBezTo>
                  <a:cubicBezTo>
                    <a:pt x="5708288" y="3055447"/>
                    <a:pt x="5278649" y="2958083"/>
                    <a:pt x="5095989" y="3044549"/>
                  </a:cubicBezTo>
                  <a:cubicBezTo>
                    <a:pt x="4913329" y="3131015"/>
                    <a:pt x="4858772" y="3028099"/>
                    <a:pt x="4689122" y="3044549"/>
                  </a:cubicBezTo>
                  <a:cubicBezTo>
                    <a:pt x="4519472" y="3060999"/>
                    <a:pt x="4402903" y="3031263"/>
                    <a:pt x="4124029" y="3044549"/>
                  </a:cubicBezTo>
                  <a:cubicBezTo>
                    <a:pt x="3845155" y="3057835"/>
                    <a:pt x="3692039" y="3038113"/>
                    <a:pt x="3479823" y="3044549"/>
                  </a:cubicBezTo>
                  <a:cubicBezTo>
                    <a:pt x="3267607" y="3050985"/>
                    <a:pt x="3287275" y="3019548"/>
                    <a:pt x="3152070" y="3044549"/>
                  </a:cubicBezTo>
                  <a:cubicBezTo>
                    <a:pt x="3016865" y="3069550"/>
                    <a:pt x="2981106" y="3022450"/>
                    <a:pt x="2824316" y="3044549"/>
                  </a:cubicBezTo>
                  <a:cubicBezTo>
                    <a:pt x="2667526" y="3066648"/>
                    <a:pt x="2439263" y="3018505"/>
                    <a:pt x="2259223" y="3044549"/>
                  </a:cubicBezTo>
                  <a:cubicBezTo>
                    <a:pt x="2079183" y="3070593"/>
                    <a:pt x="2000244" y="3042285"/>
                    <a:pt x="1931469" y="3044549"/>
                  </a:cubicBezTo>
                  <a:cubicBezTo>
                    <a:pt x="1862694" y="3046813"/>
                    <a:pt x="1715748" y="3007286"/>
                    <a:pt x="1524602" y="3044549"/>
                  </a:cubicBezTo>
                  <a:cubicBezTo>
                    <a:pt x="1333456" y="3081812"/>
                    <a:pt x="1243401" y="3042963"/>
                    <a:pt x="1117735" y="3044549"/>
                  </a:cubicBezTo>
                  <a:cubicBezTo>
                    <a:pt x="992069" y="3046135"/>
                    <a:pt x="796978" y="2998634"/>
                    <a:pt x="507435" y="3044549"/>
                  </a:cubicBezTo>
                  <a:cubicBezTo>
                    <a:pt x="197671" y="3079329"/>
                    <a:pt x="-70747" y="2834770"/>
                    <a:pt x="0" y="2537114"/>
                  </a:cubicBezTo>
                  <a:cubicBezTo>
                    <a:pt x="-47697" y="2396478"/>
                    <a:pt x="28472" y="2104902"/>
                    <a:pt x="0" y="1989101"/>
                  </a:cubicBezTo>
                  <a:cubicBezTo>
                    <a:pt x="-28472" y="1873300"/>
                    <a:pt x="15445" y="1742875"/>
                    <a:pt x="0" y="1522275"/>
                  </a:cubicBezTo>
                  <a:cubicBezTo>
                    <a:pt x="-15445" y="1301675"/>
                    <a:pt x="31154" y="1222413"/>
                    <a:pt x="0" y="1035152"/>
                  </a:cubicBezTo>
                  <a:cubicBezTo>
                    <a:pt x="-31154" y="847891"/>
                    <a:pt x="44344" y="677898"/>
                    <a:pt x="0" y="507435"/>
                  </a:cubicBezTo>
                  <a:close/>
                </a:path>
                <a:path w="8926170" h="3044549" stroke="0" extrusionOk="0">
                  <a:moveTo>
                    <a:pt x="0" y="507435"/>
                  </a:moveTo>
                  <a:cubicBezTo>
                    <a:pt x="10361" y="206509"/>
                    <a:pt x="240627" y="36427"/>
                    <a:pt x="507435" y="0"/>
                  </a:cubicBezTo>
                  <a:cubicBezTo>
                    <a:pt x="775608" y="-85734"/>
                    <a:pt x="1072464" y="51027"/>
                    <a:pt x="1230754" y="0"/>
                  </a:cubicBezTo>
                  <a:cubicBezTo>
                    <a:pt x="1389044" y="-51027"/>
                    <a:pt x="1596163" y="5253"/>
                    <a:pt x="1716734" y="0"/>
                  </a:cubicBezTo>
                  <a:cubicBezTo>
                    <a:pt x="1837305" y="-5253"/>
                    <a:pt x="2087918" y="20168"/>
                    <a:pt x="2360940" y="0"/>
                  </a:cubicBezTo>
                  <a:cubicBezTo>
                    <a:pt x="2633962" y="-20168"/>
                    <a:pt x="2839486" y="31211"/>
                    <a:pt x="3005145" y="0"/>
                  </a:cubicBezTo>
                  <a:cubicBezTo>
                    <a:pt x="3170804" y="-31211"/>
                    <a:pt x="3336752" y="27909"/>
                    <a:pt x="3570238" y="0"/>
                  </a:cubicBezTo>
                  <a:cubicBezTo>
                    <a:pt x="3803724" y="-27909"/>
                    <a:pt x="4124583" y="76330"/>
                    <a:pt x="4293557" y="0"/>
                  </a:cubicBezTo>
                  <a:cubicBezTo>
                    <a:pt x="4462531" y="-76330"/>
                    <a:pt x="4528289" y="20104"/>
                    <a:pt x="4621311" y="0"/>
                  </a:cubicBezTo>
                  <a:cubicBezTo>
                    <a:pt x="4714333" y="-20104"/>
                    <a:pt x="4961833" y="19769"/>
                    <a:pt x="5265517" y="0"/>
                  </a:cubicBezTo>
                  <a:cubicBezTo>
                    <a:pt x="5569201" y="-19769"/>
                    <a:pt x="5754676" y="39748"/>
                    <a:pt x="5988836" y="0"/>
                  </a:cubicBezTo>
                  <a:cubicBezTo>
                    <a:pt x="6222996" y="-39748"/>
                    <a:pt x="6517679" y="34146"/>
                    <a:pt x="6712155" y="0"/>
                  </a:cubicBezTo>
                  <a:cubicBezTo>
                    <a:pt x="6906631" y="-34146"/>
                    <a:pt x="7218848" y="23464"/>
                    <a:pt x="7435473" y="0"/>
                  </a:cubicBezTo>
                  <a:cubicBezTo>
                    <a:pt x="7652098" y="-23464"/>
                    <a:pt x="7814931" y="25093"/>
                    <a:pt x="7921453" y="0"/>
                  </a:cubicBezTo>
                  <a:cubicBezTo>
                    <a:pt x="8027975" y="-25093"/>
                    <a:pt x="8193276" y="12749"/>
                    <a:pt x="8418735" y="0"/>
                  </a:cubicBezTo>
                  <a:cubicBezTo>
                    <a:pt x="8634639" y="40629"/>
                    <a:pt x="8983977" y="237145"/>
                    <a:pt x="8926170" y="507435"/>
                  </a:cubicBezTo>
                  <a:cubicBezTo>
                    <a:pt x="8982773" y="692149"/>
                    <a:pt x="8893871" y="817787"/>
                    <a:pt x="8926170" y="1014855"/>
                  </a:cubicBezTo>
                  <a:cubicBezTo>
                    <a:pt x="8958469" y="1211923"/>
                    <a:pt x="8880149" y="1319179"/>
                    <a:pt x="8926170" y="1481681"/>
                  </a:cubicBezTo>
                  <a:cubicBezTo>
                    <a:pt x="8972191" y="1644183"/>
                    <a:pt x="8886002" y="1731849"/>
                    <a:pt x="8926170" y="1928210"/>
                  </a:cubicBezTo>
                  <a:cubicBezTo>
                    <a:pt x="8966338" y="2124571"/>
                    <a:pt x="8906903" y="2337134"/>
                    <a:pt x="8926170" y="2537114"/>
                  </a:cubicBezTo>
                  <a:cubicBezTo>
                    <a:pt x="8898165" y="2820755"/>
                    <a:pt x="8632151" y="3003638"/>
                    <a:pt x="8418735" y="3044549"/>
                  </a:cubicBezTo>
                  <a:cubicBezTo>
                    <a:pt x="8217478" y="3101545"/>
                    <a:pt x="8043361" y="2997065"/>
                    <a:pt x="7853642" y="3044549"/>
                  </a:cubicBezTo>
                  <a:cubicBezTo>
                    <a:pt x="7663923" y="3092033"/>
                    <a:pt x="7531202" y="3008971"/>
                    <a:pt x="7367662" y="3044549"/>
                  </a:cubicBezTo>
                  <a:cubicBezTo>
                    <a:pt x="7204122" y="3080127"/>
                    <a:pt x="7018183" y="3039423"/>
                    <a:pt x="6802569" y="3044549"/>
                  </a:cubicBezTo>
                  <a:cubicBezTo>
                    <a:pt x="6586955" y="3049675"/>
                    <a:pt x="6587579" y="3039913"/>
                    <a:pt x="6395703" y="3044549"/>
                  </a:cubicBezTo>
                  <a:cubicBezTo>
                    <a:pt x="6203827" y="3049185"/>
                    <a:pt x="6045221" y="2996159"/>
                    <a:pt x="5751497" y="3044549"/>
                  </a:cubicBezTo>
                  <a:cubicBezTo>
                    <a:pt x="5457773" y="3092939"/>
                    <a:pt x="5407080" y="3023562"/>
                    <a:pt x="5265517" y="3044549"/>
                  </a:cubicBezTo>
                  <a:cubicBezTo>
                    <a:pt x="5123954" y="3065536"/>
                    <a:pt x="4858467" y="2986325"/>
                    <a:pt x="4542198" y="3044549"/>
                  </a:cubicBezTo>
                  <a:cubicBezTo>
                    <a:pt x="4225929" y="3102773"/>
                    <a:pt x="4209549" y="2990697"/>
                    <a:pt x="3977105" y="3044549"/>
                  </a:cubicBezTo>
                  <a:cubicBezTo>
                    <a:pt x="3744661" y="3098401"/>
                    <a:pt x="3402432" y="3044274"/>
                    <a:pt x="3253786" y="3044549"/>
                  </a:cubicBezTo>
                  <a:cubicBezTo>
                    <a:pt x="3105140" y="3044824"/>
                    <a:pt x="3061499" y="3039308"/>
                    <a:pt x="2926032" y="3044549"/>
                  </a:cubicBezTo>
                  <a:cubicBezTo>
                    <a:pt x="2790565" y="3049790"/>
                    <a:pt x="2485933" y="3017622"/>
                    <a:pt x="2202714" y="3044549"/>
                  </a:cubicBezTo>
                  <a:cubicBezTo>
                    <a:pt x="1919495" y="3071476"/>
                    <a:pt x="1752082" y="2981351"/>
                    <a:pt x="1479395" y="3044549"/>
                  </a:cubicBezTo>
                  <a:cubicBezTo>
                    <a:pt x="1206708" y="3107747"/>
                    <a:pt x="1158103" y="3003866"/>
                    <a:pt x="1072528" y="3044549"/>
                  </a:cubicBezTo>
                  <a:cubicBezTo>
                    <a:pt x="986953" y="3085232"/>
                    <a:pt x="621817" y="3043946"/>
                    <a:pt x="507435" y="3044549"/>
                  </a:cubicBezTo>
                  <a:cubicBezTo>
                    <a:pt x="231231" y="3072403"/>
                    <a:pt x="26676" y="2777623"/>
                    <a:pt x="0" y="2537114"/>
                  </a:cubicBezTo>
                  <a:cubicBezTo>
                    <a:pt x="-463" y="2299316"/>
                    <a:pt x="37175" y="2185064"/>
                    <a:pt x="0" y="1989101"/>
                  </a:cubicBezTo>
                  <a:cubicBezTo>
                    <a:pt x="-37175" y="1793138"/>
                    <a:pt x="33907" y="1658278"/>
                    <a:pt x="0" y="1522275"/>
                  </a:cubicBezTo>
                  <a:cubicBezTo>
                    <a:pt x="-33907" y="1386272"/>
                    <a:pt x="40919" y="1218069"/>
                    <a:pt x="0" y="1035152"/>
                  </a:cubicBezTo>
                  <a:cubicBezTo>
                    <a:pt x="-40919" y="852235"/>
                    <a:pt x="29125" y="638581"/>
                    <a:pt x="0" y="507435"/>
                  </a:cubicBezTo>
                  <a:close/>
                </a:path>
              </a:pathLst>
            </a:custGeom>
            <a:solidFill>
              <a:schemeClr val="lt1">
                <a:alpha val="93000"/>
              </a:schemeClr>
            </a:solidFill>
            <a:ln w="19050" cmpd="thinThick">
              <a:solidFill>
                <a:srgbClr val="FF3F6E"/>
              </a:solidFill>
              <a:extLst>
                <a:ext uri="{C807C97D-BFC1-408E-A445-0C87EB9F89A2}">
                  <ask:lineSketchStyleProps xmlns:ask="http://schemas.microsoft.com/office/drawing/2018/sketchyshapes" sd="38168120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E92FB1-332C-6818-0958-EC8B01D41BB5}"/>
                </a:ext>
              </a:extLst>
            </p:cNvPr>
            <p:cNvSpPr txBox="1"/>
            <p:nvPr/>
          </p:nvSpPr>
          <p:spPr>
            <a:xfrm>
              <a:off x="1281578" y="1964456"/>
              <a:ext cx="8029502" cy="17806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 err="1"/>
                <a:t>Hào</a:t>
              </a:r>
              <a:r>
                <a:rPr lang="en-US" sz="4400" dirty="0"/>
                <a:t> </a:t>
              </a:r>
              <a:r>
                <a:rPr lang="en-US" sz="4400" dirty="0" err="1"/>
                <a:t>hứng</a:t>
              </a:r>
              <a:r>
                <a:rPr lang="en-US" sz="4400" dirty="0"/>
                <a:t>, </a:t>
              </a:r>
              <a:r>
                <a:rPr lang="en-US" sz="4400" dirty="0" err="1"/>
                <a:t>thích</a:t>
              </a:r>
              <a:r>
                <a:rPr lang="en-US" sz="4400" dirty="0"/>
                <a:t> </a:t>
              </a:r>
              <a:r>
                <a:rPr lang="en-US" sz="4400" dirty="0" err="1"/>
                <a:t>thú</a:t>
              </a:r>
              <a:r>
                <a:rPr lang="en-US" sz="4400" dirty="0"/>
                <a:t>, </a:t>
              </a:r>
              <a:r>
                <a:rPr lang="en-US" sz="4400" dirty="0" err="1"/>
                <a:t>ngưỡng</a:t>
              </a:r>
              <a:r>
                <a:rPr lang="en-US" sz="4400" dirty="0"/>
                <a:t> </a:t>
              </a:r>
              <a:r>
                <a:rPr lang="en-US" sz="4400" dirty="0" err="1"/>
                <a:t>mộ</a:t>
              </a:r>
              <a:endParaRPr lang="en-US" sz="4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A41792-E46B-EE9C-ECA3-13A15CDA2642}"/>
              </a:ext>
            </a:extLst>
          </p:cNvPr>
          <p:cNvGrpSpPr/>
          <p:nvPr/>
        </p:nvGrpSpPr>
        <p:grpSpPr>
          <a:xfrm>
            <a:off x="171132" y="921205"/>
            <a:ext cx="11844757" cy="1627414"/>
            <a:chOff x="74674" y="2599672"/>
            <a:chExt cx="11330645" cy="162741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F662FCB-C736-4B3A-FD28-F6064E7110D1}"/>
                </a:ext>
              </a:extLst>
            </p:cNvPr>
            <p:cNvSpPr/>
            <p:nvPr/>
          </p:nvSpPr>
          <p:spPr>
            <a:xfrm>
              <a:off x="74674" y="3087617"/>
              <a:ext cx="11330645" cy="1139469"/>
            </a:xfrm>
            <a:custGeom>
              <a:avLst/>
              <a:gdLst>
                <a:gd name="csX0" fmla="*/ 0 w 11330645"/>
                <a:gd name="csY0" fmla="*/ 278270 h 1139469"/>
                <a:gd name="csX1" fmla="*/ 278270 w 11330645"/>
                <a:gd name="csY1" fmla="*/ 0 h 1139469"/>
                <a:gd name="csX2" fmla="*/ 11052375 w 11330645"/>
                <a:gd name="csY2" fmla="*/ 0 h 1139469"/>
                <a:gd name="csX3" fmla="*/ 11330645 w 11330645"/>
                <a:gd name="csY3" fmla="*/ 278270 h 1139469"/>
                <a:gd name="csX4" fmla="*/ 11330645 w 11330645"/>
                <a:gd name="csY4" fmla="*/ 861199 h 1139469"/>
                <a:gd name="csX5" fmla="*/ 11052375 w 11330645"/>
                <a:gd name="csY5" fmla="*/ 1139469 h 1139469"/>
                <a:gd name="csX6" fmla="*/ 278270 w 11330645"/>
                <a:gd name="csY6" fmla="*/ 1139469 h 1139469"/>
                <a:gd name="csX7" fmla="*/ 0 w 11330645"/>
                <a:gd name="csY7" fmla="*/ 861199 h 1139469"/>
                <a:gd name="csX8" fmla="*/ 0 w 11330645"/>
                <a:gd name="csY8" fmla="*/ 278270 h 11394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330645" h="1139469" fill="none" extrusionOk="0">
                  <a:moveTo>
                    <a:pt x="0" y="278270"/>
                  </a:moveTo>
                  <a:cubicBezTo>
                    <a:pt x="-8097" y="152960"/>
                    <a:pt x="118313" y="-4216"/>
                    <a:pt x="278270" y="0"/>
                  </a:cubicBezTo>
                  <a:cubicBezTo>
                    <a:pt x="2758774" y="-35273"/>
                    <a:pt x="7253141" y="-144294"/>
                    <a:pt x="11052375" y="0"/>
                  </a:cubicBezTo>
                  <a:cubicBezTo>
                    <a:pt x="11208946" y="879"/>
                    <a:pt x="11326514" y="121103"/>
                    <a:pt x="11330645" y="278270"/>
                  </a:cubicBezTo>
                  <a:cubicBezTo>
                    <a:pt x="11334283" y="420024"/>
                    <a:pt x="11355781" y="595098"/>
                    <a:pt x="11330645" y="861199"/>
                  </a:cubicBezTo>
                  <a:cubicBezTo>
                    <a:pt x="11349939" y="1000293"/>
                    <a:pt x="11207880" y="1137495"/>
                    <a:pt x="11052375" y="1139469"/>
                  </a:cubicBezTo>
                  <a:cubicBezTo>
                    <a:pt x="9131003" y="1216994"/>
                    <a:pt x="4448404" y="1095766"/>
                    <a:pt x="278270" y="1139469"/>
                  </a:cubicBezTo>
                  <a:cubicBezTo>
                    <a:pt x="119273" y="1137997"/>
                    <a:pt x="-16059" y="1014663"/>
                    <a:pt x="0" y="861199"/>
                  </a:cubicBezTo>
                  <a:cubicBezTo>
                    <a:pt x="-6472" y="690339"/>
                    <a:pt x="26650" y="558100"/>
                    <a:pt x="0" y="278270"/>
                  </a:cubicBezTo>
                  <a:close/>
                </a:path>
                <a:path w="11330645" h="1139469" stroke="0" extrusionOk="0">
                  <a:moveTo>
                    <a:pt x="0" y="278270"/>
                  </a:moveTo>
                  <a:cubicBezTo>
                    <a:pt x="-902" y="121469"/>
                    <a:pt x="104643" y="16152"/>
                    <a:pt x="278270" y="0"/>
                  </a:cubicBezTo>
                  <a:cubicBezTo>
                    <a:pt x="2747967" y="-95379"/>
                    <a:pt x="8002352" y="58096"/>
                    <a:pt x="11052375" y="0"/>
                  </a:cubicBezTo>
                  <a:cubicBezTo>
                    <a:pt x="11181548" y="-17254"/>
                    <a:pt x="11323571" y="119502"/>
                    <a:pt x="11330645" y="278270"/>
                  </a:cubicBezTo>
                  <a:cubicBezTo>
                    <a:pt x="11292486" y="449541"/>
                    <a:pt x="11317546" y="773260"/>
                    <a:pt x="11330645" y="861199"/>
                  </a:cubicBezTo>
                  <a:cubicBezTo>
                    <a:pt x="11335624" y="1008965"/>
                    <a:pt x="11198401" y="1131841"/>
                    <a:pt x="11052375" y="1139469"/>
                  </a:cubicBezTo>
                  <a:cubicBezTo>
                    <a:pt x="6475166" y="1079563"/>
                    <a:pt x="2629736" y="1221983"/>
                    <a:pt x="278270" y="1139469"/>
                  </a:cubicBezTo>
                  <a:cubicBezTo>
                    <a:pt x="95966" y="1146544"/>
                    <a:pt x="-2776" y="1017700"/>
                    <a:pt x="0" y="861199"/>
                  </a:cubicBezTo>
                  <a:cubicBezTo>
                    <a:pt x="-7951" y="605188"/>
                    <a:pt x="4360" y="361768"/>
                    <a:pt x="0" y="2782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</a:rPr>
                <a:t>   4. Theo </a:t>
              </a:r>
              <a:r>
                <a:rPr lang="en-US" sz="3200" b="1" dirty="0" err="1">
                  <a:solidFill>
                    <a:srgbClr val="002060"/>
                  </a:solidFill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</a:rPr>
                <a:t>cảm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xúc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</a:rPr>
                <a:t> Mua </a:t>
              </a:r>
              <a:r>
                <a:rPr lang="en-US" sz="3200" b="1" dirty="0" err="1">
                  <a:solidFill>
                    <a:srgbClr val="002060"/>
                  </a:solidFill>
                </a:rPr>
                <a:t>như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thế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khi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</a:rPr>
                <a:t>         </a:t>
              </a:r>
              <a:r>
                <a:rPr lang="en-US" sz="3200" b="1" dirty="0" err="1">
                  <a:solidFill>
                    <a:srgbClr val="002060"/>
                  </a:solidFill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thầy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giáo</a:t>
              </a:r>
              <a:r>
                <a:rPr lang="en-US" sz="3200" b="1" dirty="0">
                  <a:solidFill>
                    <a:srgbClr val="002060"/>
                  </a:solidFill>
                </a:rPr>
                <a:t>?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941930-6D61-C1D0-3E57-CF6706426C10}"/>
                </a:ext>
              </a:extLst>
            </p:cNvPr>
            <p:cNvGrpSpPr/>
            <p:nvPr/>
          </p:nvGrpSpPr>
          <p:grpSpPr>
            <a:xfrm>
              <a:off x="209564" y="2599672"/>
              <a:ext cx="862711" cy="923589"/>
              <a:chOff x="209564" y="2599672"/>
              <a:chExt cx="862711" cy="92358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00BCD97-00B9-DA41-4B45-BB63B0793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564" y="261886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F8A2449-9C33-F355-4D34-39933F7617EB}"/>
                  </a:ext>
                </a:extLst>
              </p:cNvPr>
              <p:cNvSpPr/>
              <p:nvPr/>
            </p:nvSpPr>
            <p:spPr>
              <a:xfrm>
                <a:off x="657909" y="2599672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#9Slide03 AllRoundGothic" panose="020B0503020202020104" pitchFamily="34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24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B5CDD05-8AC0-2984-3AFD-19231ECF897F}"/>
              </a:ext>
            </a:extLst>
          </p:cNvPr>
          <p:cNvGrpSpPr/>
          <p:nvPr/>
        </p:nvGrpSpPr>
        <p:grpSpPr>
          <a:xfrm>
            <a:off x="322430" y="671029"/>
            <a:ext cx="11743281" cy="1601143"/>
            <a:chOff x="359043" y="3850480"/>
            <a:chExt cx="11743281" cy="1601143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57CE05E-7F37-943D-7F25-AE3E04A09AC4}"/>
                </a:ext>
              </a:extLst>
            </p:cNvPr>
            <p:cNvSpPr/>
            <p:nvPr/>
          </p:nvSpPr>
          <p:spPr>
            <a:xfrm>
              <a:off x="359043" y="4391217"/>
              <a:ext cx="11743281" cy="1060406"/>
            </a:xfrm>
            <a:custGeom>
              <a:avLst/>
              <a:gdLst>
                <a:gd name="csX0" fmla="*/ 0 w 11743281"/>
                <a:gd name="csY0" fmla="*/ 126581 h 1060406"/>
                <a:gd name="csX1" fmla="*/ 126581 w 11743281"/>
                <a:gd name="csY1" fmla="*/ 0 h 1060406"/>
                <a:gd name="csX2" fmla="*/ 11616700 w 11743281"/>
                <a:gd name="csY2" fmla="*/ 0 h 1060406"/>
                <a:gd name="csX3" fmla="*/ 11743281 w 11743281"/>
                <a:gd name="csY3" fmla="*/ 126581 h 1060406"/>
                <a:gd name="csX4" fmla="*/ 11743281 w 11743281"/>
                <a:gd name="csY4" fmla="*/ 933825 h 1060406"/>
                <a:gd name="csX5" fmla="*/ 11616700 w 11743281"/>
                <a:gd name="csY5" fmla="*/ 1060406 h 1060406"/>
                <a:gd name="csX6" fmla="*/ 126581 w 11743281"/>
                <a:gd name="csY6" fmla="*/ 1060406 h 1060406"/>
                <a:gd name="csX7" fmla="*/ 0 w 11743281"/>
                <a:gd name="csY7" fmla="*/ 933825 h 1060406"/>
                <a:gd name="csX8" fmla="*/ 0 w 11743281"/>
                <a:gd name="csY8" fmla="*/ 126581 h 10604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743281" h="1060406" fill="none" extrusionOk="0">
                  <a:moveTo>
                    <a:pt x="0" y="126581"/>
                  </a:moveTo>
                  <a:cubicBezTo>
                    <a:pt x="-1053" y="60364"/>
                    <a:pt x="50725" y="-3997"/>
                    <a:pt x="126581" y="0"/>
                  </a:cubicBezTo>
                  <a:cubicBezTo>
                    <a:pt x="2732922" y="-35273"/>
                    <a:pt x="9203344" y="-144294"/>
                    <a:pt x="11616700" y="0"/>
                  </a:cubicBezTo>
                  <a:cubicBezTo>
                    <a:pt x="11689109" y="761"/>
                    <a:pt x="11735541" y="50146"/>
                    <a:pt x="11743281" y="126581"/>
                  </a:cubicBezTo>
                  <a:cubicBezTo>
                    <a:pt x="11684255" y="230140"/>
                    <a:pt x="11734793" y="638329"/>
                    <a:pt x="11743281" y="933825"/>
                  </a:cubicBezTo>
                  <a:cubicBezTo>
                    <a:pt x="11752413" y="996828"/>
                    <a:pt x="11691666" y="1054924"/>
                    <a:pt x="11616700" y="1060406"/>
                  </a:cubicBezTo>
                  <a:cubicBezTo>
                    <a:pt x="8983120" y="1137931"/>
                    <a:pt x="2449830" y="1016703"/>
                    <a:pt x="126581" y="1060406"/>
                  </a:cubicBezTo>
                  <a:cubicBezTo>
                    <a:pt x="44461" y="1057023"/>
                    <a:pt x="-9693" y="1003602"/>
                    <a:pt x="0" y="933825"/>
                  </a:cubicBezTo>
                  <a:cubicBezTo>
                    <a:pt x="42447" y="729808"/>
                    <a:pt x="26789" y="214017"/>
                    <a:pt x="0" y="126581"/>
                  </a:cubicBezTo>
                  <a:close/>
                </a:path>
                <a:path w="11743281" h="1060406" stroke="0" extrusionOk="0">
                  <a:moveTo>
                    <a:pt x="0" y="126581"/>
                  </a:moveTo>
                  <a:cubicBezTo>
                    <a:pt x="-310" y="55599"/>
                    <a:pt x="50511" y="4990"/>
                    <a:pt x="126581" y="0"/>
                  </a:cubicBezTo>
                  <a:cubicBezTo>
                    <a:pt x="4398205" y="-95379"/>
                    <a:pt x="6734298" y="58096"/>
                    <a:pt x="11616700" y="0"/>
                  </a:cubicBezTo>
                  <a:cubicBezTo>
                    <a:pt x="11675218" y="-8018"/>
                    <a:pt x="11740065" y="54361"/>
                    <a:pt x="11743281" y="126581"/>
                  </a:cubicBezTo>
                  <a:cubicBezTo>
                    <a:pt x="11676921" y="312260"/>
                    <a:pt x="11722286" y="835336"/>
                    <a:pt x="11743281" y="933825"/>
                  </a:cubicBezTo>
                  <a:cubicBezTo>
                    <a:pt x="11745431" y="1001178"/>
                    <a:pt x="11677966" y="1051796"/>
                    <a:pt x="11616700" y="1060406"/>
                  </a:cubicBezTo>
                  <a:cubicBezTo>
                    <a:pt x="7952470" y="1000500"/>
                    <a:pt x="3807075" y="1142920"/>
                    <a:pt x="126581" y="1060406"/>
                  </a:cubicBezTo>
                  <a:cubicBezTo>
                    <a:pt x="45398" y="1063193"/>
                    <a:pt x="-8054" y="1011908"/>
                    <a:pt x="0" y="933825"/>
                  </a:cubicBezTo>
                  <a:cubicBezTo>
                    <a:pt x="26655" y="850501"/>
                    <a:pt x="-58627" y="524913"/>
                    <a:pt x="0" y="12658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1193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 5.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với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thầy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cô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giáo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tốt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đã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cùng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người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thân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D0BAB6E-0374-C739-DA97-ECF50A1961F7}"/>
                </a:ext>
              </a:extLst>
            </p:cNvPr>
            <p:cNvGrpSpPr/>
            <p:nvPr/>
          </p:nvGrpSpPr>
          <p:grpSpPr>
            <a:xfrm>
              <a:off x="457029" y="3850480"/>
              <a:ext cx="862711" cy="984549"/>
              <a:chOff x="589047" y="1362172"/>
              <a:chExt cx="862711" cy="984549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F24039D-594C-61D7-FC8A-F74B1E8B2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047" y="144232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67C36D6-71CA-8765-D59B-EAF50D164D93}"/>
                  </a:ext>
                </a:extLst>
              </p:cNvPr>
              <p:cNvSpPr/>
              <p:nvPr/>
            </p:nvSpPr>
            <p:spPr>
              <a:xfrm>
                <a:off x="1037392" y="1362172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#9Slide03 AllRoundGothic" panose="020B0503020202020104" pitchFamily="34" charset="0"/>
                  </a:rPr>
                  <a:t>?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2DE6DE-FA27-E0D6-9597-DD90CFFF3250}"/>
              </a:ext>
            </a:extLst>
          </p:cNvPr>
          <p:cNvGrpSpPr/>
          <p:nvPr/>
        </p:nvGrpSpPr>
        <p:grpSpPr>
          <a:xfrm>
            <a:off x="696264" y="2729614"/>
            <a:ext cx="10799472" cy="2775074"/>
            <a:chOff x="709469" y="1622384"/>
            <a:chExt cx="10799472" cy="642226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FB0ACB-AC50-4363-2293-0FD915A66F04}"/>
                </a:ext>
              </a:extLst>
            </p:cNvPr>
            <p:cNvSpPr/>
            <p:nvPr/>
          </p:nvSpPr>
          <p:spPr>
            <a:xfrm>
              <a:off x="709469" y="1622384"/>
              <a:ext cx="10694924" cy="6422260"/>
            </a:xfrm>
            <a:custGeom>
              <a:avLst/>
              <a:gdLst>
                <a:gd name="csX0" fmla="*/ 0 w 10694924"/>
                <a:gd name="csY0" fmla="*/ 1070398 h 6422260"/>
                <a:gd name="csX1" fmla="*/ 1070398 w 10694924"/>
                <a:gd name="csY1" fmla="*/ 0 h 6422260"/>
                <a:gd name="csX2" fmla="*/ 1384049 w 10694924"/>
                <a:gd name="csY2" fmla="*/ 0 h 6422260"/>
                <a:gd name="csX3" fmla="*/ 1783242 w 10694924"/>
                <a:gd name="csY3" fmla="*/ 0 h 6422260"/>
                <a:gd name="csX4" fmla="*/ 2439058 w 10694924"/>
                <a:gd name="csY4" fmla="*/ 0 h 6422260"/>
                <a:gd name="csX5" fmla="*/ 2923792 w 10694924"/>
                <a:gd name="csY5" fmla="*/ 0 h 6422260"/>
                <a:gd name="csX6" fmla="*/ 3322985 w 10694924"/>
                <a:gd name="csY6" fmla="*/ 0 h 6422260"/>
                <a:gd name="csX7" fmla="*/ 4064343 w 10694924"/>
                <a:gd name="csY7" fmla="*/ 0 h 6422260"/>
                <a:gd name="csX8" fmla="*/ 4805701 w 10694924"/>
                <a:gd name="csY8" fmla="*/ 0 h 6422260"/>
                <a:gd name="csX9" fmla="*/ 5547058 w 10694924"/>
                <a:gd name="csY9" fmla="*/ 0 h 6422260"/>
                <a:gd name="csX10" fmla="*/ 5860710 w 10694924"/>
                <a:gd name="csY10" fmla="*/ 0 h 6422260"/>
                <a:gd name="csX11" fmla="*/ 6345444 w 10694924"/>
                <a:gd name="csY11" fmla="*/ 0 h 6422260"/>
                <a:gd name="csX12" fmla="*/ 6915719 w 10694924"/>
                <a:gd name="csY12" fmla="*/ 0 h 6422260"/>
                <a:gd name="csX13" fmla="*/ 7314911 w 10694924"/>
                <a:gd name="csY13" fmla="*/ 0 h 6422260"/>
                <a:gd name="csX14" fmla="*/ 7970728 w 10694924"/>
                <a:gd name="csY14" fmla="*/ 0 h 6422260"/>
                <a:gd name="csX15" fmla="*/ 8455462 w 10694924"/>
                <a:gd name="csY15" fmla="*/ 0 h 6422260"/>
                <a:gd name="csX16" fmla="*/ 9111278 w 10694924"/>
                <a:gd name="csY16" fmla="*/ 0 h 6422260"/>
                <a:gd name="csX17" fmla="*/ 9624526 w 10694924"/>
                <a:gd name="csY17" fmla="*/ 0 h 6422260"/>
                <a:gd name="csX18" fmla="*/ 10694924 w 10694924"/>
                <a:gd name="csY18" fmla="*/ 1070398 h 6422260"/>
                <a:gd name="csX19" fmla="*/ 10694924 w 10694924"/>
                <a:gd name="csY19" fmla="*/ 1477137 h 6422260"/>
                <a:gd name="csX20" fmla="*/ 10694924 w 10694924"/>
                <a:gd name="csY20" fmla="*/ 1969505 h 6422260"/>
                <a:gd name="csX21" fmla="*/ 10694924 w 10694924"/>
                <a:gd name="csY21" fmla="*/ 2590318 h 6422260"/>
                <a:gd name="csX22" fmla="*/ 10694924 w 10694924"/>
                <a:gd name="csY22" fmla="*/ 3039871 h 6422260"/>
                <a:gd name="csX23" fmla="*/ 10694924 w 10694924"/>
                <a:gd name="csY23" fmla="*/ 3575054 h 6422260"/>
                <a:gd name="csX24" fmla="*/ 10694924 w 10694924"/>
                <a:gd name="csY24" fmla="*/ 4153052 h 6422260"/>
                <a:gd name="csX25" fmla="*/ 10694924 w 10694924"/>
                <a:gd name="csY25" fmla="*/ 4559791 h 6422260"/>
                <a:gd name="csX26" fmla="*/ 10694924 w 10694924"/>
                <a:gd name="csY26" fmla="*/ 5351862 h 6422260"/>
                <a:gd name="csX27" fmla="*/ 9624526 w 10694924"/>
                <a:gd name="csY27" fmla="*/ 6422260 h 6422260"/>
                <a:gd name="csX28" fmla="*/ 9139792 w 10694924"/>
                <a:gd name="csY28" fmla="*/ 6422260 h 6422260"/>
                <a:gd name="csX29" fmla="*/ 8740599 w 10694924"/>
                <a:gd name="csY29" fmla="*/ 6422260 h 6422260"/>
                <a:gd name="csX30" fmla="*/ 8255866 w 10694924"/>
                <a:gd name="csY30" fmla="*/ 6422260 h 6422260"/>
                <a:gd name="csX31" fmla="*/ 7942214 w 10694924"/>
                <a:gd name="csY31" fmla="*/ 6422260 h 6422260"/>
                <a:gd name="csX32" fmla="*/ 7286398 w 10694924"/>
                <a:gd name="csY32" fmla="*/ 6422260 h 6422260"/>
                <a:gd name="csX33" fmla="*/ 6630581 w 10694924"/>
                <a:gd name="csY33" fmla="*/ 6422260 h 6422260"/>
                <a:gd name="csX34" fmla="*/ 6231389 w 10694924"/>
                <a:gd name="csY34" fmla="*/ 6422260 h 6422260"/>
                <a:gd name="csX35" fmla="*/ 5746655 w 10694924"/>
                <a:gd name="csY35" fmla="*/ 6422260 h 6422260"/>
                <a:gd name="csX36" fmla="*/ 5347462 w 10694924"/>
                <a:gd name="csY36" fmla="*/ 6422260 h 6422260"/>
                <a:gd name="csX37" fmla="*/ 4777187 w 10694924"/>
                <a:gd name="csY37" fmla="*/ 6422260 h 6422260"/>
                <a:gd name="csX38" fmla="*/ 4121370 w 10694924"/>
                <a:gd name="csY38" fmla="*/ 6422260 h 6422260"/>
                <a:gd name="csX39" fmla="*/ 3465554 w 10694924"/>
                <a:gd name="csY39" fmla="*/ 6422260 h 6422260"/>
                <a:gd name="csX40" fmla="*/ 2980820 w 10694924"/>
                <a:gd name="csY40" fmla="*/ 6422260 h 6422260"/>
                <a:gd name="csX41" fmla="*/ 2667169 w 10694924"/>
                <a:gd name="csY41" fmla="*/ 6422260 h 6422260"/>
                <a:gd name="csX42" fmla="*/ 2011352 w 10694924"/>
                <a:gd name="csY42" fmla="*/ 6422260 h 6422260"/>
                <a:gd name="csX43" fmla="*/ 1070398 w 10694924"/>
                <a:gd name="csY43" fmla="*/ 6422260 h 6422260"/>
                <a:gd name="csX44" fmla="*/ 0 w 10694924"/>
                <a:gd name="csY44" fmla="*/ 5351862 h 6422260"/>
                <a:gd name="csX45" fmla="*/ 0 w 10694924"/>
                <a:gd name="csY45" fmla="*/ 4859494 h 6422260"/>
                <a:gd name="csX46" fmla="*/ 0 w 10694924"/>
                <a:gd name="csY46" fmla="*/ 4409940 h 6422260"/>
                <a:gd name="csX47" fmla="*/ 0 w 10694924"/>
                <a:gd name="csY47" fmla="*/ 4003201 h 6422260"/>
                <a:gd name="csX48" fmla="*/ 0 w 10694924"/>
                <a:gd name="csY48" fmla="*/ 3596462 h 6422260"/>
                <a:gd name="csX49" fmla="*/ 0 w 10694924"/>
                <a:gd name="csY49" fmla="*/ 3146908 h 6422260"/>
                <a:gd name="csX50" fmla="*/ 0 w 10694924"/>
                <a:gd name="csY50" fmla="*/ 2611725 h 6422260"/>
                <a:gd name="csX51" fmla="*/ 0 w 10694924"/>
                <a:gd name="csY51" fmla="*/ 2204986 h 6422260"/>
                <a:gd name="csX52" fmla="*/ 0 w 10694924"/>
                <a:gd name="csY52" fmla="*/ 1626988 h 6422260"/>
                <a:gd name="csX53" fmla="*/ 0 w 10694924"/>
                <a:gd name="csY53" fmla="*/ 1070398 h 64222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</a:cxnLst>
              <a:rect l="l" t="t" r="r" b="b"/>
              <a:pathLst>
                <a:path w="10694924" h="6422260" fill="none" extrusionOk="0">
                  <a:moveTo>
                    <a:pt x="0" y="1070398"/>
                  </a:moveTo>
                  <a:cubicBezTo>
                    <a:pt x="-174091" y="454024"/>
                    <a:pt x="394215" y="-81918"/>
                    <a:pt x="1070398" y="0"/>
                  </a:cubicBezTo>
                  <a:cubicBezTo>
                    <a:pt x="1218547" y="-36290"/>
                    <a:pt x="1251589" y="12869"/>
                    <a:pt x="1384049" y="0"/>
                  </a:cubicBezTo>
                  <a:cubicBezTo>
                    <a:pt x="1516509" y="-12869"/>
                    <a:pt x="1618825" y="21261"/>
                    <a:pt x="1783242" y="0"/>
                  </a:cubicBezTo>
                  <a:cubicBezTo>
                    <a:pt x="1947659" y="-21261"/>
                    <a:pt x="2159531" y="59729"/>
                    <a:pt x="2439058" y="0"/>
                  </a:cubicBezTo>
                  <a:cubicBezTo>
                    <a:pt x="2718585" y="-59729"/>
                    <a:pt x="2690494" y="29108"/>
                    <a:pt x="2923792" y="0"/>
                  </a:cubicBezTo>
                  <a:cubicBezTo>
                    <a:pt x="3157090" y="-29108"/>
                    <a:pt x="3215356" y="16522"/>
                    <a:pt x="3322985" y="0"/>
                  </a:cubicBezTo>
                  <a:cubicBezTo>
                    <a:pt x="3430614" y="-16522"/>
                    <a:pt x="3736398" y="56664"/>
                    <a:pt x="4064343" y="0"/>
                  </a:cubicBezTo>
                  <a:cubicBezTo>
                    <a:pt x="4392288" y="-56664"/>
                    <a:pt x="4479399" y="38109"/>
                    <a:pt x="4805701" y="0"/>
                  </a:cubicBezTo>
                  <a:cubicBezTo>
                    <a:pt x="5132003" y="-38109"/>
                    <a:pt x="5261698" y="74326"/>
                    <a:pt x="5547058" y="0"/>
                  </a:cubicBezTo>
                  <a:cubicBezTo>
                    <a:pt x="5832418" y="-74326"/>
                    <a:pt x="5751627" y="2303"/>
                    <a:pt x="5860710" y="0"/>
                  </a:cubicBezTo>
                  <a:cubicBezTo>
                    <a:pt x="5969793" y="-2303"/>
                    <a:pt x="6180373" y="30357"/>
                    <a:pt x="6345444" y="0"/>
                  </a:cubicBezTo>
                  <a:cubicBezTo>
                    <a:pt x="6510515" y="-30357"/>
                    <a:pt x="6691988" y="22733"/>
                    <a:pt x="6915719" y="0"/>
                  </a:cubicBezTo>
                  <a:cubicBezTo>
                    <a:pt x="7139451" y="-22733"/>
                    <a:pt x="7226531" y="25469"/>
                    <a:pt x="7314911" y="0"/>
                  </a:cubicBezTo>
                  <a:cubicBezTo>
                    <a:pt x="7403291" y="-25469"/>
                    <a:pt x="7705024" y="63591"/>
                    <a:pt x="7970728" y="0"/>
                  </a:cubicBezTo>
                  <a:cubicBezTo>
                    <a:pt x="8236432" y="-63591"/>
                    <a:pt x="8238354" y="34573"/>
                    <a:pt x="8455462" y="0"/>
                  </a:cubicBezTo>
                  <a:cubicBezTo>
                    <a:pt x="8672570" y="-34573"/>
                    <a:pt x="8908419" y="8093"/>
                    <a:pt x="9111278" y="0"/>
                  </a:cubicBezTo>
                  <a:cubicBezTo>
                    <a:pt x="9314137" y="-8093"/>
                    <a:pt x="9384544" y="20949"/>
                    <a:pt x="9624526" y="0"/>
                  </a:cubicBezTo>
                  <a:cubicBezTo>
                    <a:pt x="10189995" y="-1467"/>
                    <a:pt x="10650421" y="494271"/>
                    <a:pt x="10694924" y="1070398"/>
                  </a:cubicBezTo>
                  <a:cubicBezTo>
                    <a:pt x="10721014" y="1262120"/>
                    <a:pt x="10669243" y="1273985"/>
                    <a:pt x="10694924" y="1477137"/>
                  </a:cubicBezTo>
                  <a:cubicBezTo>
                    <a:pt x="10720605" y="1680289"/>
                    <a:pt x="10680227" y="1857699"/>
                    <a:pt x="10694924" y="1969505"/>
                  </a:cubicBezTo>
                  <a:cubicBezTo>
                    <a:pt x="10709621" y="2081311"/>
                    <a:pt x="10622721" y="2288090"/>
                    <a:pt x="10694924" y="2590318"/>
                  </a:cubicBezTo>
                  <a:cubicBezTo>
                    <a:pt x="10767127" y="2892546"/>
                    <a:pt x="10691380" y="2869690"/>
                    <a:pt x="10694924" y="3039871"/>
                  </a:cubicBezTo>
                  <a:cubicBezTo>
                    <a:pt x="10698468" y="3210052"/>
                    <a:pt x="10631314" y="3311169"/>
                    <a:pt x="10694924" y="3575054"/>
                  </a:cubicBezTo>
                  <a:cubicBezTo>
                    <a:pt x="10758534" y="3838939"/>
                    <a:pt x="10674721" y="4034933"/>
                    <a:pt x="10694924" y="4153052"/>
                  </a:cubicBezTo>
                  <a:cubicBezTo>
                    <a:pt x="10715127" y="4271171"/>
                    <a:pt x="10649293" y="4440402"/>
                    <a:pt x="10694924" y="4559791"/>
                  </a:cubicBezTo>
                  <a:cubicBezTo>
                    <a:pt x="10740555" y="4679180"/>
                    <a:pt x="10691189" y="5100509"/>
                    <a:pt x="10694924" y="5351862"/>
                  </a:cubicBezTo>
                  <a:cubicBezTo>
                    <a:pt x="10657089" y="5924799"/>
                    <a:pt x="10218059" y="6323187"/>
                    <a:pt x="9624526" y="6422260"/>
                  </a:cubicBezTo>
                  <a:cubicBezTo>
                    <a:pt x="9481635" y="6442839"/>
                    <a:pt x="9276869" y="6394563"/>
                    <a:pt x="9139792" y="6422260"/>
                  </a:cubicBezTo>
                  <a:cubicBezTo>
                    <a:pt x="9002715" y="6449957"/>
                    <a:pt x="8895685" y="6403555"/>
                    <a:pt x="8740599" y="6422260"/>
                  </a:cubicBezTo>
                  <a:cubicBezTo>
                    <a:pt x="8585513" y="6440965"/>
                    <a:pt x="8475376" y="6389378"/>
                    <a:pt x="8255866" y="6422260"/>
                  </a:cubicBezTo>
                  <a:cubicBezTo>
                    <a:pt x="8036356" y="6455142"/>
                    <a:pt x="8071865" y="6410662"/>
                    <a:pt x="7942214" y="6422260"/>
                  </a:cubicBezTo>
                  <a:cubicBezTo>
                    <a:pt x="7812563" y="6433858"/>
                    <a:pt x="7546359" y="6392649"/>
                    <a:pt x="7286398" y="6422260"/>
                  </a:cubicBezTo>
                  <a:cubicBezTo>
                    <a:pt x="7026437" y="6451871"/>
                    <a:pt x="6780915" y="6373667"/>
                    <a:pt x="6630581" y="6422260"/>
                  </a:cubicBezTo>
                  <a:cubicBezTo>
                    <a:pt x="6480247" y="6470853"/>
                    <a:pt x="6357137" y="6404858"/>
                    <a:pt x="6231389" y="6422260"/>
                  </a:cubicBezTo>
                  <a:cubicBezTo>
                    <a:pt x="6105641" y="6439662"/>
                    <a:pt x="5931220" y="6367403"/>
                    <a:pt x="5746655" y="6422260"/>
                  </a:cubicBezTo>
                  <a:cubicBezTo>
                    <a:pt x="5562090" y="6477117"/>
                    <a:pt x="5452920" y="6413105"/>
                    <a:pt x="5347462" y="6422260"/>
                  </a:cubicBezTo>
                  <a:cubicBezTo>
                    <a:pt x="5242004" y="6431415"/>
                    <a:pt x="4931014" y="6395073"/>
                    <a:pt x="4777187" y="6422260"/>
                  </a:cubicBezTo>
                  <a:cubicBezTo>
                    <a:pt x="4623361" y="6449447"/>
                    <a:pt x="4402456" y="6418403"/>
                    <a:pt x="4121370" y="6422260"/>
                  </a:cubicBezTo>
                  <a:cubicBezTo>
                    <a:pt x="3840284" y="6426117"/>
                    <a:pt x="3744092" y="6349763"/>
                    <a:pt x="3465554" y="6422260"/>
                  </a:cubicBezTo>
                  <a:cubicBezTo>
                    <a:pt x="3187016" y="6494757"/>
                    <a:pt x="3195307" y="6373944"/>
                    <a:pt x="2980820" y="6422260"/>
                  </a:cubicBezTo>
                  <a:cubicBezTo>
                    <a:pt x="2766333" y="6470576"/>
                    <a:pt x="2784025" y="6402184"/>
                    <a:pt x="2667169" y="6422260"/>
                  </a:cubicBezTo>
                  <a:cubicBezTo>
                    <a:pt x="2550313" y="6442336"/>
                    <a:pt x="2192277" y="6352106"/>
                    <a:pt x="2011352" y="6422260"/>
                  </a:cubicBezTo>
                  <a:cubicBezTo>
                    <a:pt x="1830427" y="6492414"/>
                    <a:pt x="1485049" y="6416935"/>
                    <a:pt x="1070398" y="6422260"/>
                  </a:cubicBezTo>
                  <a:cubicBezTo>
                    <a:pt x="448387" y="6516623"/>
                    <a:pt x="45746" y="5950623"/>
                    <a:pt x="0" y="5351862"/>
                  </a:cubicBezTo>
                  <a:cubicBezTo>
                    <a:pt x="-26511" y="5119153"/>
                    <a:pt x="58004" y="5052338"/>
                    <a:pt x="0" y="4859494"/>
                  </a:cubicBezTo>
                  <a:cubicBezTo>
                    <a:pt x="-58004" y="4666650"/>
                    <a:pt x="51215" y="4549386"/>
                    <a:pt x="0" y="4409940"/>
                  </a:cubicBezTo>
                  <a:cubicBezTo>
                    <a:pt x="-51215" y="4270494"/>
                    <a:pt x="43483" y="4166209"/>
                    <a:pt x="0" y="4003201"/>
                  </a:cubicBezTo>
                  <a:cubicBezTo>
                    <a:pt x="-43483" y="3840193"/>
                    <a:pt x="28227" y="3795447"/>
                    <a:pt x="0" y="3596462"/>
                  </a:cubicBezTo>
                  <a:cubicBezTo>
                    <a:pt x="-28227" y="3397477"/>
                    <a:pt x="3819" y="3256529"/>
                    <a:pt x="0" y="3146908"/>
                  </a:cubicBezTo>
                  <a:cubicBezTo>
                    <a:pt x="-3819" y="3037287"/>
                    <a:pt x="26086" y="2769652"/>
                    <a:pt x="0" y="2611725"/>
                  </a:cubicBezTo>
                  <a:cubicBezTo>
                    <a:pt x="-26086" y="2453798"/>
                    <a:pt x="35887" y="2330971"/>
                    <a:pt x="0" y="2204986"/>
                  </a:cubicBezTo>
                  <a:cubicBezTo>
                    <a:pt x="-35887" y="2079001"/>
                    <a:pt x="68424" y="1835031"/>
                    <a:pt x="0" y="1626988"/>
                  </a:cubicBezTo>
                  <a:cubicBezTo>
                    <a:pt x="-68424" y="1418945"/>
                    <a:pt x="48667" y="1261611"/>
                    <a:pt x="0" y="1070398"/>
                  </a:cubicBezTo>
                  <a:close/>
                </a:path>
                <a:path w="10694924" h="6422260" stroke="0" extrusionOk="0">
                  <a:moveTo>
                    <a:pt x="0" y="1070398"/>
                  </a:moveTo>
                  <a:cubicBezTo>
                    <a:pt x="45931" y="387574"/>
                    <a:pt x="537314" y="157406"/>
                    <a:pt x="1070398" y="0"/>
                  </a:cubicBezTo>
                  <a:cubicBezTo>
                    <a:pt x="1256169" y="-12408"/>
                    <a:pt x="1507503" y="52016"/>
                    <a:pt x="1811756" y="0"/>
                  </a:cubicBezTo>
                  <a:cubicBezTo>
                    <a:pt x="2116009" y="-52016"/>
                    <a:pt x="2151774" y="41296"/>
                    <a:pt x="2296490" y="0"/>
                  </a:cubicBezTo>
                  <a:cubicBezTo>
                    <a:pt x="2441206" y="-41296"/>
                    <a:pt x="2664363" y="73810"/>
                    <a:pt x="2952306" y="0"/>
                  </a:cubicBezTo>
                  <a:cubicBezTo>
                    <a:pt x="3240249" y="-73810"/>
                    <a:pt x="3400425" y="62052"/>
                    <a:pt x="3608123" y="0"/>
                  </a:cubicBezTo>
                  <a:cubicBezTo>
                    <a:pt x="3815821" y="-62052"/>
                    <a:pt x="3900839" y="23701"/>
                    <a:pt x="4178398" y="0"/>
                  </a:cubicBezTo>
                  <a:cubicBezTo>
                    <a:pt x="4455957" y="-23701"/>
                    <a:pt x="4681290" y="53951"/>
                    <a:pt x="4919756" y="0"/>
                  </a:cubicBezTo>
                  <a:cubicBezTo>
                    <a:pt x="5158222" y="-53951"/>
                    <a:pt x="5152088" y="3579"/>
                    <a:pt x="5233407" y="0"/>
                  </a:cubicBezTo>
                  <a:cubicBezTo>
                    <a:pt x="5314726" y="-3579"/>
                    <a:pt x="5722673" y="3120"/>
                    <a:pt x="5889223" y="0"/>
                  </a:cubicBezTo>
                  <a:cubicBezTo>
                    <a:pt x="6055773" y="-3120"/>
                    <a:pt x="6276513" y="47299"/>
                    <a:pt x="6630581" y="0"/>
                  </a:cubicBezTo>
                  <a:cubicBezTo>
                    <a:pt x="6984649" y="-47299"/>
                    <a:pt x="7151988" y="82457"/>
                    <a:pt x="7371939" y="0"/>
                  </a:cubicBezTo>
                  <a:cubicBezTo>
                    <a:pt x="7591890" y="-82457"/>
                    <a:pt x="7871477" y="47989"/>
                    <a:pt x="8113297" y="0"/>
                  </a:cubicBezTo>
                  <a:cubicBezTo>
                    <a:pt x="8355117" y="-47989"/>
                    <a:pt x="8491911" y="10347"/>
                    <a:pt x="8598031" y="0"/>
                  </a:cubicBezTo>
                  <a:cubicBezTo>
                    <a:pt x="8704151" y="-10347"/>
                    <a:pt x="8894588" y="14622"/>
                    <a:pt x="9082765" y="0"/>
                  </a:cubicBezTo>
                  <a:cubicBezTo>
                    <a:pt x="9270942" y="-14622"/>
                    <a:pt x="9445125" y="38500"/>
                    <a:pt x="9624526" y="0"/>
                  </a:cubicBezTo>
                  <a:cubicBezTo>
                    <a:pt x="10109474" y="9974"/>
                    <a:pt x="10576139" y="573099"/>
                    <a:pt x="10694924" y="1070398"/>
                  </a:cubicBezTo>
                  <a:cubicBezTo>
                    <a:pt x="10764705" y="1276535"/>
                    <a:pt x="10620992" y="1521707"/>
                    <a:pt x="10694924" y="1691210"/>
                  </a:cubicBezTo>
                  <a:cubicBezTo>
                    <a:pt x="10768856" y="1860713"/>
                    <a:pt x="10679488" y="1946645"/>
                    <a:pt x="10694924" y="2097949"/>
                  </a:cubicBezTo>
                  <a:cubicBezTo>
                    <a:pt x="10710360" y="2249253"/>
                    <a:pt x="10641115" y="2441226"/>
                    <a:pt x="10694924" y="2590318"/>
                  </a:cubicBezTo>
                  <a:cubicBezTo>
                    <a:pt x="10748733" y="2739410"/>
                    <a:pt x="10694619" y="2836242"/>
                    <a:pt x="10694924" y="2997057"/>
                  </a:cubicBezTo>
                  <a:cubicBezTo>
                    <a:pt x="10695229" y="3157872"/>
                    <a:pt x="10658125" y="3333684"/>
                    <a:pt x="10694924" y="3575054"/>
                  </a:cubicBezTo>
                  <a:cubicBezTo>
                    <a:pt x="10731723" y="3816424"/>
                    <a:pt x="10692279" y="3946275"/>
                    <a:pt x="10694924" y="4195867"/>
                  </a:cubicBezTo>
                  <a:cubicBezTo>
                    <a:pt x="10697569" y="4445459"/>
                    <a:pt x="10675492" y="4450943"/>
                    <a:pt x="10694924" y="4688235"/>
                  </a:cubicBezTo>
                  <a:cubicBezTo>
                    <a:pt x="10714356" y="4925527"/>
                    <a:pt x="10635400" y="5130539"/>
                    <a:pt x="10694924" y="5351862"/>
                  </a:cubicBezTo>
                  <a:cubicBezTo>
                    <a:pt x="10822992" y="5988891"/>
                    <a:pt x="10324270" y="6454018"/>
                    <a:pt x="9624526" y="6422260"/>
                  </a:cubicBezTo>
                  <a:cubicBezTo>
                    <a:pt x="9280493" y="6472658"/>
                    <a:pt x="9038153" y="6370489"/>
                    <a:pt x="8883168" y="6422260"/>
                  </a:cubicBezTo>
                  <a:cubicBezTo>
                    <a:pt x="8728183" y="6474031"/>
                    <a:pt x="8341458" y="6380352"/>
                    <a:pt x="8141810" y="6422260"/>
                  </a:cubicBezTo>
                  <a:cubicBezTo>
                    <a:pt x="7942162" y="6464168"/>
                    <a:pt x="7844437" y="6382875"/>
                    <a:pt x="7571535" y="6422260"/>
                  </a:cubicBezTo>
                  <a:cubicBezTo>
                    <a:pt x="7298634" y="6461645"/>
                    <a:pt x="7171950" y="6337881"/>
                    <a:pt x="6830178" y="6422260"/>
                  </a:cubicBezTo>
                  <a:cubicBezTo>
                    <a:pt x="6488406" y="6506639"/>
                    <a:pt x="6627307" y="6414372"/>
                    <a:pt x="6516526" y="6422260"/>
                  </a:cubicBezTo>
                  <a:cubicBezTo>
                    <a:pt x="6405745" y="6430148"/>
                    <a:pt x="6010127" y="6334835"/>
                    <a:pt x="5775168" y="6422260"/>
                  </a:cubicBezTo>
                  <a:cubicBezTo>
                    <a:pt x="5540209" y="6509685"/>
                    <a:pt x="5367011" y="6379560"/>
                    <a:pt x="5033811" y="6422260"/>
                  </a:cubicBezTo>
                  <a:cubicBezTo>
                    <a:pt x="4700611" y="6464960"/>
                    <a:pt x="4814262" y="6381329"/>
                    <a:pt x="4634618" y="6422260"/>
                  </a:cubicBezTo>
                  <a:cubicBezTo>
                    <a:pt x="4454974" y="6463191"/>
                    <a:pt x="4367180" y="6412002"/>
                    <a:pt x="4149884" y="6422260"/>
                  </a:cubicBezTo>
                  <a:cubicBezTo>
                    <a:pt x="3932588" y="6432518"/>
                    <a:pt x="3916244" y="6404430"/>
                    <a:pt x="3750691" y="6422260"/>
                  </a:cubicBezTo>
                  <a:cubicBezTo>
                    <a:pt x="3585138" y="6440090"/>
                    <a:pt x="3474952" y="6401948"/>
                    <a:pt x="3351499" y="6422260"/>
                  </a:cubicBezTo>
                  <a:cubicBezTo>
                    <a:pt x="3228046" y="6442572"/>
                    <a:pt x="2850975" y="6377629"/>
                    <a:pt x="2695682" y="6422260"/>
                  </a:cubicBezTo>
                  <a:cubicBezTo>
                    <a:pt x="2540389" y="6466891"/>
                    <a:pt x="2488324" y="6406886"/>
                    <a:pt x="2296490" y="6422260"/>
                  </a:cubicBezTo>
                  <a:cubicBezTo>
                    <a:pt x="2104656" y="6437634"/>
                    <a:pt x="1910563" y="6411583"/>
                    <a:pt x="1811756" y="6422260"/>
                  </a:cubicBezTo>
                  <a:cubicBezTo>
                    <a:pt x="1712949" y="6432937"/>
                    <a:pt x="1408648" y="6417888"/>
                    <a:pt x="1070398" y="6422260"/>
                  </a:cubicBezTo>
                  <a:cubicBezTo>
                    <a:pt x="468921" y="6460671"/>
                    <a:pt x="112638" y="5972272"/>
                    <a:pt x="0" y="5351862"/>
                  </a:cubicBezTo>
                  <a:cubicBezTo>
                    <a:pt x="-610" y="5111214"/>
                    <a:pt x="605" y="4974702"/>
                    <a:pt x="0" y="4773864"/>
                  </a:cubicBezTo>
                  <a:cubicBezTo>
                    <a:pt x="-605" y="4573026"/>
                    <a:pt x="4761" y="4543640"/>
                    <a:pt x="0" y="4367125"/>
                  </a:cubicBezTo>
                  <a:cubicBezTo>
                    <a:pt x="-4761" y="4190610"/>
                    <a:pt x="295" y="4066281"/>
                    <a:pt x="0" y="3874757"/>
                  </a:cubicBezTo>
                  <a:cubicBezTo>
                    <a:pt x="-295" y="3683233"/>
                    <a:pt x="8737" y="3559248"/>
                    <a:pt x="0" y="3296759"/>
                  </a:cubicBezTo>
                  <a:cubicBezTo>
                    <a:pt x="-8737" y="3034270"/>
                    <a:pt x="18581" y="3048365"/>
                    <a:pt x="0" y="2890020"/>
                  </a:cubicBezTo>
                  <a:cubicBezTo>
                    <a:pt x="-18581" y="2731675"/>
                    <a:pt x="35235" y="2583727"/>
                    <a:pt x="0" y="2397652"/>
                  </a:cubicBezTo>
                  <a:cubicBezTo>
                    <a:pt x="-35235" y="2211577"/>
                    <a:pt x="3715" y="2156782"/>
                    <a:pt x="0" y="1990913"/>
                  </a:cubicBezTo>
                  <a:cubicBezTo>
                    <a:pt x="-3715" y="1825044"/>
                    <a:pt x="50552" y="1760260"/>
                    <a:pt x="0" y="1541359"/>
                  </a:cubicBezTo>
                  <a:cubicBezTo>
                    <a:pt x="-50552" y="1322458"/>
                    <a:pt x="37830" y="1302617"/>
                    <a:pt x="0" y="1070398"/>
                  </a:cubicBezTo>
                  <a:close/>
                </a:path>
              </a:pathLst>
            </a:custGeom>
            <a:solidFill>
              <a:schemeClr val="lt1">
                <a:alpha val="93000"/>
              </a:schemeClr>
            </a:solidFill>
            <a:ln w="19050" cmpd="thinThick">
              <a:solidFill>
                <a:srgbClr val="FF3F6E"/>
              </a:solidFill>
              <a:extLst>
                <a:ext uri="{C807C97D-BFC1-408E-A445-0C87EB9F89A2}">
                  <ask:lineSketchStyleProps xmlns:ask="http://schemas.microsoft.com/office/drawing/2018/sketchyshapes" sd="38168120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F48121-C3E2-D961-8134-8112F14D8FBC}"/>
                </a:ext>
              </a:extLst>
            </p:cNvPr>
            <p:cNvSpPr txBox="1"/>
            <p:nvPr/>
          </p:nvSpPr>
          <p:spPr>
            <a:xfrm>
              <a:off x="1089149" y="2802308"/>
              <a:ext cx="10419792" cy="4451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01980" marR="30480" indent="-571500" algn="just">
                <a:lnSpc>
                  <a:spcPts val="1800"/>
                </a:lnSpc>
                <a:spcBef>
                  <a:spcPts val="0"/>
                </a:spcBef>
                <a:spcAft>
                  <a:spcPts val="1200"/>
                </a:spcAft>
                <a:buFontTx/>
                <a:buChar char="-"/>
              </a:pP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đã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giúp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nhặt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rau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vo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gạo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30480" marR="30480" algn="just">
                <a:lnSpc>
                  <a:spcPts val="1800"/>
                </a:lnSpc>
                <a:spcBef>
                  <a:spcPts val="0"/>
                </a:spcBef>
                <a:spcAft>
                  <a:spcPts val="1200"/>
                </a:spcAft>
              </a:pPr>
              <a:endPara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0480" marR="30480" algn="just">
                <a:lnSpc>
                  <a:spcPts val="18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 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giúp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bố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tưới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cây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bắt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sâu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vườn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92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E70263C-9BD2-6EBA-05A8-5BA47537EC8F}"/>
              </a:ext>
            </a:extLst>
          </p:cNvPr>
          <p:cNvGrpSpPr/>
          <p:nvPr/>
        </p:nvGrpSpPr>
        <p:grpSpPr>
          <a:xfrm>
            <a:off x="2543372" y="1381149"/>
            <a:ext cx="7763623" cy="1174303"/>
            <a:chOff x="3608613" y="-11363"/>
            <a:chExt cx="4974773" cy="28078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7ED704-31FF-21B2-354C-983928635182}"/>
                </a:ext>
              </a:extLst>
            </p:cNvPr>
            <p:cNvSpPr txBox="1"/>
            <p:nvPr/>
          </p:nvSpPr>
          <p:spPr>
            <a:xfrm>
              <a:off x="3608615" y="-1"/>
              <a:ext cx="4974771" cy="2796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dirty="0">
                  <a:ln w="254000">
                    <a:solidFill>
                      <a:schemeClr val="bg1"/>
                    </a:solidFill>
                  </a:ln>
                  <a:latin typeface="UVN Banh Mi" pitchFamily="2" charset="0"/>
                </a:rPr>
                <a:t>LIÊN HỆ BẢN THÂN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88C86D-11CC-36D6-168D-0C1BCD416B1D}"/>
                </a:ext>
              </a:extLst>
            </p:cNvPr>
            <p:cNvSpPr txBox="1"/>
            <p:nvPr/>
          </p:nvSpPr>
          <p:spPr>
            <a:xfrm>
              <a:off x="3608613" y="-11363"/>
              <a:ext cx="4974771" cy="2796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LIÊN HỆ BẢN THÂN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11" y="2647736"/>
            <a:ext cx="2941858" cy="403023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54FCF9-58E1-A349-F0AE-3BEA9E800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31" y="2650113"/>
            <a:ext cx="2473535" cy="403023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833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75976D8-1725-A32E-1DC4-FD5DFC68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2BC365-58EF-BC6F-D0F3-8CCFE2637AF0}"/>
              </a:ext>
            </a:extLst>
          </p:cNvPr>
          <p:cNvSpPr/>
          <p:nvPr/>
        </p:nvSpPr>
        <p:spPr>
          <a:xfrm>
            <a:off x="335666" y="570463"/>
            <a:ext cx="11586258" cy="6135839"/>
          </a:xfrm>
          <a:custGeom>
            <a:avLst/>
            <a:gdLst>
              <a:gd name="csX0" fmla="*/ 0 w 11586258"/>
              <a:gd name="csY0" fmla="*/ 1022660 h 6135839"/>
              <a:gd name="csX1" fmla="*/ 1022660 w 11586258"/>
              <a:gd name="csY1" fmla="*/ 0 h 6135839"/>
              <a:gd name="csX2" fmla="*/ 1809787 w 11586258"/>
              <a:gd name="csY2" fmla="*/ 0 h 6135839"/>
              <a:gd name="csX3" fmla="*/ 2215277 w 11586258"/>
              <a:gd name="csY3" fmla="*/ 0 h 6135839"/>
              <a:gd name="csX4" fmla="*/ 2620767 w 11586258"/>
              <a:gd name="csY4" fmla="*/ 0 h 6135839"/>
              <a:gd name="csX5" fmla="*/ 3312485 w 11586258"/>
              <a:gd name="csY5" fmla="*/ 0 h 6135839"/>
              <a:gd name="csX6" fmla="*/ 3813384 w 11586258"/>
              <a:gd name="csY6" fmla="*/ 0 h 6135839"/>
              <a:gd name="csX7" fmla="*/ 4218874 w 11586258"/>
              <a:gd name="csY7" fmla="*/ 0 h 6135839"/>
              <a:gd name="csX8" fmla="*/ 5006002 w 11586258"/>
              <a:gd name="csY8" fmla="*/ 0 h 6135839"/>
              <a:gd name="csX9" fmla="*/ 5793129 w 11586258"/>
              <a:gd name="csY9" fmla="*/ 0 h 6135839"/>
              <a:gd name="csX10" fmla="*/ 6580256 w 11586258"/>
              <a:gd name="csY10" fmla="*/ 0 h 6135839"/>
              <a:gd name="csX11" fmla="*/ 6890337 w 11586258"/>
              <a:gd name="csY11" fmla="*/ 0 h 6135839"/>
              <a:gd name="csX12" fmla="*/ 7391236 w 11586258"/>
              <a:gd name="csY12" fmla="*/ 0 h 6135839"/>
              <a:gd name="csX13" fmla="*/ 7987545 w 11586258"/>
              <a:gd name="csY13" fmla="*/ 0 h 6135839"/>
              <a:gd name="csX14" fmla="*/ 8393035 w 11586258"/>
              <a:gd name="csY14" fmla="*/ 0 h 6135839"/>
              <a:gd name="csX15" fmla="*/ 9084753 w 11586258"/>
              <a:gd name="csY15" fmla="*/ 0 h 6135839"/>
              <a:gd name="csX16" fmla="*/ 9585652 w 11586258"/>
              <a:gd name="csY16" fmla="*/ 0 h 6135839"/>
              <a:gd name="csX17" fmla="*/ 10563598 w 11586258"/>
              <a:gd name="csY17" fmla="*/ 0 h 6135839"/>
              <a:gd name="csX18" fmla="*/ 11586258 w 11586258"/>
              <a:gd name="csY18" fmla="*/ 1022660 h 6135839"/>
              <a:gd name="csX19" fmla="*/ 11586258 w 11586258"/>
              <a:gd name="csY19" fmla="*/ 1525209 h 6135839"/>
              <a:gd name="csX20" fmla="*/ 11586258 w 11586258"/>
              <a:gd name="csY20" fmla="*/ 2068664 h 6135839"/>
              <a:gd name="csX21" fmla="*/ 11586258 w 11586258"/>
              <a:gd name="csY21" fmla="*/ 2612119 h 6135839"/>
              <a:gd name="csX22" fmla="*/ 11586258 w 11586258"/>
              <a:gd name="csY22" fmla="*/ 3278289 h 6135839"/>
              <a:gd name="csX23" fmla="*/ 11586258 w 11586258"/>
              <a:gd name="csY23" fmla="*/ 3780839 h 6135839"/>
              <a:gd name="csX24" fmla="*/ 11586258 w 11586258"/>
              <a:gd name="csY24" fmla="*/ 4365198 h 6135839"/>
              <a:gd name="csX25" fmla="*/ 11586258 w 11586258"/>
              <a:gd name="csY25" fmla="*/ 5113179 h 6135839"/>
              <a:gd name="csX26" fmla="*/ 10563598 w 11586258"/>
              <a:gd name="csY26" fmla="*/ 6135839 h 6135839"/>
              <a:gd name="csX27" fmla="*/ 10062699 w 11586258"/>
              <a:gd name="csY27" fmla="*/ 6135839 h 6135839"/>
              <a:gd name="csX28" fmla="*/ 9752618 w 11586258"/>
              <a:gd name="csY28" fmla="*/ 6135839 h 6135839"/>
              <a:gd name="csX29" fmla="*/ 9347128 w 11586258"/>
              <a:gd name="csY29" fmla="*/ 6135839 h 6135839"/>
              <a:gd name="csX30" fmla="*/ 8941639 w 11586258"/>
              <a:gd name="csY30" fmla="*/ 6135839 h 6135839"/>
              <a:gd name="csX31" fmla="*/ 8440739 w 11586258"/>
              <a:gd name="csY31" fmla="*/ 6135839 h 6135839"/>
              <a:gd name="csX32" fmla="*/ 8130659 w 11586258"/>
              <a:gd name="csY32" fmla="*/ 6135839 h 6135839"/>
              <a:gd name="csX33" fmla="*/ 7438941 w 11586258"/>
              <a:gd name="csY33" fmla="*/ 6135839 h 6135839"/>
              <a:gd name="csX34" fmla="*/ 6747223 w 11586258"/>
              <a:gd name="csY34" fmla="*/ 6135839 h 6135839"/>
              <a:gd name="csX35" fmla="*/ 6341733 w 11586258"/>
              <a:gd name="csY35" fmla="*/ 6135839 h 6135839"/>
              <a:gd name="csX36" fmla="*/ 5840834 w 11586258"/>
              <a:gd name="csY36" fmla="*/ 6135839 h 6135839"/>
              <a:gd name="csX37" fmla="*/ 5435344 w 11586258"/>
              <a:gd name="csY37" fmla="*/ 6135839 h 6135839"/>
              <a:gd name="csX38" fmla="*/ 4839035 w 11586258"/>
              <a:gd name="csY38" fmla="*/ 6135839 h 6135839"/>
              <a:gd name="csX39" fmla="*/ 4147317 w 11586258"/>
              <a:gd name="csY39" fmla="*/ 6135839 h 6135839"/>
              <a:gd name="csX40" fmla="*/ 3455599 w 11586258"/>
              <a:gd name="csY40" fmla="*/ 6135839 h 6135839"/>
              <a:gd name="csX41" fmla="*/ 2954700 w 11586258"/>
              <a:gd name="csY41" fmla="*/ 6135839 h 6135839"/>
              <a:gd name="csX42" fmla="*/ 2644619 w 11586258"/>
              <a:gd name="csY42" fmla="*/ 6135839 h 6135839"/>
              <a:gd name="csX43" fmla="*/ 1952901 w 11586258"/>
              <a:gd name="csY43" fmla="*/ 6135839 h 6135839"/>
              <a:gd name="csX44" fmla="*/ 1022660 w 11586258"/>
              <a:gd name="csY44" fmla="*/ 6135839 h 6135839"/>
              <a:gd name="csX45" fmla="*/ 0 w 11586258"/>
              <a:gd name="csY45" fmla="*/ 5113179 h 6135839"/>
              <a:gd name="csX46" fmla="*/ 0 w 11586258"/>
              <a:gd name="csY46" fmla="*/ 4569724 h 6135839"/>
              <a:gd name="csX47" fmla="*/ 0 w 11586258"/>
              <a:gd name="csY47" fmla="*/ 4067175 h 6135839"/>
              <a:gd name="csX48" fmla="*/ 0 w 11586258"/>
              <a:gd name="csY48" fmla="*/ 3605531 h 6135839"/>
              <a:gd name="csX49" fmla="*/ 0 w 11586258"/>
              <a:gd name="csY49" fmla="*/ 3143886 h 6135839"/>
              <a:gd name="csX50" fmla="*/ 0 w 11586258"/>
              <a:gd name="csY50" fmla="*/ 2641337 h 6135839"/>
              <a:gd name="csX51" fmla="*/ 0 w 11586258"/>
              <a:gd name="csY51" fmla="*/ 2056977 h 6135839"/>
              <a:gd name="csX52" fmla="*/ 0 w 11586258"/>
              <a:gd name="csY52" fmla="*/ 1595333 h 6135839"/>
              <a:gd name="csX53" fmla="*/ 0 w 11586258"/>
              <a:gd name="csY53" fmla="*/ 1022660 h 61358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1586258" h="6135839" fill="none" extrusionOk="0">
                <a:moveTo>
                  <a:pt x="0" y="1022660"/>
                </a:moveTo>
                <a:cubicBezTo>
                  <a:pt x="-74971" y="351818"/>
                  <a:pt x="502133" y="-4223"/>
                  <a:pt x="1022660" y="0"/>
                </a:cubicBezTo>
                <a:cubicBezTo>
                  <a:pt x="1386305" y="-31821"/>
                  <a:pt x="1526362" y="40044"/>
                  <a:pt x="1809787" y="0"/>
                </a:cubicBezTo>
                <a:cubicBezTo>
                  <a:pt x="2093212" y="-40044"/>
                  <a:pt x="2127643" y="5709"/>
                  <a:pt x="2215277" y="0"/>
                </a:cubicBezTo>
                <a:cubicBezTo>
                  <a:pt x="2302911" y="-5709"/>
                  <a:pt x="2535937" y="18160"/>
                  <a:pt x="2620767" y="0"/>
                </a:cubicBezTo>
                <a:cubicBezTo>
                  <a:pt x="2705597" y="-18160"/>
                  <a:pt x="3028031" y="58010"/>
                  <a:pt x="3312485" y="0"/>
                </a:cubicBezTo>
                <a:cubicBezTo>
                  <a:pt x="3596939" y="-58010"/>
                  <a:pt x="3625163" y="47795"/>
                  <a:pt x="3813384" y="0"/>
                </a:cubicBezTo>
                <a:cubicBezTo>
                  <a:pt x="4001605" y="-47795"/>
                  <a:pt x="4103720" y="2134"/>
                  <a:pt x="4218874" y="0"/>
                </a:cubicBezTo>
                <a:cubicBezTo>
                  <a:pt x="4334028" y="-2134"/>
                  <a:pt x="4709673" y="91422"/>
                  <a:pt x="5006002" y="0"/>
                </a:cubicBezTo>
                <a:cubicBezTo>
                  <a:pt x="5302331" y="-91422"/>
                  <a:pt x="5590431" y="94419"/>
                  <a:pt x="5793129" y="0"/>
                </a:cubicBezTo>
                <a:cubicBezTo>
                  <a:pt x="5995827" y="-94419"/>
                  <a:pt x="6355357" y="14319"/>
                  <a:pt x="6580256" y="0"/>
                </a:cubicBezTo>
                <a:cubicBezTo>
                  <a:pt x="6805155" y="-14319"/>
                  <a:pt x="6767450" y="32792"/>
                  <a:pt x="6890337" y="0"/>
                </a:cubicBezTo>
                <a:cubicBezTo>
                  <a:pt x="7013224" y="-32792"/>
                  <a:pt x="7202521" y="50627"/>
                  <a:pt x="7391236" y="0"/>
                </a:cubicBezTo>
                <a:cubicBezTo>
                  <a:pt x="7579951" y="-50627"/>
                  <a:pt x="7706272" y="18940"/>
                  <a:pt x="7987545" y="0"/>
                </a:cubicBezTo>
                <a:cubicBezTo>
                  <a:pt x="8268818" y="-18940"/>
                  <a:pt x="8254056" y="30249"/>
                  <a:pt x="8393035" y="0"/>
                </a:cubicBezTo>
                <a:cubicBezTo>
                  <a:pt x="8532014" y="-30249"/>
                  <a:pt x="8828683" y="62780"/>
                  <a:pt x="9084753" y="0"/>
                </a:cubicBezTo>
                <a:cubicBezTo>
                  <a:pt x="9340823" y="-62780"/>
                  <a:pt x="9485468" y="41491"/>
                  <a:pt x="9585652" y="0"/>
                </a:cubicBezTo>
                <a:cubicBezTo>
                  <a:pt x="9685836" y="-41491"/>
                  <a:pt x="10337362" y="66853"/>
                  <a:pt x="10563598" y="0"/>
                </a:cubicBezTo>
                <a:cubicBezTo>
                  <a:pt x="11120515" y="-73661"/>
                  <a:pt x="11672286" y="375423"/>
                  <a:pt x="11586258" y="1022660"/>
                </a:cubicBezTo>
                <a:cubicBezTo>
                  <a:pt x="11635085" y="1231401"/>
                  <a:pt x="11569626" y="1391083"/>
                  <a:pt x="11586258" y="1525209"/>
                </a:cubicBezTo>
                <a:cubicBezTo>
                  <a:pt x="11602890" y="1659335"/>
                  <a:pt x="11548831" y="1894333"/>
                  <a:pt x="11586258" y="2068664"/>
                </a:cubicBezTo>
                <a:cubicBezTo>
                  <a:pt x="11623685" y="2242995"/>
                  <a:pt x="11543990" y="2434457"/>
                  <a:pt x="11586258" y="2612119"/>
                </a:cubicBezTo>
                <a:cubicBezTo>
                  <a:pt x="11628526" y="2789782"/>
                  <a:pt x="11525526" y="3037090"/>
                  <a:pt x="11586258" y="3278289"/>
                </a:cubicBezTo>
                <a:cubicBezTo>
                  <a:pt x="11646990" y="3519488"/>
                  <a:pt x="11568891" y="3592740"/>
                  <a:pt x="11586258" y="3780839"/>
                </a:cubicBezTo>
                <a:cubicBezTo>
                  <a:pt x="11603625" y="3968938"/>
                  <a:pt x="11526866" y="4189249"/>
                  <a:pt x="11586258" y="4365198"/>
                </a:cubicBezTo>
                <a:cubicBezTo>
                  <a:pt x="11645650" y="4541147"/>
                  <a:pt x="11554963" y="4953273"/>
                  <a:pt x="11586258" y="5113179"/>
                </a:cubicBezTo>
                <a:cubicBezTo>
                  <a:pt x="11593776" y="5688868"/>
                  <a:pt x="11238129" y="6064213"/>
                  <a:pt x="10563598" y="6135839"/>
                </a:cubicBezTo>
                <a:cubicBezTo>
                  <a:pt x="10428328" y="6142398"/>
                  <a:pt x="10208009" y="6113505"/>
                  <a:pt x="10062699" y="6135839"/>
                </a:cubicBezTo>
                <a:cubicBezTo>
                  <a:pt x="9917389" y="6158173"/>
                  <a:pt x="9839238" y="6102471"/>
                  <a:pt x="9752618" y="6135839"/>
                </a:cubicBezTo>
                <a:cubicBezTo>
                  <a:pt x="9665998" y="6169207"/>
                  <a:pt x="9534159" y="6103360"/>
                  <a:pt x="9347128" y="6135839"/>
                </a:cubicBezTo>
                <a:cubicBezTo>
                  <a:pt x="9160097" y="6168318"/>
                  <a:pt x="9114042" y="6129745"/>
                  <a:pt x="8941639" y="6135839"/>
                </a:cubicBezTo>
                <a:cubicBezTo>
                  <a:pt x="8769236" y="6141933"/>
                  <a:pt x="8677187" y="6122744"/>
                  <a:pt x="8440739" y="6135839"/>
                </a:cubicBezTo>
                <a:cubicBezTo>
                  <a:pt x="8204291" y="6148934"/>
                  <a:pt x="8201202" y="6133188"/>
                  <a:pt x="8130659" y="6135839"/>
                </a:cubicBezTo>
                <a:cubicBezTo>
                  <a:pt x="8060116" y="6138490"/>
                  <a:pt x="7581317" y="6085341"/>
                  <a:pt x="7438941" y="6135839"/>
                </a:cubicBezTo>
                <a:cubicBezTo>
                  <a:pt x="7296565" y="6186337"/>
                  <a:pt x="6964940" y="6132175"/>
                  <a:pt x="6747223" y="6135839"/>
                </a:cubicBezTo>
                <a:cubicBezTo>
                  <a:pt x="6529506" y="6139503"/>
                  <a:pt x="6530227" y="6104394"/>
                  <a:pt x="6341733" y="6135839"/>
                </a:cubicBezTo>
                <a:cubicBezTo>
                  <a:pt x="6153239" y="6167284"/>
                  <a:pt x="6007253" y="6112502"/>
                  <a:pt x="5840834" y="6135839"/>
                </a:cubicBezTo>
                <a:cubicBezTo>
                  <a:pt x="5674415" y="6159176"/>
                  <a:pt x="5576424" y="6131077"/>
                  <a:pt x="5435344" y="6135839"/>
                </a:cubicBezTo>
                <a:cubicBezTo>
                  <a:pt x="5294264" y="6140601"/>
                  <a:pt x="5074604" y="6107134"/>
                  <a:pt x="4839035" y="6135839"/>
                </a:cubicBezTo>
                <a:cubicBezTo>
                  <a:pt x="4603466" y="6164544"/>
                  <a:pt x="4474773" y="6067602"/>
                  <a:pt x="4147317" y="6135839"/>
                </a:cubicBezTo>
                <a:cubicBezTo>
                  <a:pt x="3819861" y="6204076"/>
                  <a:pt x="3686452" y="6064449"/>
                  <a:pt x="3455599" y="6135839"/>
                </a:cubicBezTo>
                <a:cubicBezTo>
                  <a:pt x="3224746" y="6207229"/>
                  <a:pt x="3201828" y="6076233"/>
                  <a:pt x="2954700" y="6135839"/>
                </a:cubicBezTo>
                <a:cubicBezTo>
                  <a:pt x="2707572" y="6195445"/>
                  <a:pt x="2741395" y="6104139"/>
                  <a:pt x="2644619" y="6135839"/>
                </a:cubicBezTo>
                <a:cubicBezTo>
                  <a:pt x="2547843" y="6167539"/>
                  <a:pt x="2143219" y="6129131"/>
                  <a:pt x="1952901" y="6135839"/>
                </a:cubicBezTo>
                <a:cubicBezTo>
                  <a:pt x="1762583" y="6142547"/>
                  <a:pt x="1387435" y="6050530"/>
                  <a:pt x="1022660" y="6135839"/>
                </a:cubicBezTo>
                <a:cubicBezTo>
                  <a:pt x="437908" y="6196872"/>
                  <a:pt x="118654" y="5697683"/>
                  <a:pt x="0" y="5113179"/>
                </a:cubicBezTo>
                <a:cubicBezTo>
                  <a:pt x="-52138" y="4941245"/>
                  <a:pt x="5308" y="4679908"/>
                  <a:pt x="0" y="4569724"/>
                </a:cubicBezTo>
                <a:cubicBezTo>
                  <a:pt x="-5308" y="4459540"/>
                  <a:pt x="44477" y="4297904"/>
                  <a:pt x="0" y="4067175"/>
                </a:cubicBezTo>
                <a:cubicBezTo>
                  <a:pt x="-44477" y="3836446"/>
                  <a:pt x="9659" y="3741100"/>
                  <a:pt x="0" y="3605531"/>
                </a:cubicBezTo>
                <a:cubicBezTo>
                  <a:pt x="-9659" y="3469962"/>
                  <a:pt x="20820" y="3270564"/>
                  <a:pt x="0" y="3143886"/>
                </a:cubicBezTo>
                <a:cubicBezTo>
                  <a:pt x="-20820" y="3017208"/>
                  <a:pt x="2485" y="2745531"/>
                  <a:pt x="0" y="2641337"/>
                </a:cubicBezTo>
                <a:cubicBezTo>
                  <a:pt x="-2485" y="2537143"/>
                  <a:pt x="19247" y="2295401"/>
                  <a:pt x="0" y="2056977"/>
                </a:cubicBezTo>
                <a:cubicBezTo>
                  <a:pt x="-19247" y="1818553"/>
                  <a:pt x="19406" y="1729923"/>
                  <a:pt x="0" y="1595333"/>
                </a:cubicBezTo>
                <a:cubicBezTo>
                  <a:pt x="-19406" y="1460743"/>
                  <a:pt x="29696" y="1199333"/>
                  <a:pt x="0" y="1022660"/>
                </a:cubicBezTo>
                <a:close/>
              </a:path>
              <a:path w="11586258" h="6135839" stroke="0" extrusionOk="0">
                <a:moveTo>
                  <a:pt x="0" y="1022660"/>
                </a:moveTo>
                <a:cubicBezTo>
                  <a:pt x="48074" y="361924"/>
                  <a:pt x="493615" y="96900"/>
                  <a:pt x="1022660" y="0"/>
                </a:cubicBezTo>
                <a:cubicBezTo>
                  <a:pt x="1259871" y="-31400"/>
                  <a:pt x="1487586" y="20152"/>
                  <a:pt x="1809787" y="0"/>
                </a:cubicBezTo>
                <a:cubicBezTo>
                  <a:pt x="2131988" y="-20152"/>
                  <a:pt x="2146981" y="9196"/>
                  <a:pt x="2310687" y="0"/>
                </a:cubicBezTo>
                <a:cubicBezTo>
                  <a:pt x="2474393" y="-9196"/>
                  <a:pt x="2706702" y="34962"/>
                  <a:pt x="3002405" y="0"/>
                </a:cubicBezTo>
                <a:cubicBezTo>
                  <a:pt x="3298108" y="-34962"/>
                  <a:pt x="3464710" y="10262"/>
                  <a:pt x="3694123" y="0"/>
                </a:cubicBezTo>
                <a:cubicBezTo>
                  <a:pt x="3923536" y="-10262"/>
                  <a:pt x="4025382" y="14626"/>
                  <a:pt x="4290431" y="0"/>
                </a:cubicBezTo>
                <a:cubicBezTo>
                  <a:pt x="4555480" y="-14626"/>
                  <a:pt x="4800694" y="65672"/>
                  <a:pt x="5077559" y="0"/>
                </a:cubicBezTo>
                <a:cubicBezTo>
                  <a:pt x="5354424" y="-65672"/>
                  <a:pt x="5303218" y="36422"/>
                  <a:pt x="5387639" y="0"/>
                </a:cubicBezTo>
                <a:cubicBezTo>
                  <a:pt x="5472060" y="-36422"/>
                  <a:pt x="5784046" y="55429"/>
                  <a:pt x="6079357" y="0"/>
                </a:cubicBezTo>
                <a:cubicBezTo>
                  <a:pt x="6374668" y="-55429"/>
                  <a:pt x="6506398" y="36725"/>
                  <a:pt x="6866485" y="0"/>
                </a:cubicBezTo>
                <a:cubicBezTo>
                  <a:pt x="7226572" y="-36725"/>
                  <a:pt x="7316045" y="64818"/>
                  <a:pt x="7653612" y="0"/>
                </a:cubicBezTo>
                <a:cubicBezTo>
                  <a:pt x="7991179" y="-64818"/>
                  <a:pt x="8163542" y="5558"/>
                  <a:pt x="8440739" y="0"/>
                </a:cubicBezTo>
                <a:cubicBezTo>
                  <a:pt x="8717936" y="-5558"/>
                  <a:pt x="8831256" y="28820"/>
                  <a:pt x="8941639" y="0"/>
                </a:cubicBezTo>
                <a:cubicBezTo>
                  <a:pt x="9052022" y="-28820"/>
                  <a:pt x="9206913" y="50560"/>
                  <a:pt x="9442538" y="0"/>
                </a:cubicBezTo>
                <a:cubicBezTo>
                  <a:pt x="9678163" y="-50560"/>
                  <a:pt x="9732463" y="30951"/>
                  <a:pt x="9943437" y="0"/>
                </a:cubicBezTo>
                <a:cubicBezTo>
                  <a:pt x="10154411" y="-30951"/>
                  <a:pt x="10302306" y="10760"/>
                  <a:pt x="10563598" y="0"/>
                </a:cubicBezTo>
                <a:cubicBezTo>
                  <a:pt x="11037314" y="48103"/>
                  <a:pt x="11515358" y="378194"/>
                  <a:pt x="11586258" y="1022660"/>
                </a:cubicBezTo>
                <a:cubicBezTo>
                  <a:pt x="11612983" y="1228651"/>
                  <a:pt x="11527188" y="1508491"/>
                  <a:pt x="11586258" y="1647925"/>
                </a:cubicBezTo>
                <a:cubicBezTo>
                  <a:pt x="11645328" y="1787360"/>
                  <a:pt x="11568621" y="1925956"/>
                  <a:pt x="11586258" y="2191380"/>
                </a:cubicBezTo>
                <a:cubicBezTo>
                  <a:pt x="11603895" y="2456805"/>
                  <a:pt x="11554654" y="2446006"/>
                  <a:pt x="11586258" y="2653024"/>
                </a:cubicBezTo>
                <a:cubicBezTo>
                  <a:pt x="11617862" y="2860042"/>
                  <a:pt x="11530490" y="3067501"/>
                  <a:pt x="11586258" y="3278289"/>
                </a:cubicBezTo>
                <a:cubicBezTo>
                  <a:pt x="11642026" y="3489078"/>
                  <a:pt x="11525800" y="3713314"/>
                  <a:pt x="11586258" y="3944459"/>
                </a:cubicBezTo>
                <a:cubicBezTo>
                  <a:pt x="11646716" y="4175604"/>
                  <a:pt x="11536153" y="4351312"/>
                  <a:pt x="11586258" y="4487914"/>
                </a:cubicBezTo>
                <a:cubicBezTo>
                  <a:pt x="11636363" y="4624517"/>
                  <a:pt x="11551355" y="4847812"/>
                  <a:pt x="11586258" y="5113179"/>
                </a:cubicBezTo>
                <a:cubicBezTo>
                  <a:pt x="11634303" y="5695185"/>
                  <a:pt x="11151061" y="6142468"/>
                  <a:pt x="10563598" y="6135839"/>
                </a:cubicBezTo>
                <a:cubicBezTo>
                  <a:pt x="10233371" y="6181376"/>
                  <a:pt x="10044957" y="6047538"/>
                  <a:pt x="9776471" y="6135839"/>
                </a:cubicBezTo>
                <a:cubicBezTo>
                  <a:pt x="9507985" y="6224140"/>
                  <a:pt x="9304521" y="6132865"/>
                  <a:pt x="8989343" y="6135839"/>
                </a:cubicBezTo>
                <a:cubicBezTo>
                  <a:pt x="8674165" y="6138813"/>
                  <a:pt x="8568689" y="6131222"/>
                  <a:pt x="8393035" y="6135839"/>
                </a:cubicBezTo>
                <a:cubicBezTo>
                  <a:pt x="8217381" y="6140456"/>
                  <a:pt x="7866113" y="6080253"/>
                  <a:pt x="7605907" y="6135839"/>
                </a:cubicBezTo>
                <a:cubicBezTo>
                  <a:pt x="7345701" y="6191425"/>
                  <a:pt x="7415650" y="6112948"/>
                  <a:pt x="7295827" y="6135839"/>
                </a:cubicBezTo>
                <a:cubicBezTo>
                  <a:pt x="7176004" y="6158730"/>
                  <a:pt x="6826875" y="6109411"/>
                  <a:pt x="6508699" y="6135839"/>
                </a:cubicBezTo>
                <a:cubicBezTo>
                  <a:pt x="6190523" y="6162267"/>
                  <a:pt x="5898227" y="6079949"/>
                  <a:pt x="5721572" y="6135839"/>
                </a:cubicBezTo>
                <a:cubicBezTo>
                  <a:pt x="5544917" y="6191729"/>
                  <a:pt x="5423963" y="6096327"/>
                  <a:pt x="5316082" y="6135839"/>
                </a:cubicBezTo>
                <a:cubicBezTo>
                  <a:pt x="5208201" y="6175351"/>
                  <a:pt x="5011268" y="6123557"/>
                  <a:pt x="4815183" y="6135839"/>
                </a:cubicBezTo>
                <a:cubicBezTo>
                  <a:pt x="4619098" y="6148121"/>
                  <a:pt x="4580140" y="6132518"/>
                  <a:pt x="4409693" y="6135839"/>
                </a:cubicBezTo>
                <a:cubicBezTo>
                  <a:pt x="4239246" y="6139160"/>
                  <a:pt x="4145779" y="6093183"/>
                  <a:pt x="4004203" y="6135839"/>
                </a:cubicBezTo>
                <a:cubicBezTo>
                  <a:pt x="3862627" y="6178495"/>
                  <a:pt x="3522391" y="6120670"/>
                  <a:pt x="3312485" y="6135839"/>
                </a:cubicBezTo>
                <a:cubicBezTo>
                  <a:pt x="3102579" y="6151008"/>
                  <a:pt x="3018348" y="6103615"/>
                  <a:pt x="2906995" y="6135839"/>
                </a:cubicBezTo>
                <a:cubicBezTo>
                  <a:pt x="2795642" y="6168063"/>
                  <a:pt x="2563770" y="6129680"/>
                  <a:pt x="2406096" y="6135839"/>
                </a:cubicBezTo>
                <a:cubicBezTo>
                  <a:pt x="2248422" y="6141998"/>
                  <a:pt x="2027668" y="6066454"/>
                  <a:pt x="1714378" y="6135839"/>
                </a:cubicBezTo>
                <a:cubicBezTo>
                  <a:pt x="1401088" y="6205224"/>
                  <a:pt x="1366602" y="6113412"/>
                  <a:pt x="1022660" y="6135839"/>
                </a:cubicBezTo>
                <a:cubicBezTo>
                  <a:pt x="549573" y="6093995"/>
                  <a:pt x="-68715" y="5582524"/>
                  <a:pt x="0" y="5113179"/>
                </a:cubicBezTo>
                <a:cubicBezTo>
                  <a:pt x="-32158" y="4937176"/>
                  <a:pt x="54919" y="4818625"/>
                  <a:pt x="0" y="4651535"/>
                </a:cubicBezTo>
                <a:cubicBezTo>
                  <a:pt x="-54919" y="4484445"/>
                  <a:pt x="13384" y="4287478"/>
                  <a:pt x="0" y="4108080"/>
                </a:cubicBezTo>
                <a:cubicBezTo>
                  <a:pt x="-13384" y="3928683"/>
                  <a:pt x="17236" y="3661698"/>
                  <a:pt x="0" y="3482815"/>
                </a:cubicBezTo>
                <a:cubicBezTo>
                  <a:pt x="-17236" y="3303933"/>
                  <a:pt x="732" y="3154162"/>
                  <a:pt x="0" y="3021171"/>
                </a:cubicBezTo>
                <a:cubicBezTo>
                  <a:pt x="-732" y="2888180"/>
                  <a:pt x="47482" y="2639848"/>
                  <a:pt x="0" y="2477716"/>
                </a:cubicBezTo>
                <a:cubicBezTo>
                  <a:pt x="-47482" y="2315584"/>
                  <a:pt x="6470" y="2176753"/>
                  <a:pt x="0" y="2016072"/>
                </a:cubicBezTo>
                <a:cubicBezTo>
                  <a:pt x="-6470" y="1855391"/>
                  <a:pt x="16750" y="1327564"/>
                  <a:pt x="0" y="102266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25264-7A65-453F-8C5A-A1D38955DEBD}"/>
              </a:ext>
            </a:extLst>
          </p:cNvPr>
          <p:cNvSpPr txBox="1"/>
          <p:nvPr/>
        </p:nvSpPr>
        <p:spPr>
          <a:xfrm>
            <a:off x="888230" y="2833134"/>
            <a:ext cx="105522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000" dirty="0" err="1">
                <a:solidFill>
                  <a:srgbClr val="003399"/>
                </a:solidFill>
              </a:rPr>
              <a:t>Đọc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trôi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chảy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bài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đọc</a:t>
            </a:r>
            <a:r>
              <a:rPr lang="en-US" sz="3000" dirty="0">
                <a:solidFill>
                  <a:srgbClr val="003399"/>
                </a:solidFill>
              </a:rPr>
              <a:t>, </a:t>
            </a:r>
            <a:r>
              <a:rPr lang="en-US" sz="3000" dirty="0" err="1">
                <a:solidFill>
                  <a:srgbClr val="003399"/>
                </a:solidFill>
              </a:rPr>
              <a:t>ngắt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nghỉ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đúng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dấu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câu</a:t>
            </a:r>
            <a:r>
              <a:rPr lang="en-US" sz="3000" dirty="0">
                <a:solidFill>
                  <a:srgbClr val="003399"/>
                </a:solidFill>
              </a:rPr>
              <a:t>, </a:t>
            </a:r>
            <a:r>
              <a:rPr lang="en-US" sz="3000" dirty="0" err="1">
                <a:solidFill>
                  <a:srgbClr val="003399"/>
                </a:solidFill>
              </a:rPr>
              <a:t>đúng</a:t>
            </a:r>
            <a:r>
              <a:rPr lang="en-US" sz="3000" dirty="0">
                <a:solidFill>
                  <a:srgbClr val="003399"/>
                </a:solidFill>
              </a:rPr>
              <a:t> logic </a:t>
            </a:r>
            <a:r>
              <a:rPr lang="en-US" sz="3000" dirty="0" err="1">
                <a:solidFill>
                  <a:srgbClr val="003399"/>
                </a:solidFill>
              </a:rPr>
              <a:t>ngữ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nghĩa</a:t>
            </a:r>
            <a:r>
              <a:rPr lang="en-US" sz="3000" dirty="0">
                <a:solidFill>
                  <a:srgbClr val="003399"/>
                </a:solidFill>
              </a:rPr>
              <a:t>; </a:t>
            </a:r>
            <a:r>
              <a:rPr lang="en-US" sz="3000" dirty="0" err="1">
                <a:solidFill>
                  <a:srgbClr val="003399"/>
                </a:solidFill>
              </a:rPr>
              <a:t>trả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lời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được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các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câu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hỏi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tìm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hiểu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bài</a:t>
            </a:r>
            <a:r>
              <a:rPr lang="en-US" sz="3000" dirty="0">
                <a:solidFill>
                  <a:srgbClr val="003399"/>
                </a:solidFill>
              </a:rPr>
              <a:t>. </a:t>
            </a:r>
            <a:r>
              <a:rPr lang="en-US" sz="3000" dirty="0" err="1">
                <a:solidFill>
                  <a:srgbClr val="003399"/>
                </a:solidFill>
              </a:rPr>
              <a:t>Hiểu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được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nội</a:t>
            </a:r>
            <a:r>
              <a:rPr lang="en-US" sz="3000" dirty="0">
                <a:solidFill>
                  <a:srgbClr val="003399"/>
                </a:solidFill>
              </a:rPr>
              <a:t> dung </a:t>
            </a:r>
            <a:r>
              <a:rPr lang="en-US" sz="3000" dirty="0" err="1">
                <a:solidFill>
                  <a:srgbClr val="003399"/>
                </a:solidFill>
              </a:rPr>
              <a:t>bài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đọc</a:t>
            </a:r>
            <a:r>
              <a:rPr lang="en-US" sz="3000" dirty="0">
                <a:solidFill>
                  <a:srgbClr val="003399"/>
                </a:solidFill>
              </a:rPr>
              <a:t>: </a:t>
            </a:r>
            <a:r>
              <a:rPr lang="en-US" sz="3000" b="1" i="1" dirty="0" err="1">
                <a:solidFill>
                  <a:srgbClr val="003399"/>
                </a:solidFill>
              </a:rPr>
              <a:t>Các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bạn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học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sinh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miền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núi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vừa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biết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giúp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đỡ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gia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đình</a:t>
            </a:r>
            <a:r>
              <a:rPr lang="en-US" sz="3000" b="1" i="1" dirty="0">
                <a:solidFill>
                  <a:srgbClr val="003399"/>
                </a:solidFill>
              </a:rPr>
              <a:t>, </a:t>
            </a:r>
            <a:r>
              <a:rPr lang="en-US" sz="3000" b="1" i="1" dirty="0" err="1">
                <a:solidFill>
                  <a:srgbClr val="003399"/>
                </a:solidFill>
              </a:rPr>
              <a:t>vừa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biết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vượt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khó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để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đến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lớp</a:t>
            </a:r>
            <a:r>
              <a:rPr lang="en-US" sz="3000" b="1" i="1" dirty="0">
                <a:solidFill>
                  <a:srgbClr val="003399"/>
                </a:solidFill>
              </a:rPr>
              <a:t>. </a:t>
            </a:r>
            <a:r>
              <a:rPr lang="en-US" sz="3000" b="1" i="1" dirty="0" err="1">
                <a:solidFill>
                  <a:srgbClr val="003399"/>
                </a:solidFill>
              </a:rPr>
              <a:t>Mỗi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bạn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chính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là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một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búp</a:t>
            </a:r>
            <a:r>
              <a:rPr lang="en-US" sz="3000" b="1" i="1" dirty="0">
                <a:solidFill>
                  <a:srgbClr val="003399"/>
                </a:solidFill>
              </a:rPr>
              <a:t> </a:t>
            </a:r>
            <a:r>
              <a:rPr lang="en-US" sz="3000" b="1" i="1" dirty="0" err="1">
                <a:solidFill>
                  <a:srgbClr val="003399"/>
                </a:solidFill>
              </a:rPr>
              <a:t>măng</a:t>
            </a:r>
            <a:r>
              <a:rPr lang="en-US" sz="3000" b="1" i="1" dirty="0">
                <a:solidFill>
                  <a:srgbClr val="003399"/>
                </a:solidFill>
              </a:rPr>
              <a:t> non.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15D3B8-3563-3590-0F17-F24D85D14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2" y="1345021"/>
            <a:ext cx="467048" cy="467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0BDB5C-2968-C5C5-F8CF-637033A19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2" y="2923046"/>
            <a:ext cx="467048" cy="4670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B5F16B-B5D3-4DC0-FB98-F2DD459A6574}"/>
              </a:ext>
            </a:extLst>
          </p:cNvPr>
          <p:cNvSpPr txBox="1"/>
          <p:nvPr/>
        </p:nvSpPr>
        <p:spPr>
          <a:xfrm>
            <a:off x="888230" y="5179332"/>
            <a:ext cx="10552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000" dirty="0" err="1">
                <a:solidFill>
                  <a:srgbClr val="003399"/>
                </a:solidFill>
              </a:rPr>
              <a:t>Nói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được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câu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thể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hiện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sự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thích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thú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với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một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sự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vật</a:t>
            </a:r>
            <a:r>
              <a:rPr lang="en-US" sz="3000" dirty="0">
                <a:solidFill>
                  <a:srgbClr val="003399"/>
                </a:solidFill>
              </a:rPr>
              <a:t>, </a:t>
            </a:r>
            <a:r>
              <a:rPr lang="en-US" sz="3000" dirty="0" err="1">
                <a:solidFill>
                  <a:srgbClr val="003399"/>
                </a:solidFill>
              </a:rPr>
              <a:t>sự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việc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được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nhắc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đến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trong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bài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đọc</a:t>
            </a:r>
            <a:r>
              <a:rPr lang="en-US" sz="3000" dirty="0">
                <a:solidFill>
                  <a:srgbClr val="003399"/>
                </a:solidFill>
              </a:rPr>
              <a:t>; </a:t>
            </a:r>
            <a:r>
              <a:rPr lang="en-US" sz="3000" dirty="0" err="1">
                <a:solidFill>
                  <a:srgbClr val="003399"/>
                </a:solidFill>
              </a:rPr>
              <a:t>thể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hiện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cảm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xúc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với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một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việc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làm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tốt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của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bạn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bè</a:t>
            </a:r>
            <a:r>
              <a:rPr lang="en-US" sz="3000" dirty="0">
                <a:solidFill>
                  <a:srgbClr val="003399"/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2F6B38-9873-09D0-5953-B90BADD9F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2" y="5270714"/>
            <a:ext cx="467048" cy="467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D8E638-A2AF-31C2-E323-37A914BAA6ED}"/>
              </a:ext>
            </a:extLst>
          </p:cNvPr>
          <p:cNvSpPr txBox="1"/>
          <p:nvPr/>
        </p:nvSpPr>
        <p:spPr>
          <a:xfrm>
            <a:off x="906018" y="1325246"/>
            <a:ext cx="10533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000" dirty="0" err="1">
                <a:solidFill>
                  <a:srgbClr val="003399"/>
                </a:solidFill>
              </a:rPr>
              <a:t>Trao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đổi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được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với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bạn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về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việc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làm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của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các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bạn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nhỏ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trong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mỗi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bức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tranh</a:t>
            </a:r>
            <a:r>
              <a:rPr lang="en-US" sz="3000" dirty="0">
                <a:solidFill>
                  <a:srgbClr val="003399"/>
                </a:solidFill>
              </a:rPr>
              <a:t>; </a:t>
            </a:r>
            <a:r>
              <a:rPr lang="en-US" sz="3000" dirty="0" err="1">
                <a:solidFill>
                  <a:srgbClr val="003399"/>
                </a:solidFill>
              </a:rPr>
              <a:t>nêu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được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phỏng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đoán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của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bản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thân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về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nội</a:t>
            </a:r>
            <a:r>
              <a:rPr lang="en-US" sz="3000" dirty="0">
                <a:solidFill>
                  <a:srgbClr val="003399"/>
                </a:solidFill>
              </a:rPr>
              <a:t> dung </a:t>
            </a:r>
            <a:r>
              <a:rPr lang="en-US" sz="3000" dirty="0" err="1">
                <a:solidFill>
                  <a:srgbClr val="003399"/>
                </a:solidFill>
              </a:rPr>
              <a:t>bài</a:t>
            </a:r>
            <a:r>
              <a:rPr lang="en-US" sz="3000" dirty="0">
                <a:solidFill>
                  <a:srgbClr val="003399"/>
                </a:solidFill>
              </a:rPr>
              <a:t> qua </a:t>
            </a:r>
            <a:r>
              <a:rPr lang="en-US" sz="3000" dirty="0" err="1">
                <a:solidFill>
                  <a:srgbClr val="003399"/>
                </a:solidFill>
              </a:rPr>
              <a:t>tên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bài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và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tranh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minh</a:t>
            </a:r>
            <a:r>
              <a:rPr lang="en-US" sz="3000" dirty="0">
                <a:solidFill>
                  <a:srgbClr val="003399"/>
                </a:solidFill>
              </a:rPr>
              <a:t> </a:t>
            </a:r>
            <a:r>
              <a:rPr lang="en-US" sz="3000" dirty="0" err="1">
                <a:solidFill>
                  <a:srgbClr val="003399"/>
                </a:solidFill>
              </a:rPr>
              <a:t>hoạ</a:t>
            </a:r>
            <a:r>
              <a:rPr lang="en-US" sz="3000" dirty="0">
                <a:solidFill>
                  <a:srgbClr val="003399"/>
                </a:solidFill>
              </a:rPr>
              <a:t>.</a:t>
            </a:r>
          </a:p>
        </p:txBody>
      </p:sp>
      <p:pic>
        <p:nvPicPr>
          <p:cNvPr id="25" name="Picture 24" descr="Shape, rectangle&#10;&#10;Description automatically generated">
            <a:extLst>
              <a:ext uri="{FF2B5EF4-FFF2-40B4-BE49-F238E27FC236}">
                <a16:creationId xmlns:a16="http://schemas.microsoft.com/office/drawing/2014/main" id="{86665A63-1AB5-65CC-79CE-764FB287E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18" y="151697"/>
            <a:ext cx="5298954" cy="10525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7D133F-0CC2-8D4C-232C-9B2E3452672D}"/>
              </a:ext>
            </a:extLst>
          </p:cNvPr>
          <p:cNvSpPr txBox="1"/>
          <p:nvPr/>
        </p:nvSpPr>
        <p:spPr>
          <a:xfrm>
            <a:off x="4200465" y="151697"/>
            <a:ext cx="3791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Mục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tiêu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</p:txBody>
      </p:sp>
      <p:pic>
        <p:nvPicPr>
          <p:cNvPr id="29" name="Picture 2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5C0C5A22-881B-CFEB-7A4D-E3E338757E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21" y="8493"/>
            <a:ext cx="1093341" cy="12798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A71408-0FFF-3AFB-3CE5-D8C54735B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264" y="70599"/>
            <a:ext cx="1205005" cy="12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2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2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AEA3385-1A69-F4EB-D441-8A50D981F181}"/>
              </a:ext>
            </a:extLst>
          </p:cNvPr>
          <p:cNvSpPr/>
          <p:nvPr/>
        </p:nvSpPr>
        <p:spPr>
          <a:xfrm>
            <a:off x="700561" y="596116"/>
            <a:ext cx="7406658" cy="2899018"/>
          </a:xfrm>
          <a:custGeom>
            <a:avLst/>
            <a:gdLst>
              <a:gd name="csX0" fmla="*/ 0 w 7406658"/>
              <a:gd name="csY0" fmla="*/ 483179 h 2899018"/>
              <a:gd name="csX1" fmla="*/ 483179 w 7406658"/>
              <a:gd name="csY1" fmla="*/ 0 h 2899018"/>
              <a:gd name="csX2" fmla="*/ 4320551 w 7406658"/>
              <a:gd name="csY2" fmla="*/ 0 h 2899018"/>
              <a:gd name="csX3" fmla="*/ 4320551 w 7406658"/>
              <a:gd name="csY3" fmla="*/ 0 h 2899018"/>
              <a:gd name="csX4" fmla="*/ 6172215 w 7406658"/>
              <a:gd name="csY4" fmla="*/ 0 h 2899018"/>
              <a:gd name="csX5" fmla="*/ 6923479 w 7406658"/>
              <a:gd name="csY5" fmla="*/ 0 h 2899018"/>
              <a:gd name="csX6" fmla="*/ 7406658 w 7406658"/>
              <a:gd name="csY6" fmla="*/ 483179 h 2899018"/>
              <a:gd name="csX7" fmla="*/ 7406658 w 7406658"/>
              <a:gd name="csY7" fmla="*/ 1691094 h 2899018"/>
              <a:gd name="csX8" fmla="*/ 8584687 w 7406658"/>
              <a:gd name="csY8" fmla="*/ 1888855 h 2899018"/>
              <a:gd name="csX9" fmla="*/ 7406658 w 7406658"/>
              <a:gd name="csY9" fmla="*/ 2415848 h 2899018"/>
              <a:gd name="csX10" fmla="*/ 7406658 w 7406658"/>
              <a:gd name="csY10" fmla="*/ 2415839 h 2899018"/>
              <a:gd name="csX11" fmla="*/ 6923479 w 7406658"/>
              <a:gd name="csY11" fmla="*/ 2899018 h 2899018"/>
              <a:gd name="csX12" fmla="*/ 6172215 w 7406658"/>
              <a:gd name="csY12" fmla="*/ 2899018 h 2899018"/>
              <a:gd name="csX13" fmla="*/ 4320551 w 7406658"/>
              <a:gd name="csY13" fmla="*/ 2899018 h 2899018"/>
              <a:gd name="csX14" fmla="*/ 4320551 w 7406658"/>
              <a:gd name="csY14" fmla="*/ 2899018 h 2899018"/>
              <a:gd name="csX15" fmla="*/ 483179 w 7406658"/>
              <a:gd name="csY15" fmla="*/ 2899018 h 2899018"/>
              <a:gd name="csX16" fmla="*/ 0 w 7406658"/>
              <a:gd name="csY16" fmla="*/ 2415839 h 2899018"/>
              <a:gd name="csX17" fmla="*/ 0 w 7406658"/>
              <a:gd name="csY17" fmla="*/ 2415848 h 2899018"/>
              <a:gd name="csX18" fmla="*/ 0 w 7406658"/>
              <a:gd name="csY18" fmla="*/ 1691094 h 2899018"/>
              <a:gd name="csX19" fmla="*/ 0 w 7406658"/>
              <a:gd name="csY19" fmla="*/ 1691094 h 2899018"/>
              <a:gd name="csX20" fmla="*/ 0 w 7406658"/>
              <a:gd name="csY20" fmla="*/ 483179 h 28990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7406658" h="2899018" fill="none" extrusionOk="0">
                <a:moveTo>
                  <a:pt x="0" y="483179"/>
                </a:moveTo>
                <a:cubicBezTo>
                  <a:pt x="-11458" y="230101"/>
                  <a:pt x="232673" y="-44222"/>
                  <a:pt x="483179" y="0"/>
                </a:cubicBezTo>
                <a:cubicBezTo>
                  <a:pt x="1819340" y="129591"/>
                  <a:pt x="3195530" y="-79037"/>
                  <a:pt x="4320551" y="0"/>
                </a:cubicBezTo>
                <a:lnTo>
                  <a:pt x="4320551" y="0"/>
                </a:lnTo>
                <a:cubicBezTo>
                  <a:pt x="4553648" y="-71185"/>
                  <a:pt x="5862011" y="-74109"/>
                  <a:pt x="6172215" y="0"/>
                </a:cubicBezTo>
                <a:cubicBezTo>
                  <a:pt x="6300043" y="-44469"/>
                  <a:pt x="6795594" y="-47079"/>
                  <a:pt x="6923479" y="0"/>
                </a:cubicBezTo>
                <a:cubicBezTo>
                  <a:pt x="7231697" y="33282"/>
                  <a:pt x="7365850" y="203095"/>
                  <a:pt x="7406658" y="483179"/>
                </a:cubicBezTo>
                <a:cubicBezTo>
                  <a:pt x="7471203" y="750012"/>
                  <a:pt x="7406902" y="1422888"/>
                  <a:pt x="7406658" y="1691094"/>
                </a:cubicBezTo>
                <a:cubicBezTo>
                  <a:pt x="7570722" y="1658478"/>
                  <a:pt x="8141367" y="1711596"/>
                  <a:pt x="8584687" y="1888855"/>
                </a:cubicBezTo>
                <a:cubicBezTo>
                  <a:pt x="8449778" y="2014439"/>
                  <a:pt x="7960382" y="2111638"/>
                  <a:pt x="7406658" y="2415848"/>
                </a:cubicBezTo>
                <a:lnTo>
                  <a:pt x="7406658" y="2415839"/>
                </a:lnTo>
                <a:cubicBezTo>
                  <a:pt x="7419068" y="2674327"/>
                  <a:pt x="7212939" y="2912982"/>
                  <a:pt x="6923479" y="2899018"/>
                </a:cubicBezTo>
                <a:cubicBezTo>
                  <a:pt x="6744903" y="2841414"/>
                  <a:pt x="6533191" y="2899479"/>
                  <a:pt x="6172215" y="2899018"/>
                </a:cubicBezTo>
                <a:cubicBezTo>
                  <a:pt x="5702723" y="2900806"/>
                  <a:pt x="4759426" y="3011510"/>
                  <a:pt x="4320551" y="2899018"/>
                </a:cubicBezTo>
                <a:lnTo>
                  <a:pt x="4320551" y="2899018"/>
                </a:lnTo>
                <a:cubicBezTo>
                  <a:pt x="2615135" y="2859352"/>
                  <a:pt x="2325632" y="3026667"/>
                  <a:pt x="483179" y="2899018"/>
                </a:cubicBezTo>
                <a:cubicBezTo>
                  <a:pt x="209401" y="2890850"/>
                  <a:pt x="38141" y="2705734"/>
                  <a:pt x="0" y="2415839"/>
                </a:cubicBezTo>
                <a:lnTo>
                  <a:pt x="0" y="2415848"/>
                </a:lnTo>
                <a:cubicBezTo>
                  <a:pt x="-39584" y="2268683"/>
                  <a:pt x="3582" y="1939886"/>
                  <a:pt x="0" y="1691094"/>
                </a:cubicBezTo>
                <a:lnTo>
                  <a:pt x="0" y="1691094"/>
                </a:lnTo>
                <a:cubicBezTo>
                  <a:pt x="-95592" y="1524310"/>
                  <a:pt x="-7130" y="1059628"/>
                  <a:pt x="0" y="483179"/>
                </a:cubicBezTo>
                <a:close/>
              </a:path>
              <a:path w="7406658" h="2899018" stroke="0" extrusionOk="0">
                <a:moveTo>
                  <a:pt x="0" y="483179"/>
                </a:moveTo>
                <a:cubicBezTo>
                  <a:pt x="12514" y="175598"/>
                  <a:pt x="212869" y="3566"/>
                  <a:pt x="483179" y="0"/>
                </a:cubicBezTo>
                <a:cubicBezTo>
                  <a:pt x="2245930" y="-30226"/>
                  <a:pt x="3727094" y="19287"/>
                  <a:pt x="4320551" y="0"/>
                </a:cubicBezTo>
                <a:lnTo>
                  <a:pt x="4320551" y="0"/>
                </a:lnTo>
                <a:cubicBezTo>
                  <a:pt x="5113750" y="65624"/>
                  <a:pt x="5641357" y="62405"/>
                  <a:pt x="6172215" y="0"/>
                </a:cubicBezTo>
                <a:cubicBezTo>
                  <a:pt x="6389566" y="43220"/>
                  <a:pt x="6670319" y="-48927"/>
                  <a:pt x="6923479" y="0"/>
                </a:cubicBezTo>
                <a:cubicBezTo>
                  <a:pt x="7197105" y="-809"/>
                  <a:pt x="7398136" y="204137"/>
                  <a:pt x="7406658" y="483179"/>
                </a:cubicBezTo>
                <a:cubicBezTo>
                  <a:pt x="7413644" y="759239"/>
                  <a:pt x="7496231" y="1321162"/>
                  <a:pt x="7406658" y="1691094"/>
                </a:cubicBezTo>
                <a:cubicBezTo>
                  <a:pt x="7744153" y="1785310"/>
                  <a:pt x="8012991" y="1860299"/>
                  <a:pt x="8584687" y="1888855"/>
                </a:cubicBezTo>
                <a:cubicBezTo>
                  <a:pt x="8070047" y="2180334"/>
                  <a:pt x="7805827" y="2288082"/>
                  <a:pt x="7406658" y="2415848"/>
                </a:cubicBezTo>
                <a:lnTo>
                  <a:pt x="7406658" y="2415839"/>
                </a:lnTo>
                <a:cubicBezTo>
                  <a:pt x="7423293" y="2672471"/>
                  <a:pt x="7189781" y="2893129"/>
                  <a:pt x="6923479" y="2899018"/>
                </a:cubicBezTo>
                <a:cubicBezTo>
                  <a:pt x="6566917" y="2857027"/>
                  <a:pt x="6297731" y="2863517"/>
                  <a:pt x="6172215" y="2899018"/>
                </a:cubicBezTo>
                <a:cubicBezTo>
                  <a:pt x="5358696" y="3061253"/>
                  <a:pt x="4572638" y="2761618"/>
                  <a:pt x="4320551" y="2899018"/>
                </a:cubicBezTo>
                <a:lnTo>
                  <a:pt x="4320551" y="2899018"/>
                </a:lnTo>
                <a:cubicBezTo>
                  <a:pt x="2835223" y="2994050"/>
                  <a:pt x="1202968" y="2849095"/>
                  <a:pt x="483179" y="2899018"/>
                </a:cubicBezTo>
                <a:cubicBezTo>
                  <a:pt x="211119" y="2882422"/>
                  <a:pt x="17724" y="2710929"/>
                  <a:pt x="0" y="2415839"/>
                </a:cubicBezTo>
                <a:lnTo>
                  <a:pt x="0" y="2415848"/>
                </a:lnTo>
                <a:cubicBezTo>
                  <a:pt x="15190" y="2207997"/>
                  <a:pt x="-47973" y="1817750"/>
                  <a:pt x="0" y="1691094"/>
                </a:cubicBezTo>
                <a:lnTo>
                  <a:pt x="0" y="1691094"/>
                </a:lnTo>
                <a:cubicBezTo>
                  <a:pt x="-53900" y="1309349"/>
                  <a:pt x="-87068" y="1016108"/>
                  <a:pt x="0" y="483179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590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bạn nhỏ đáng khen vì vừa biết giúp đỡ gia đình trong lao động, trong cuộc sống và biết vượt khó để đến lớp.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5660" y="1569209"/>
            <a:ext cx="2933293" cy="3433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20" y="3495134"/>
            <a:ext cx="2273470" cy="31145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54FCF9-58E1-A349-F0AE-3BEA9E800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17" y="3512634"/>
            <a:ext cx="1931857" cy="314765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964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88CFB4D-7DF9-BB2E-F0DA-35DE232A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sX0" fmla="*/ 0 w 9575975"/>
              <a:gd name="csY0" fmla="*/ 971902 h 5831293"/>
              <a:gd name="csX1" fmla="*/ 971902 w 9575975"/>
              <a:gd name="csY1" fmla="*/ 0 h 5831293"/>
              <a:gd name="csX2" fmla="*/ 1330027 w 9575975"/>
              <a:gd name="csY2" fmla="*/ 0 h 5831293"/>
              <a:gd name="csX3" fmla="*/ 1993439 w 9575975"/>
              <a:gd name="csY3" fmla="*/ 0 h 5831293"/>
              <a:gd name="csX4" fmla="*/ 2351564 w 9575975"/>
              <a:gd name="csY4" fmla="*/ 0 h 5831293"/>
              <a:gd name="csX5" fmla="*/ 2862332 w 9575975"/>
              <a:gd name="csY5" fmla="*/ 0 h 5831293"/>
              <a:gd name="csX6" fmla="*/ 3220457 w 9575975"/>
              <a:gd name="csY6" fmla="*/ 0 h 5831293"/>
              <a:gd name="csX7" fmla="*/ 3654904 w 9575975"/>
              <a:gd name="csY7" fmla="*/ 0 h 5831293"/>
              <a:gd name="csX8" fmla="*/ 4089350 w 9575975"/>
              <a:gd name="csY8" fmla="*/ 0 h 5831293"/>
              <a:gd name="csX9" fmla="*/ 4523797 w 9575975"/>
              <a:gd name="csY9" fmla="*/ 0 h 5831293"/>
              <a:gd name="csX10" fmla="*/ 4958244 w 9575975"/>
              <a:gd name="csY10" fmla="*/ 0 h 5831293"/>
              <a:gd name="csX11" fmla="*/ 5392690 w 9575975"/>
              <a:gd name="csY11" fmla="*/ 0 h 5831293"/>
              <a:gd name="csX12" fmla="*/ 5827137 w 9575975"/>
              <a:gd name="csY12" fmla="*/ 0 h 5831293"/>
              <a:gd name="csX13" fmla="*/ 6490549 w 9575975"/>
              <a:gd name="csY13" fmla="*/ 0 h 5831293"/>
              <a:gd name="csX14" fmla="*/ 7001317 w 9575975"/>
              <a:gd name="csY14" fmla="*/ 0 h 5831293"/>
              <a:gd name="csX15" fmla="*/ 7435764 w 9575975"/>
              <a:gd name="csY15" fmla="*/ 0 h 5831293"/>
              <a:gd name="csX16" fmla="*/ 8604073 w 9575975"/>
              <a:gd name="csY16" fmla="*/ 0 h 5831293"/>
              <a:gd name="csX17" fmla="*/ 9575975 w 9575975"/>
              <a:gd name="csY17" fmla="*/ 971902 h 5831293"/>
              <a:gd name="csX18" fmla="*/ 9575975 w 9575975"/>
              <a:gd name="csY18" fmla="*/ 1410633 h 5831293"/>
              <a:gd name="csX19" fmla="*/ 9575975 w 9575975"/>
              <a:gd name="csY19" fmla="*/ 1927114 h 5831293"/>
              <a:gd name="csX20" fmla="*/ 9575975 w 9575975"/>
              <a:gd name="csY20" fmla="*/ 2482469 h 5831293"/>
              <a:gd name="csX21" fmla="*/ 9575975 w 9575975"/>
              <a:gd name="csY21" fmla="*/ 2960075 h 5831293"/>
              <a:gd name="csX22" fmla="*/ 9575975 w 9575975"/>
              <a:gd name="csY22" fmla="*/ 3554305 h 5831293"/>
              <a:gd name="csX23" fmla="*/ 9575975 w 9575975"/>
              <a:gd name="csY23" fmla="*/ 4070786 h 5831293"/>
              <a:gd name="csX24" fmla="*/ 9575975 w 9575975"/>
              <a:gd name="csY24" fmla="*/ 4859391 h 5831293"/>
              <a:gd name="csX25" fmla="*/ 8604073 w 9575975"/>
              <a:gd name="csY25" fmla="*/ 5831293 h 5831293"/>
              <a:gd name="csX26" fmla="*/ 8169626 w 9575975"/>
              <a:gd name="csY26" fmla="*/ 5831293 h 5831293"/>
              <a:gd name="csX27" fmla="*/ 7658858 w 9575975"/>
              <a:gd name="csY27" fmla="*/ 5831293 h 5831293"/>
              <a:gd name="csX28" fmla="*/ 7148090 w 9575975"/>
              <a:gd name="csY28" fmla="*/ 5831293 h 5831293"/>
              <a:gd name="csX29" fmla="*/ 6408356 w 9575975"/>
              <a:gd name="csY29" fmla="*/ 5831293 h 5831293"/>
              <a:gd name="csX30" fmla="*/ 5973909 w 9575975"/>
              <a:gd name="csY30" fmla="*/ 5831293 h 5831293"/>
              <a:gd name="csX31" fmla="*/ 5386819 w 9575975"/>
              <a:gd name="csY31" fmla="*/ 5831293 h 5831293"/>
              <a:gd name="csX32" fmla="*/ 4723408 w 9575975"/>
              <a:gd name="csY32" fmla="*/ 5831293 h 5831293"/>
              <a:gd name="csX33" fmla="*/ 4365283 w 9575975"/>
              <a:gd name="csY33" fmla="*/ 5831293 h 5831293"/>
              <a:gd name="csX34" fmla="*/ 4007158 w 9575975"/>
              <a:gd name="csY34" fmla="*/ 5831293 h 5831293"/>
              <a:gd name="csX35" fmla="*/ 3420068 w 9575975"/>
              <a:gd name="csY35" fmla="*/ 5831293 h 5831293"/>
              <a:gd name="csX36" fmla="*/ 3061943 w 9575975"/>
              <a:gd name="csY36" fmla="*/ 5831293 h 5831293"/>
              <a:gd name="csX37" fmla="*/ 2627496 w 9575975"/>
              <a:gd name="csY37" fmla="*/ 5831293 h 5831293"/>
              <a:gd name="csX38" fmla="*/ 2193049 w 9575975"/>
              <a:gd name="csY38" fmla="*/ 5831293 h 5831293"/>
              <a:gd name="csX39" fmla="*/ 1682281 w 9575975"/>
              <a:gd name="csY39" fmla="*/ 5831293 h 5831293"/>
              <a:gd name="csX40" fmla="*/ 971902 w 9575975"/>
              <a:gd name="csY40" fmla="*/ 5831293 h 5831293"/>
              <a:gd name="csX41" fmla="*/ 0 w 9575975"/>
              <a:gd name="csY41" fmla="*/ 4859391 h 5831293"/>
              <a:gd name="csX42" fmla="*/ 0 w 9575975"/>
              <a:gd name="csY42" fmla="*/ 4381785 h 5831293"/>
              <a:gd name="csX43" fmla="*/ 0 w 9575975"/>
              <a:gd name="csY43" fmla="*/ 3865305 h 5831293"/>
              <a:gd name="csX44" fmla="*/ 0 w 9575975"/>
              <a:gd name="csY44" fmla="*/ 3387699 h 5831293"/>
              <a:gd name="csX45" fmla="*/ 0 w 9575975"/>
              <a:gd name="csY45" fmla="*/ 2832343 h 5831293"/>
              <a:gd name="csX46" fmla="*/ 0 w 9575975"/>
              <a:gd name="csY46" fmla="*/ 2238113 h 5831293"/>
              <a:gd name="csX47" fmla="*/ 0 w 9575975"/>
              <a:gd name="csY47" fmla="*/ 1643882 h 5831293"/>
              <a:gd name="csX48" fmla="*/ 0 w 9575975"/>
              <a:gd name="csY48" fmla="*/ 971902 h 58312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9A5378-BDAC-7F73-E205-0D66702FB02F}"/>
              </a:ext>
            </a:extLst>
          </p:cNvPr>
          <p:cNvGrpSpPr/>
          <p:nvPr/>
        </p:nvGrpSpPr>
        <p:grpSpPr>
          <a:xfrm>
            <a:off x="1576400" y="228053"/>
            <a:ext cx="9126549" cy="1169551"/>
            <a:chOff x="-446156" y="327182"/>
            <a:chExt cx="5840851" cy="393310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5F34AB-85D0-BA04-53DA-F9B8DF3D955D}"/>
                </a:ext>
              </a:extLst>
            </p:cNvPr>
            <p:cNvSpPr txBox="1"/>
            <p:nvPr/>
          </p:nvSpPr>
          <p:spPr>
            <a:xfrm>
              <a:off x="-446156" y="327182"/>
              <a:ext cx="5830930" cy="3933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LẠI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096E4E-75B4-1784-EB31-7EEDC7D9335D}"/>
                </a:ext>
              </a:extLst>
            </p:cNvPr>
            <p:cNvSpPr txBox="1"/>
            <p:nvPr/>
          </p:nvSpPr>
          <p:spPr>
            <a:xfrm>
              <a:off x="-436235" y="327182"/>
              <a:ext cx="5830930" cy="3933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LẠI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45082-009C-6518-DFD1-4DCB54594F1C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47CDD0-8C31-3DA7-20E2-277B9B177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111F0F-394C-27FC-2E60-AD61FA32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7E8881D-8D2A-FE0A-FC61-B32A8BD24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63217-5315-3020-1A09-E369539B9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5660" y="1569209"/>
            <a:ext cx="2933293" cy="3433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20" y="3495134"/>
            <a:ext cx="2273470" cy="31145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54FCF9-58E1-A349-F0AE-3BEA9E800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17" y="3512634"/>
            <a:ext cx="1931857" cy="314765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FE3E4FB-E5E4-A151-E4D0-EAB21D5059A9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sX0" fmla="*/ 0 w 6671726"/>
              <a:gd name="csY0" fmla="*/ 330784 h 1984664"/>
              <a:gd name="csX1" fmla="*/ 330784 w 6671726"/>
              <a:gd name="csY1" fmla="*/ 0 h 1984664"/>
              <a:gd name="csX2" fmla="*/ 3891840 w 6671726"/>
              <a:gd name="csY2" fmla="*/ 0 h 1984664"/>
              <a:gd name="csX3" fmla="*/ 3891840 w 6671726"/>
              <a:gd name="csY3" fmla="*/ 0 h 1984664"/>
              <a:gd name="csX4" fmla="*/ 5559772 w 6671726"/>
              <a:gd name="csY4" fmla="*/ 0 h 1984664"/>
              <a:gd name="csX5" fmla="*/ 6340942 w 6671726"/>
              <a:gd name="csY5" fmla="*/ 0 h 1984664"/>
              <a:gd name="csX6" fmla="*/ 6671726 w 6671726"/>
              <a:gd name="csY6" fmla="*/ 330784 h 1984664"/>
              <a:gd name="csX7" fmla="*/ 6671726 w 6671726"/>
              <a:gd name="csY7" fmla="*/ 1157721 h 1984664"/>
              <a:gd name="csX8" fmla="*/ 7531645 w 6671726"/>
              <a:gd name="csY8" fmla="*/ 1848476 h 1984664"/>
              <a:gd name="csX9" fmla="*/ 6671726 w 6671726"/>
              <a:gd name="csY9" fmla="*/ 1653887 h 1984664"/>
              <a:gd name="csX10" fmla="*/ 6671726 w 6671726"/>
              <a:gd name="csY10" fmla="*/ 1653880 h 1984664"/>
              <a:gd name="csX11" fmla="*/ 6340942 w 6671726"/>
              <a:gd name="csY11" fmla="*/ 1984664 h 1984664"/>
              <a:gd name="csX12" fmla="*/ 5559772 w 6671726"/>
              <a:gd name="csY12" fmla="*/ 1984664 h 1984664"/>
              <a:gd name="csX13" fmla="*/ 3891840 w 6671726"/>
              <a:gd name="csY13" fmla="*/ 1984664 h 1984664"/>
              <a:gd name="csX14" fmla="*/ 3891840 w 6671726"/>
              <a:gd name="csY14" fmla="*/ 1984664 h 1984664"/>
              <a:gd name="csX15" fmla="*/ 330784 w 6671726"/>
              <a:gd name="csY15" fmla="*/ 1984664 h 1984664"/>
              <a:gd name="csX16" fmla="*/ 0 w 6671726"/>
              <a:gd name="csY16" fmla="*/ 1653880 h 1984664"/>
              <a:gd name="csX17" fmla="*/ 0 w 6671726"/>
              <a:gd name="csY17" fmla="*/ 1653887 h 1984664"/>
              <a:gd name="csX18" fmla="*/ 0 w 6671726"/>
              <a:gd name="csY18" fmla="*/ 1157721 h 1984664"/>
              <a:gd name="csX19" fmla="*/ 0 w 6671726"/>
              <a:gd name="csY19" fmla="*/ 1157721 h 1984664"/>
              <a:gd name="csX20" fmla="*/ 0 w 6671726"/>
              <a:gd name="csY20" fmla="*/ 330784 h 19846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>
                <a:solidFill>
                  <a:srgbClr val="FF0000"/>
                </a:solidFill>
              </a:rPr>
              <a:t>Theo </a:t>
            </a:r>
            <a:r>
              <a:rPr lang="en-US" sz="4800" b="1" dirty="0" err="1">
                <a:solidFill>
                  <a:srgbClr val="FF0000"/>
                </a:solidFill>
              </a:rPr>
              <a:t>em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giọng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đọc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bài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như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nào</a:t>
            </a:r>
            <a:r>
              <a:rPr lang="en-US" sz="4800" b="1" dirty="0">
                <a:solidFill>
                  <a:srgbClr val="FF0000"/>
                </a:solidFill>
              </a:rPr>
              <a:t>?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040ADAD-EA34-6D82-2D8A-CF1F80F12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1BC40F-FF07-A422-2424-B310ED9AE1D3}"/>
              </a:ext>
            </a:extLst>
          </p:cNvPr>
          <p:cNvSpPr/>
          <p:nvPr/>
        </p:nvSpPr>
        <p:spPr>
          <a:xfrm>
            <a:off x="1112655" y="589195"/>
            <a:ext cx="9985416" cy="4070265"/>
          </a:xfrm>
          <a:custGeom>
            <a:avLst/>
            <a:gdLst>
              <a:gd name="csX0" fmla="*/ 0 w 9985416"/>
              <a:gd name="csY0" fmla="*/ 510045 h 4070265"/>
              <a:gd name="csX1" fmla="*/ 510045 w 9985416"/>
              <a:gd name="csY1" fmla="*/ 0 h 4070265"/>
              <a:gd name="csX2" fmla="*/ 1020379 w 9985416"/>
              <a:gd name="csY2" fmla="*/ 0 h 4070265"/>
              <a:gd name="csX3" fmla="*/ 1620366 w 9985416"/>
              <a:gd name="csY3" fmla="*/ 0 h 4070265"/>
              <a:gd name="csX4" fmla="*/ 2220353 w 9985416"/>
              <a:gd name="csY4" fmla="*/ 0 h 4070265"/>
              <a:gd name="csX5" fmla="*/ 2641034 w 9985416"/>
              <a:gd name="csY5" fmla="*/ 0 h 4070265"/>
              <a:gd name="csX6" fmla="*/ 3241021 w 9985416"/>
              <a:gd name="csY6" fmla="*/ 0 h 4070265"/>
              <a:gd name="csX7" fmla="*/ 3751355 w 9985416"/>
              <a:gd name="csY7" fmla="*/ 0 h 4070265"/>
              <a:gd name="csX8" fmla="*/ 4172036 w 9985416"/>
              <a:gd name="csY8" fmla="*/ 0 h 4070265"/>
              <a:gd name="csX9" fmla="*/ 5040983 w 9985416"/>
              <a:gd name="csY9" fmla="*/ 0 h 4070265"/>
              <a:gd name="csX10" fmla="*/ 5730623 w 9985416"/>
              <a:gd name="csY10" fmla="*/ 0 h 4070265"/>
              <a:gd name="csX11" fmla="*/ 6330610 w 9985416"/>
              <a:gd name="csY11" fmla="*/ 0 h 4070265"/>
              <a:gd name="csX12" fmla="*/ 7109904 w 9985416"/>
              <a:gd name="csY12" fmla="*/ 0 h 4070265"/>
              <a:gd name="csX13" fmla="*/ 7799545 w 9985416"/>
              <a:gd name="csY13" fmla="*/ 0 h 4070265"/>
              <a:gd name="csX14" fmla="*/ 8399532 w 9985416"/>
              <a:gd name="csY14" fmla="*/ 0 h 4070265"/>
              <a:gd name="csX15" fmla="*/ 8820213 w 9985416"/>
              <a:gd name="csY15" fmla="*/ 0 h 4070265"/>
              <a:gd name="csX16" fmla="*/ 9475371 w 9985416"/>
              <a:gd name="csY16" fmla="*/ 0 h 4070265"/>
              <a:gd name="csX17" fmla="*/ 9985416 w 9985416"/>
              <a:gd name="csY17" fmla="*/ 510045 h 4070265"/>
              <a:gd name="csX18" fmla="*/ 9985416 w 9985416"/>
              <a:gd name="csY18" fmla="*/ 1059077 h 4070265"/>
              <a:gd name="csX19" fmla="*/ 9985416 w 9985416"/>
              <a:gd name="csY19" fmla="*/ 1577606 h 4070265"/>
              <a:gd name="csX20" fmla="*/ 9985416 w 9985416"/>
              <a:gd name="csY20" fmla="*/ 2248645 h 4070265"/>
              <a:gd name="csX21" fmla="*/ 9985416 w 9985416"/>
              <a:gd name="csY21" fmla="*/ 2797676 h 4070265"/>
              <a:gd name="csX22" fmla="*/ 9985416 w 9985416"/>
              <a:gd name="csY22" fmla="*/ 3560220 h 4070265"/>
              <a:gd name="csX23" fmla="*/ 9475371 w 9985416"/>
              <a:gd name="csY23" fmla="*/ 4070265 h 4070265"/>
              <a:gd name="csX24" fmla="*/ 8875384 w 9985416"/>
              <a:gd name="csY24" fmla="*/ 4070265 h 4070265"/>
              <a:gd name="csX25" fmla="*/ 8185743 w 9985416"/>
              <a:gd name="csY25" fmla="*/ 4070265 h 4070265"/>
              <a:gd name="csX26" fmla="*/ 7406450 w 9985416"/>
              <a:gd name="csY26" fmla="*/ 4070265 h 4070265"/>
              <a:gd name="csX27" fmla="*/ 6627156 w 9985416"/>
              <a:gd name="csY27" fmla="*/ 4070265 h 4070265"/>
              <a:gd name="csX28" fmla="*/ 6116822 w 9985416"/>
              <a:gd name="csY28" fmla="*/ 4070265 h 4070265"/>
              <a:gd name="csX29" fmla="*/ 5696141 w 9985416"/>
              <a:gd name="csY29" fmla="*/ 4070265 h 4070265"/>
              <a:gd name="csX30" fmla="*/ 4827194 w 9985416"/>
              <a:gd name="csY30" fmla="*/ 4070265 h 4070265"/>
              <a:gd name="csX31" fmla="*/ 4227207 w 9985416"/>
              <a:gd name="csY31" fmla="*/ 4070265 h 4070265"/>
              <a:gd name="csX32" fmla="*/ 3627220 w 9985416"/>
              <a:gd name="csY32" fmla="*/ 4070265 h 4070265"/>
              <a:gd name="csX33" fmla="*/ 2937579 w 9985416"/>
              <a:gd name="csY33" fmla="*/ 4070265 h 4070265"/>
              <a:gd name="csX34" fmla="*/ 2068632 w 9985416"/>
              <a:gd name="csY34" fmla="*/ 4070265 h 4070265"/>
              <a:gd name="csX35" fmla="*/ 1468645 w 9985416"/>
              <a:gd name="csY35" fmla="*/ 4070265 h 4070265"/>
              <a:gd name="csX36" fmla="*/ 510045 w 9985416"/>
              <a:gd name="csY36" fmla="*/ 4070265 h 4070265"/>
              <a:gd name="csX37" fmla="*/ 0 w 9985416"/>
              <a:gd name="csY37" fmla="*/ 3560220 h 4070265"/>
              <a:gd name="csX38" fmla="*/ 0 w 9985416"/>
              <a:gd name="csY38" fmla="*/ 2919683 h 4070265"/>
              <a:gd name="csX39" fmla="*/ 0 w 9985416"/>
              <a:gd name="csY39" fmla="*/ 2340150 h 4070265"/>
              <a:gd name="csX40" fmla="*/ 0 w 9985416"/>
              <a:gd name="csY40" fmla="*/ 1669112 h 4070265"/>
              <a:gd name="csX41" fmla="*/ 0 w 9985416"/>
              <a:gd name="csY41" fmla="*/ 1059076 h 4070265"/>
              <a:gd name="csX42" fmla="*/ 0 w 9985416"/>
              <a:gd name="csY42" fmla="*/ 510045 h 40702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9985416" h="4070265" fill="none" extrusionOk="0">
                <a:moveTo>
                  <a:pt x="0" y="510045"/>
                </a:moveTo>
                <a:cubicBezTo>
                  <a:pt x="64755" y="231208"/>
                  <a:pt x="208199" y="34772"/>
                  <a:pt x="510045" y="0"/>
                </a:cubicBezTo>
                <a:cubicBezTo>
                  <a:pt x="721943" y="16751"/>
                  <a:pt x="854937" y="-5183"/>
                  <a:pt x="1020379" y="0"/>
                </a:cubicBezTo>
                <a:cubicBezTo>
                  <a:pt x="1185821" y="5183"/>
                  <a:pt x="1433842" y="-1445"/>
                  <a:pt x="1620366" y="0"/>
                </a:cubicBezTo>
                <a:cubicBezTo>
                  <a:pt x="1806890" y="1445"/>
                  <a:pt x="2082643" y="-15727"/>
                  <a:pt x="2220353" y="0"/>
                </a:cubicBezTo>
                <a:cubicBezTo>
                  <a:pt x="2358063" y="15727"/>
                  <a:pt x="2532169" y="-16093"/>
                  <a:pt x="2641034" y="0"/>
                </a:cubicBezTo>
                <a:cubicBezTo>
                  <a:pt x="2749899" y="16093"/>
                  <a:pt x="3113933" y="-22303"/>
                  <a:pt x="3241021" y="0"/>
                </a:cubicBezTo>
                <a:cubicBezTo>
                  <a:pt x="3368109" y="22303"/>
                  <a:pt x="3518723" y="-11080"/>
                  <a:pt x="3751355" y="0"/>
                </a:cubicBezTo>
                <a:cubicBezTo>
                  <a:pt x="3983987" y="11080"/>
                  <a:pt x="4046972" y="-4764"/>
                  <a:pt x="4172036" y="0"/>
                </a:cubicBezTo>
                <a:cubicBezTo>
                  <a:pt x="4297100" y="4764"/>
                  <a:pt x="4774691" y="-6549"/>
                  <a:pt x="5040983" y="0"/>
                </a:cubicBezTo>
                <a:cubicBezTo>
                  <a:pt x="5307275" y="6549"/>
                  <a:pt x="5566932" y="33614"/>
                  <a:pt x="5730623" y="0"/>
                </a:cubicBezTo>
                <a:cubicBezTo>
                  <a:pt x="5894314" y="-33614"/>
                  <a:pt x="6062975" y="15221"/>
                  <a:pt x="6330610" y="0"/>
                </a:cubicBezTo>
                <a:cubicBezTo>
                  <a:pt x="6598245" y="-15221"/>
                  <a:pt x="6759794" y="22336"/>
                  <a:pt x="7109904" y="0"/>
                </a:cubicBezTo>
                <a:cubicBezTo>
                  <a:pt x="7460014" y="-22336"/>
                  <a:pt x="7563637" y="20747"/>
                  <a:pt x="7799545" y="0"/>
                </a:cubicBezTo>
                <a:cubicBezTo>
                  <a:pt x="8035453" y="-20747"/>
                  <a:pt x="8262168" y="-27293"/>
                  <a:pt x="8399532" y="0"/>
                </a:cubicBezTo>
                <a:cubicBezTo>
                  <a:pt x="8536896" y="27293"/>
                  <a:pt x="8662544" y="-12714"/>
                  <a:pt x="8820213" y="0"/>
                </a:cubicBezTo>
                <a:cubicBezTo>
                  <a:pt x="8977882" y="12714"/>
                  <a:pt x="9280420" y="-14464"/>
                  <a:pt x="9475371" y="0"/>
                </a:cubicBezTo>
                <a:cubicBezTo>
                  <a:pt x="9748333" y="62733"/>
                  <a:pt x="10007013" y="233200"/>
                  <a:pt x="9985416" y="510045"/>
                </a:cubicBezTo>
                <a:cubicBezTo>
                  <a:pt x="9990660" y="663145"/>
                  <a:pt x="9963990" y="797517"/>
                  <a:pt x="9985416" y="1059077"/>
                </a:cubicBezTo>
                <a:cubicBezTo>
                  <a:pt x="10006842" y="1320637"/>
                  <a:pt x="9973770" y="1369152"/>
                  <a:pt x="9985416" y="1577606"/>
                </a:cubicBezTo>
                <a:cubicBezTo>
                  <a:pt x="9997062" y="1786060"/>
                  <a:pt x="10002757" y="2036592"/>
                  <a:pt x="9985416" y="2248645"/>
                </a:cubicBezTo>
                <a:cubicBezTo>
                  <a:pt x="9968075" y="2460698"/>
                  <a:pt x="10011322" y="2618805"/>
                  <a:pt x="9985416" y="2797676"/>
                </a:cubicBezTo>
                <a:cubicBezTo>
                  <a:pt x="9959510" y="2976547"/>
                  <a:pt x="9994551" y="3261651"/>
                  <a:pt x="9985416" y="3560220"/>
                </a:cubicBezTo>
                <a:cubicBezTo>
                  <a:pt x="9938329" y="3855703"/>
                  <a:pt x="9770599" y="4037579"/>
                  <a:pt x="9475371" y="4070265"/>
                </a:cubicBezTo>
                <a:cubicBezTo>
                  <a:pt x="9194609" y="4042012"/>
                  <a:pt x="9048340" y="4076634"/>
                  <a:pt x="8875384" y="4070265"/>
                </a:cubicBezTo>
                <a:cubicBezTo>
                  <a:pt x="8702428" y="4063896"/>
                  <a:pt x="8326662" y="4061145"/>
                  <a:pt x="8185743" y="4070265"/>
                </a:cubicBezTo>
                <a:cubicBezTo>
                  <a:pt x="8044824" y="4079385"/>
                  <a:pt x="7684304" y="4035652"/>
                  <a:pt x="7406450" y="4070265"/>
                </a:cubicBezTo>
                <a:cubicBezTo>
                  <a:pt x="7128596" y="4104878"/>
                  <a:pt x="6879681" y="4060298"/>
                  <a:pt x="6627156" y="4070265"/>
                </a:cubicBezTo>
                <a:cubicBezTo>
                  <a:pt x="6374631" y="4080232"/>
                  <a:pt x="6265575" y="4076229"/>
                  <a:pt x="6116822" y="4070265"/>
                </a:cubicBezTo>
                <a:cubicBezTo>
                  <a:pt x="5968069" y="4064301"/>
                  <a:pt x="5876259" y="4076088"/>
                  <a:pt x="5696141" y="4070265"/>
                </a:cubicBezTo>
                <a:cubicBezTo>
                  <a:pt x="5516023" y="4064442"/>
                  <a:pt x="5021123" y="4071472"/>
                  <a:pt x="4827194" y="4070265"/>
                </a:cubicBezTo>
                <a:cubicBezTo>
                  <a:pt x="4633265" y="4069058"/>
                  <a:pt x="4393531" y="4047729"/>
                  <a:pt x="4227207" y="4070265"/>
                </a:cubicBezTo>
                <a:cubicBezTo>
                  <a:pt x="4060883" y="4092801"/>
                  <a:pt x="3852963" y="4047654"/>
                  <a:pt x="3627220" y="4070265"/>
                </a:cubicBezTo>
                <a:cubicBezTo>
                  <a:pt x="3401477" y="4092876"/>
                  <a:pt x="3203932" y="4070560"/>
                  <a:pt x="2937579" y="4070265"/>
                </a:cubicBezTo>
                <a:cubicBezTo>
                  <a:pt x="2671226" y="4069970"/>
                  <a:pt x="2380665" y="4075000"/>
                  <a:pt x="2068632" y="4070265"/>
                </a:cubicBezTo>
                <a:cubicBezTo>
                  <a:pt x="1756599" y="4065530"/>
                  <a:pt x="1662160" y="4060840"/>
                  <a:pt x="1468645" y="4070265"/>
                </a:cubicBezTo>
                <a:cubicBezTo>
                  <a:pt x="1275130" y="4079690"/>
                  <a:pt x="930742" y="4038157"/>
                  <a:pt x="510045" y="4070265"/>
                </a:cubicBezTo>
                <a:cubicBezTo>
                  <a:pt x="254338" y="4015636"/>
                  <a:pt x="12580" y="3773977"/>
                  <a:pt x="0" y="3560220"/>
                </a:cubicBezTo>
                <a:cubicBezTo>
                  <a:pt x="-4123" y="3272406"/>
                  <a:pt x="-13035" y="3162843"/>
                  <a:pt x="0" y="2919683"/>
                </a:cubicBezTo>
                <a:cubicBezTo>
                  <a:pt x="13035" y="2676523"/>
                  <a:pt x="-6630" y="2577389"/>
                  <a:pt x="0" y="2340150"/>
                </a:cubicBezTo>
                <a:cubicBezTo>
                  <a:pt x="6630" y="2102911"/>
                  <a:pt x="27588" y="1945331"/>
                  <a:pt x="0" y="1669112"/>
                </a:cubicBezTo>
                <a:cubicBezTo>
                  <a:pt x="-27588" y="1392893"/>
                  <a:pt x="6501" y="1266505"/>
                  <a:pt x="0" y="1059076"/>
                </a:cubicBezTo>
                <a:cubicBezTo>
                  <a:pt x="-6501" y="851647"/>
                  <a:pt x="12130" y="748501"/>
                  <a:pt x="0" y="510045"/>
                </a:cubicBezTo>
                <a:close/>
              </a:path>
              <a:path w="9985416" h="4070265" stroke="0" extrusionOk="0">
                <a:moveTo>
                  <a:pt x="0" y="510045"/>
                </a:moveTo>
                <a:cubicBezTo>
                  <a:pt x="1653" y="278913"/>
                  <a:pt x="257313" y="51744"/>
                  <a:pt x="510045" y="0"/>
                </a:cubicBezTo>
                <a:cubicBezTo>
                  <a:pt x="766446" y="-2450"/>
                  <a:pt x="997297" y="-7876"/>
                  <a:pt x="1289339" y="0"/>
                </a:cubicBezTo>
                <a:cubicBezTo>
                  <a:pt x="1581381" y="7876"/>
                  <a:pt x="1559253" y="-1191"/>
                  <a:pt x="1799673" y="0"/>
                </a:cubicBezTo>
                <a:cubicBezTo>
                  <a:pt x="2040093" y="1191"/>
                  <a:pt x="2109466" y="18990"/>
                  <a:pt x="2310007" y="0"/>
                </a:cubicBezTo>
                <a:cubicBezTo>
                  <a:pt x="2510548" y="-18990"/>
                  <a:pt x="2758456" y="15973"/>
                  <a:pt x="3089300" y="0"/>
                </a:cubicBezTo>
                <a:cubicBezTo>
                  <a:pt x="3420144" y="-15973"/>
                  <a:pt x="3504930" y="23392"/>
                  <a:pt x="3689288" y="0"/>
                </a:cubicBezTo>
                <a:cubicBezTo>
                  <a:pt x="3873646" y="-23392"/>
                  <a:pt x="4373689" y="-12066"/>
                  <a:pt x="4558235" y="0"/>
                </a:cubicBezTo>
                <a:cubicBezTo>
                  <a:pt x="4742781" y="12066"/>
                  <a:pt x="5197714" y="-25874"/>
                  <a:pt x="5427181" y="0"/>
                </a:cubicBezTo>
                <a:cubicBezTo>
                  <a:pt x="5656648" y="25874"/>
                  <a:pt x="5939047" y="-6980"/>
                  <a:pt x="6206475" y="0"/>
                </a:cubicBezTo>
                <a:cubicBezTo>
                  <a:pt x="6473903" y="6980"/>
                  <a:pt x="6546964" y="-22510"/>
                  <a:pt x="6716809" y="0"/>
                </a:cubicBezTo>
                <a:cubicBezTo>
                  <a:pt x="6886654" y="22510"/>
                  <a:pt x="7039855" y="-20556"/>
                  <a:pt x="7137490" y="0"/>
                </a:cubicBezTo>
                <a:cubicBezTo>
                  <a:pt x="7235125" y="20556"/>
                  <a:pt x="7718063" y="-8355"/>
                  <a:pt x="8006437" y="0"/>
                </a:cubicBezTo>
                <a:cubicBezTo>
                  <a:pt x="8294811" y="8355"/>
                  <a:pt x="8446135" y="-10833"/>
                  <a:pt x="8696077" y="0"/>
                </a:cubicBezTo>
                <a:cubicBezTo>
                  <a:pt x="8946019" y="10833"/>
                  <a:pt x="9261063" y="-31840"/>
                  <a:pt x="9475371" y="0"/>
                </a:cubicBezTo>
                <a:cubicBezTo>
                  <a:pt x="9804342" y="5844"/>
                  <a:pt x="9994266" y="273417"/>
                  <a:pt x="9985416" y="510045"/>
                </a:cubicBezTo>
                <a:cubicBezTo>
                  <a:pt x="9982297" y="757615"/>
                  <a:pt x="9982871" y="878451"/>
                  <a:pt x="9985416" y="1150582"/>
                </a:cubicBezTo>
                <a:cubicBezTo>
                  <a:pt x="9987961" y="1422713"/>
                  <a:pt x="9977686" y="1611962"/>
                  <a:pt x="9985416" y="1730115"/>
                </a:cubicBezTo>
                <a:cubicBezTo>
                  <a:pt x="9993146" y="1848268"/>
                  <a:pt x="10008622" y="2161063"/>
                  <a:pt x="9985416" y="2309648"/>
                </a:cubicBezTo>
                <a:cubicBezTo>
                  <a:pt x="9962210" y="2458233"/>
                  <a:pt x="9966041" y="2803020"/>
                  <a:pt x="9985416" y="2980687"/>
                </a:cubicBezTo>
                <a:cubicBezTo>
                  <a:pt x="10004791" y="3158354"/>
                  <a:pt x="9957273" y="3287861"/>
                  <a:pt x="9985416" y="3560220"/>
                </a:cubicBezTo>
                <a:cubicBezTo>
                  <a:pt x="10026774" y="3830663"/>
                  <a:pt x="9800607" y="4092433"/>
                  <a:pt x="9475371" y="4070265"/>
                </a:cubicBezTo>
                <a:cubicBezTo>
                  <a:pt x="9252146" y="4079063"/>
                  <a:pt x="9165236" y="4051844"/>
                  <a:pt x="8965037" y="4070265"/>
                </a:cubicBezTo>
                <a:cubicBezTo>
                  <a:pt x="8764838" y="4088686"/>
                  <a:pt x="8493569" y="4048713"/>
                  <a:pt x="8096090" y="4070265"/>
                </a:cubicBezTo>
                <a:cubicBezTo>
                  <a:pt x="7698611" y="4091817"/>
                  <a:pt x="7702263" y="4081074"/>
                  <a:pt x="7496103" y="4070265"/>
                </a:cubicBezTo>
                <a:cubicBezTo>
                  <a:pt x="7289943" y="4059456"/>
                  <a:pt x="7027796" y="4030836"/>
                  <a:pt x="6627156" y="4070265"/>
                </a:cubicBezTo>
                <a:cubicBezTo>
                  <a:pt x="6226516" y="4109694"/>
                  <a:pt x="6132119" y="4057644"/>
                  <a:pt x="5758209" y="4070265"/>
                </a:cubicBezTo>
                <a:cubicBezTo>
                  <a:pt x="5384299" y="4082886"/>
                  <a:pt x="5291957" y="4057548"/>
                  <a:pt x="5158222" y="4070265"/>
                </a:cubicBezTo>
                <a:cubicBezTo>
                  <a:pt x="5024487" y="4082982"/>
                  <a:pt x="4822742" y="4059697"/>
                  <a:pt x="4737541" y="4070265"/>
                </a:cubicBezTo>
                <a:cubicBezTo>
                  <a:pt x="4652340" y="4080833"/>
                  <a:pt x="4428753" y="4090629"/>
                  <a:pt x="4227207" y="4070265"/>
                </a:cubicBezTo>
                <a:cubicBezTo>
                  <a:pt x="4025661" y="4049901"/>
                  <a:pt x="3871342" y="4065232"/>
                  <a:pt x="3716873" y="4070265"/>
                </a:cubicBezTo>
                <a:cubicBezTo>
                  <a:pt x="3562404" y="4075298"/>
                  <a:pt x="3325776" y="4050779"/>
                  <a:pt x="2937579" y="4070265"/>
                </a:cubicBezTo>
                <a:cubicBezTo>
                  <a:pt x="2549382" y="4089751"/>
                  <a:pt x="2711913" y="4063504"/>
                  <a:pt x="2516899" y="4070265"/>
                </a:cubicBezTo>
                <a:cubicBezTo>
                  <a:pt x="2321885" y="4077026"/>
                  <a:pt x="2174397" y="4060117"/>
                  <a:pt x="2006565" y="4070265"/>
                </a:cubicBezTo>
                <a:cubicBezTo>
                  <a:pt x="1838733" y="4080413"/>
                  <a:pt x="1390412" y="4060113"/>
                  <a:pt x="1137618" y="4070265"/>
                </a:cubicBezTo>
                <a:cubicBezTo>
                  <a:pt x="884824" y="4080417"/>
                  <a:pt x="727885" y="4091264"/>
                  <a:pt x="510045" y="4070265"/>
                </a:cubicBezTo>
                <a:cubicBezTo>
                  <a:pt x="207610" y="4096065"/>
                  <a:pt x="40260" y="3866217"/>
                  <a:pt x="0" y="3560220"/>
                </a:cubicBezTo>
                <a:cubicBezTo>
                  <a:pt x="3362" y="3309539"/>
                  <a:pt x="4325" y="3153566"/>
                  <a:pt x="0" y="2950185"/>
                </a:cubicBezTo>
                <a:cubicBezTo>
                  <a:pt x="-4325" y="2746805"/>
                  <a:pt x="19535" y="2581959"/>
                  <a:pt x="0" y="2340150"/>
                </a:cubicBezTo>
                <a:cubicBezTo>
                  <a:pt x="-19535" y="2098341"/>
                  <a:pt x="-28160" y="1910176"/>
                  <a:pt x="0" y="1730115"/>
                </a:cubicBezTo>
                <a:cubicBezTo>
                  <a:pt x="28160" y="1550054"/>
                  <a:pt x="12132" y="1332026"/>
                  <a:pt x="0" y="1059076"/>
                </a:cubicBezTo>
                <a:cubicBezTo>
                  <a:pt x="-12132" y="786126"/>
                  <a:pt x="16239" y="704831"/>
                  <a:pt x="0" y="51004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20000"/>
              </a:lnSpc>
            </a:pP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Giọng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thong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chậm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rãi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thiên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trạng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F90BC-8660-5DD5-86F0-A8D692FCA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86" y="3657656"/>
            <a:ext cx="2273470" cy="31145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DC7558-0F05-7AE9-867E-DA461AF8E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83" y="3675156"/>
            <a:ext cx="1931857" cy="314765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89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88CFB4D-7DF9-BB2E-F0DA-35DE232A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-240792" y="704111"/>
            <a:ext cx="12673584" cy="6469648"/>
          </a:xfrm>
          <a:custGeom>
            <a:avLst/>
            <a:gdLst>
              <a:gd name="csX0" fmla="*/ 0 w 12673584"/>
              <a:gd name="csY0" fmla="*/ 1078296 h 6469648"/>
              <a:gd name="csX1" fmla="*/ 1078296 w 12673584"/>
              <a:gd name="csY1" fmla="*/ 0 h 6469648"/>
              <a:gd name="csX2" fmla="*/ 1347064 w 12673584"/>
              <a:gd name="csY2" fmla="*/ 0 h 6469648"/>
              <a:gd name="csX3" fmla="*/ 2141681 w 12673584"/>
              <a:gd name="csY3" fmla="*/ 0 h 6469648"/>
              <a:gd name="csX4" fmla="*/ 2410448 w 12673584"/>
              <a:gd name="csY4" fmla="*/ 0 h 6469648"/>
              <a:gd name="csX5" fmla="*/ 2889556 w 12673584"/>
              <a:gd name="csY5" fmla="*/ 0 h 6469648"/>
              <a:gd name="csX6" fmla="*/ 3473833 w 12673584"/>
              <a:gd name="csY6" fmla="*/ 0 h 6469648"/>
              <a:gd name="csX7" fmla="*/ 3847771 w 12673584"/>
              <a:gd name="csY7" fmla="*/ 0 h 6469648"/>
              <a:gd name="csX8" fmla="*/ 4537218 w 12673584"/>
              <a:gd name="csY8" fmla="*/ 0 h 6469648"/>
              <a:gd name="csX9" fmla="*/ 5016325 w 12673584"/>
              <a:gd name="csY9" fmla="*/ 0 h 6469648"/>
              <a:gd name="csX10" fmla="*/ 5705772 w 12673584"/>
              <a:gd name="csY10" fmla="*/ 0 h 6469648"/>
              <a:gd name="csX11" fmla="*/ 6290050 w 12673584"/>
              <a:gd name="csY11" fmla="*/ 0 h 6469648"/>
              <a:gd name="csX12" fmla="*/ 6663987 w 12673584"/>
              <a:gd name="csY12" fmla="*/ 0 h 6469648"/>
              <a:gd name="csX13" fmla="*/ 6932755 w 12673584"/>
              <a:gd name="csY13" fmla="*/ 0 h 6469648"/>
              <a:gd name="csX14" fmla="*/ 7411862 w 12673584"/>
              <a:gd name="csY14" fmla="*/ 0 h 6469648"/>
              <a:gd name="csX15" fmla="*/ 7890970 w 12673584"/>
              <a:gd name="csY15" fmla="*/ 0 h 6469648"/>
              <a:gd name="csX16" fmla="*/ 8685587 w 12673584"/>
              <a:gd name="csY16" fmla="*/ 0 h 6469648"/>
              <a:gd name="csX17" fmla="*/ 9059524 w 12673584"/>
              <a:gd name="csY17" fmla="*/ 0 h 6469648"/>
              <a:gd name="csX18" fmla="*/ 9643802 w 12673584"/>
              <a:gd name="csY18" fmla="*/ 0 h 6469648"/>
              <a:gd name="csX19" fmla="*/ 10333249 w 12673584"/>
              <a:gd name="csY19" fmla="*/ 0 h 6469648"/>
              <a:gd name="csX20" fmla="*/ 10602017 w 12673584"/>
              <a:gd name="csY20" fmla="*/ 0 h 6469648"/>
              <a:gd name="csX21" fmla="*/ 10870784 w 12673584"/>
              <a:gd name="csY21" fmla="*/ 0 h 6469648"/>
              <a:gd name="csX22" fmla="*/ 11595288 w 12673584"/>
              <a:gd name="csY22" fmla="*/ 0 h 6469648"/>
              <a:gd name="csX23" fmla="*/ 12673584 w 12673584"/>
              <a:gd name="csY23" fmla="*/ 1078296 h 6469648"/>
              <a:gd name="csX24" fmla="*/ 12673584 w 12673584"/>
              <a:gd name="csY24" fmla="*/ 1488036 h 6469648"/>
              <a:gd name="csX25" fmla="*/ 12673584 w 12673584"/>
              <a:gd name="csY25" fmla="*/ 1984038 h 6469648"/>
              <a:gd name="csX26" fmla="*/ 12673584 w 12673584"/>
              <a:gd name="csY26" fmla="*/ 2393778 h 6469648"/>
              <a:gd name="csX27" fmla="*/ 12673584 w 12673584"/>
              <a:gd name="csY27" fmla="*/ 2976041 h 6469648"/>
              <a:gd name="csX28" fmla="*/ 12673584 w 12673584"/>
              <a:gd name="csY28" fmla="*/ 3558303 h 6469648"/>
              <a:gd name="csX29" fmla="*/ 12673584 w 12673584"/>
              <a:gd name="csY29" fmla="*/ 4011174 h 6469648"/>
              <a:gd name="csX30" fmla="*/ 12673584 w 12673584"/>
              <a:gd name="csY30" fmla="*/ 4507176 h 6469648"/>
              <a:gd name="csX31" fmla="*/ 12673584 w 12673584"/>
              <a:gd name="csY31" fmla="*/ 5391352 h 6469648"/>
              <a:gd name="csX32" fmla="*/ 11595288 w 12673584"/>
              <a:gd name="csY32" fmla="*/ 6469648 h 6469648"/>
              <a:gd name="csX33" fmla="*/ 11326520 w 12673584"/>
              <a:gd name="csY33" fmla="*/ 6469648 h 6469648"/>
              <a:gd name="csX34" fmla="*/ 10847413 w 12673584"/>
              <a:gd name="csY34" fmla="*/ 6469648 h 6469648"/>
              <a:gd name="csX35" fmla="*/ 10578645 w 12673584"/>
              <a:gd name="csY35" fmla="*/ 6469648 h 6469648"/>
              <a:gd name="csX36" fmla="*/ 9889198 w 12673584"/>
              <a:gd name="csY36" fmla="*/ 6469648 h 6469648"/>
              <a:gd name="csX37" fmla="*/ 9410091 w 12673584"/>
              <a:gd name="csY37" fmla="*/ 6469648 h 6469648"/>
              <a:gd name="csX38" fmla="*/ 8720644 w 12673584"/>
              <a:gd name="csY38" fmla="*/ 6469648 h 6469648"/>
              <a:gd name="csX39" fmla="*/ 8136366 w 12673584"/>
              <a:gd name="csY39" fmla="*/ 6469648 h 6469648"/>
              <a:gd name="csX40" fmla="*/ 7552089 w 12673584"/>
              <a:gd name="csY40" fmla="*/ 6469648 h 6469648"/>
              <a:gd name="csX41" fmla="*/ 7178151 w 12673584"/>
              <a:gd name="csY41" fmla="*/ 6469648 h 6469648"/>
              <a:gd name="csX42" fmla="*/ 6909384 w 12673584"/>
              <a:gd name="csY42" fmla="*/ 6469648 h 6469648"/>
              <a:gd name="csX43" fmla="*/ 6640616 w 12673584"/>
              <a:gd name="csY43" fmla="*/ 6469648 h 6469648"/>
              <a:gd name="csX44" fmla="*/ 6266679 w 12673584"/>
              <a:gd name="csY44" fmla="*/ 6469648 h 6469648"/>
              <a:gd name="csX45" fmla="*/ 5682401 w 12673584"/>
              <a:gd name="csY45" fmla="*/ 6469648 h 6469648"/>
              <a:gd name="csX46" fmla="*/ 5413634 w 12673584"/>
              <a:gd name="csY46" fmla="*/ 6469648 h 6469648"/>
              <a:gd name="csX47" fmla="*/ 4724187 w 12673584"/>
              <a:gd name="csY47" fmla="*/ 6469648 h 6469648"/>
              <a:gd name="csX48" fmla="*/ 4245079 w 12673584"/>
              <a:gd name="csY48" fmla="*/ 6469648 h 6469648"/>
              <a:gd name="csX49" fmla="*/ 3555632 w 12673584"/>
              <a:gd name="csY49" fmla="*/ 6469648 h 6469648"/>
              <a:gd name="csX50" fmla="*/ 3181694 w 12673584"/>
              <a:gd name="csY50" fmla="*/ 6469648 h 6469648"/>
              <a:gd name="csX51" fmla="*/ 2492247 w 12673584"/>
              <a:gd name="csY51" fmla="*/ 6469648 h 6469648"/>
              <a:gd name="csX52" fmla="*/ 1907970 w 12673584"/>
              <a:gd name="csY52" fmla="*/ 6469648 h 6469648"/>
              <a:gd name="csX53" fmla="*/ 1078296 w 12673584"/>
              <a:gd name="csY53" fmla="*/ 6469648 h 6469648"/>
              <a:gd name="csX54" fmla="*/ 0 w 12673584"/>
              <a:gd name="csY54" fmla="*/ 5391352 h 6469648"/>
              <a:gd name="csX55" fmla="*/ 0 w 12673584"/>
              <a:gd name="csY55" fmla="*/ 4809089 h 6469648"/>
              <a:gd name="csX56" fmla="*/ 0 w 12673584"/>
              <a:gd name="csY56" fmla="*/ 4183696 h 6469648"/>
              <a:gd name="csX57" fmla="*/ 0 w 12673584"/>
              <a:gd name="csY57" fmla="*/ 3730825 h 6469648"/>
              <a:gd name="csX58" fmla="*/ 0 w 12673584"/>
              <a:gd name="csY58" fmla="*/ 3234824 h 6469648"/>
              <a:gd name="csX59" fmla="*/ 0 w 12673584"/>
              <a:gd name="csY59" fmla="*/ 2609431 h 6469648"/>
              <a:gd name="csX60" fmla="*/ 0 w 12673584"/>
              <a:gd name="csY60" fmla="*/ 1984038 h 6469648"/>
              <a:gd name="csX61" fmla="*/ 0 w 12673584"/>
              <a:gd name="csY61" fmla="*/ 1078296 h 64696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</a:cxnLst>
            <a:rect l="l" t="t" r="r" b="b"/>
            <a:pathLst>
              <a:path w="12673584" h="6469648" fill="none" extrusionOk="0">
                <a:moveTo>
                  <a:pt x="0" y="1078296"/>
                </a:moveTo>
                <a:cubicBezTo>
                  <a:pt x="-38307" y="445316"/>
                  <a:pt x="543708" y="47118"/>
                  <a:pt x="1078296" y="0"/>
                </a:cubicBezTo>
                <a:cubicBezTo>
                  <a:pt x="1194026" y="-16268"/>
                  <a:pt x="1289363" y="14321"/>
                  <a:pt x="1347064" y="0"/>
                </a:cubicBezTo>
                <a:cubicBezTo>
                  <a:pt x="1404765" y="-14321"/>
                  <a:pt x="1953679" y="19395"/>
                  <a:pt x="2141681" y="0"/>
                </a:cubicBezTo>
                <a:cubicBezTo>
                  <a:pt x="2329683" y="-19395"/>
                  <a:pt x="2337883" y="28232"/>
                  <a:pt x="2410448" y="0"/>
                </a:cubicBezTo>
                <a:cubicBezTo>
                  <a:pt x="2483013" y="-28232"/>
                  <a:pt x="2734615" y="23334"/>
                  <a:pt x="2889556" y="0"/>
                </a:cubicBezTo>
                <a:cubicBezTo>
                  <a:pt x="3044497" y="-23334"/>
                  <a:pt x="3213766" y="3561"/>
                  <a:pt x="3473833" y="0"/>
                </a:cubicBezTo>
                <a:cubicBezTo>
                  <a:pt x="3733900" y="-3561"/>
                  <a:pt x="3762110" y="6341"/>
                  <a:pt x="3847771" y="0"/>
                </a:cubicBezTo>
                <a:cubicBezTo>
                  <a:pt x="3933432" y="-6341"/>
                  <a:pt x="4301276" y="7830"/>
                  <a:pt x="4537218" y="0"/>
                </a:cubicBezTo>
                <a:cubicBezTo>
                  <a:pt x="4773160" y="-7830"/>
                  <a:pt x="4778528" y="28438"/>
                  <a:pt x="5016325" y="0"/>
                </a:cubicBezTo>
                <a:cubicBezTo>
                  <a:pt x="5254122" y="-28438"/>
                  <a:pt x="5508341" y="42423"/>
                  <a:pt x="5705772" y="0"/>
                </a:cubicBezTo>
                <a:cubicBezTo>
                  <a:pt x="5903203" y="-42423"/>
                  <a:pt x="6019528" y="20966"/>
                  <a:pt x="6290050" y="0"/>
                </a:cubicBezTo>
                <a:cubicBezTo>
                  <a:pt x="6560572" y="-20966"/>
                  <a:pt x="6566269" y="25219"/>
                  <a:pt x="6663987" y="0"/>
                </a:cubicBezTo>
                <a:cubicBezTo>
                  <a:pt x="6761705" y="-25219"/>
                  <a:pt x="6807230" y="14946"/>
                  <a:pt x="6932755" y="0"/>
                </a:cubicBezTo>
                <a:cubicBezTo>
                  <a:pt x="7058280" y="-14946"/>
                  <a:pt x="7174834" y="41655"/>
                  <a:pt x="7411862" y="0"/>
                </a:cubicBezTo>
                <a:cubicBezTo>
                  <a:pt x="7648890" y="-41655"/>
                  <a:pt x="7699254" y="3312"/>
                  <a:pt x="7890970" y="0"/>
                </a:cubicBezTo>
                <a:cubicBezTo>
                  <a:pt x="8082686" y="-3312"/>
                  <a:pt x="8429691" y="62806"/>
                  <a:pt x="8685587" y="0"/>
                </a:cubicBezTo>
                <a:cubicBezTo>
                  <a:pt x="8941483" y="-62806"/>
                  <a:pt x="8908689" y="6201"/>
                  <a:pt x="9059524" y="0"/>
                </a:cubicBezTo>
                <a:cubicBezTo>
                  <a:pt x="9210359" y="-6201"/>
                  <a:pt x="9469715" y="1469"/>
                  <a:pt x="9643802" y="0"/>
                </a:cubicBezTo>
                <a:cubicBezTo>
                  <a:pt x="9817889" y="-1469"/>
                  <a:pt x="10173813" y="51724"/>
                  <a:pt x="10333249" y="0"/>
                </a:cubicBezTo>
                <a:cubicBezTo>
                  <a:pt x="10492685" y="-51724"/>
                  <a:pt x="10529094" y="19469"/>
                  <a:pt x="10602017" y="0"/>
                </a:cubicBezTo>
                <a:cubicBezTo>
                  <a:pt x="10674940" y="-19469"/>
                  <a:pt x="10773312" y="6965"/>
                  <a:pt x="10870784" y="0"/>
                </a:cubicBezTo>
                <a:cubicBezTo>
                  <a:pt x="10968256" y="-6965"/>
                  <a:pt x="11265527" y="39674"/>
                  <a:pt x="11595288" y="0"/>
                </a:cubicBezTo>
                <a:cubicBezTo>
                  <a:pt x="12145720" y="28234"/>
                  <a:pt x="12722156" y="511422"/>
                  <a:pt x="12673584" y="1078296"/>
                </a:cubicBezTo>
                <a:cubicBezTo>
                  <a:pt x="12690361" y="1263363"/>
                  <a:pt x="12625209" y="1386760"/>
                  <a:pt x="12673584" y="1488036"/>
                </a:cubicBezTo>
                <a:cubicBezTo>
                  <a:pt x="12721959" y="1589312"/>
                  <a:pt x="12665882" y="1739925"/>
                  <a:pt x="12673584" y="1984038"/>
                </a:cubicBezTo>
                <a:cubicBezTo>
                  <a:pt x="12681286" y="2228151"/>
                  <a:pt x="12668636" y="2245908"/>
                  <a:pt x="12673584" y="2393778"/>
                </a:cubicBezTo>
                <a:cubicBezTo>
                  <a:pt x="12678532" y="2541648"/>
                  <a:pt x="12633675" y="2849665"/>
                  <a:pt x="12673584" y="2976041"/>
                </a:cubicBezTo>
                <a:cubicBezTo>
                  <a:pt x="12713493" y="3102417"/>
                  <a:pt x="12614861" y="3309919"/>
                  <a:pt x="12673584" y="3558303"/>
                </a:cubicBezTo>
                <a:cubicBezTo>
                  <a:pt x="12732307" y="3806687"/>
                  <a:pt x="12656285" y="3909528"/>
                  <a:pt x="12673584" y="4011174"/>
                </a:cubicBezTo>
                <a:cubicBezTo>
                  <a:pt x="12690883" y="4112820"/>
                  <a:pt x="12632012" y="4383427"/>
                  <a:pt x="12673584" y="4507176"/>
                </a:cubicBezTo>
                <a:cubicBezTo>
                  <a:pt x="12715156" y="4630925"/>
                  <a:pt x="12632061" y="5019878"/>
                  <a:pt x="12673584" y="5391352"/>
                </a:cubicBezTo>
                <a:cubicBezTo>
                  <a:pt x="12587993" y="6088795"/>
                  <a:pt x="12280934" y="6355926"/>
                  <a:pt x="11595288" y="6469648"/>
                </a:cubicBezTo>
                <a:cubicBezTo>
                  <a:pt x="11470595" y="6483986"/>
                  <a:pt x="11415776" y="6457752"/>
                  <a:pt x="11326520" y="6469648"/>
                </a:cubicBezTo>
                <a:cubicBezTo>
                  <a:pt x="11237264" y="6481544"/>
                  <a:pt x="10946407" y="6447365"/>
                  <a:pt x="10847413" y="6469648"/>
                </a:cubicBezTo>
                <a:cubicBezTo>
                  <a:pt x="10748419" y="6491931"/>
                  <a:pt x="10665755" y="6461851"/>
                  <a:pt x="10578645" y="6469648"/>
                </a:cubicBezTo>
                <a:cubicBezTo>
                  <a:pt x="10491535" y="6477445"/>
                  <a:pt x="10131711" y="6440452"/>
                  <a:pt x="9889198" y="6469648"/>
                </a:cubicBezTo>
                <a:cubicBezTo>
                  <a:pt x="9646685" y="6498844"/>
                  <a:pt x="9561922" y="6450064"/>
                  <a:pt x="9410091" y="6469648"/>
                </a:cubicBezTo>
                <a:cubicBezTo>
                  <a:pt x="9258260" y="6489232"/>
                  <a:pt x="8927613" y="6427059"/>
                  <a:pt x="8720644" y="6469648"/>
                </a:cubicBezTo>
                <a:cubicBezTo>
                  <a:pt x="8513675" y="6512237"/>
                  <a:pt x="8269374" y="6414033"/>
                  <a:pt x="8136366" y="6469648"/>
                </a:cubicBezTo>
                <a:cubicBezTo>
                  <a:pt x="8003358" y="6525263"/>
                  <a:pt x="7745355" y="6446018"/>
                  <a:pt x="7552089" y="6469648"/>
                </a:cubicBezTo>
                <a:cubicBezTo>
                  <a:pt x="7358823" y="6493278"/>
                  <a:pt x="7315731" y="6447743"/>
                  <a:pt x="7178151" y="6469648"/>
                </a:cubicBezTo>
                <a:cubicBezTo>
                  <a:pt x="7040571" y="6491553"/>
                  <a:pt x="7034366" y="6440519"/>
                  <a:pt x="6909384" y="6469648"/>
                </a:cubicBezTo>
                <a:cubicBezTo>
                  <a:pt x="6784402" y="6498777"/>
                  <a:pt x="6738901" y="6468297"/>
                  <a:pt x="6640616" y="6469648"/>
                </a:cubicBezTo>
                <a:cubicBezTo>
                  <a:pt x="6542331" y="6470999"/>
                  <a:pt x="6401680" y="6450094"/>
                  <a:pt x="6266679" y="6469648"/>
                </a:cubicBezTo>
                <a:cubicBezTo>
                  <a:pt x="6131678" y="6489202"/>
                  <a:pt x="5910643" y="6455017"/>
                  <a:pt x="5682401" y="6469648"/>
                </a:cubicBezTo>
                <a:cubicBezTo>
                  <a:pt x="5454159" y="6484279"/>
                  <a:pt x="5533795" y="6450892"/>
                  <a:pt x="5413634" y="6469648"/>
                </a:cubicBezTo>
                <a:cubicBezTo>
                  <a:pt x="5293473" y="6488404"/>
                  <a:pt x="4934550" y="6429202"/>
                  <a:pt x="4724187" y="6469648"/>
                </a:cubicBezTo>
                <a:cubicBezTo>
                  <a:pt x="4513824" y="6510094"/>
                  <a:pt x="4353632" y="6440358"/>
                  <a:pt x="4245079" y="6469648"/>
                </a:cubicBezTo>
                <a:cubicBezTo>
                  <a:pt x="4136526" y="6498938"/>
                  <a:pt x="3764856" y="6439296"/>
                  <a:pt x="3555632" y="6469648"/>
                </a:cubicBezTo>
                <a:cubicBezTo>
                  <a:pt x="3346408" y="6500000"/>
                  <a:pt x="3315728" y="6435550"/>
                  <a:pt x="3181694" y="6469648"/>
                </a:cubicBezTo>
                <a:cubicBezTo>
                  <a:pt x="3047660" y="6503746"/>
                  <a:pt x="2699665" y="6445536"/>
                  <a:pt x="2492247" y="6469648"/>
                </a:cubicBezTo>
                <a:cubicBezTo>
                  <a:pt x="2284829" y="6493760"/>
                  <a:pt x="2159940" y="6462160"/>
                  <a:pt x="1907970" y="6469648"/>
                </a:cubicBezTo>
                <a:cubicBezTo>
                  <a:pt x="1656000" y="6477136"/>
                  <a:pt x="1373731" y="6469631"/>
                  <a:pt x="1078296" y="6469648"/>
                </a:cubicBezTo>
                <a:cubicBezTo>
                  <a:pt x="350783" y="6479028"/>
                  <a:pt x="43280" y="5946950"/>
                  <a:pt x="0" y="5391352"/>
                </a:cubicBezTo>
                <a:cubicBezTo>
                  <a:pt x="-21203" y="5269283"/>
                  <a:pt x="1918" y="4954464"/>
                  <a:pt x="0" y="4809089"/>
                </a:cubicBezTo>
                <a:cubicBezTo>
                  <a:pt x="-1918" y="4663714"/>
                  <a:pt x="50165" y="4331108"/>
                  <a:pt x="0" y="4183696"/>
                </a:cubicBezTo>
                <a:cubicBezTo>
                  <a:pt x="-50165" y="4036284"/>
                  <a:pt x="12562" y="3880613"/>
                  <a:pt x="0" y="3730825"/>
                </a:cubicBezTo>
                <a:cubicBezTo>
                  <a:pt x="-12562" y="3581037"/>
                  <a:pt x="10995" y="3336015"/>
                  <a:pt x="0" y="3234824"/>
                </a:cubicBezTo>
                <a:cubicBezTo>
                  <a:pt x="-10995" y="3133633"/>
                  <a:pt x="53163" y="2746140"/>
                  <a:pt x="0" y="2609431"/>
                </a:cubicBezTo>
                <a:cubicBezTo>
                  <a:pt x="-53163" y="2472722"/>
                  <a:pt x="1586" y="2260343"/>
                  <a:pt x="0" y="1984038"/>
                </a:cubicBezTo>
                <a:cubicBezTo>
                  <a:pt x="-1586" y="1707733"/>
                  <a:pt x="69923" y="1396931"/>
                  <a:pt x="0" y="1078296"/>
                </a:cubicBezTo>
                <a:close/>
              </a:path>
              <a:path w="12673584" h="6469648" stroke="0" extrusionOk="0">
                <a:moveTo>
                  <a:pt x="0" y="1078296"/>
                </a:moveTo>
                <a:cubicBezTo>
                  <a:pt x="6706" y="469388"/>
                  <a:pt x="490358" y="20565"/>
                  <a:pt x="1078296" y="0"/>
                </a:cubicBezTo>
                <a:cubicBezTo>
                  <a:pt x="1420341" y="-40485"/>
                  <a:pt x="1569227" y="88031"/>
                  <a:pt x="1872913" y="0"/>
                </a:cubicBezTo>
                <a:cubicBezTo>
                  <a:pt x="2176599" y="-88031"/>
                  <a:pt x="2199009" y="48943"/>
                  <a:pt x="2352021" y="0"/>
                </a:cubicBezTo>
                <a:cubicBezTo>
                  <a:pt x="2505033" y="-48943"/>
                  <a:pt x="2700785" y="24252"/>
                  <a:pt x="3041468" y="0"/>
                </a:cubicBezTo>
                <a:cubicBezTo>
                  <a:pt x="3382151" y="-24252"/>
                  <a:pt x="3485060" y="57614"/>
                  <a:pt x="3730915" y="0"/>
                </a:cubicBezTo>
                <a:cubicBezTo>
                  <a:pt x="3976770" y="-57614"/>
                  <a:pt x="4054319" y="1176"/>
                  <a:pt x="4315192" y="0"/>
                </a:cubicBezTo>
                <a:cubicBezTo>
                  <a:pt x="4576065" y="-1176"/>
                  <a:pt x="4898668" y="14797"/>
                  <a:pt x="5109810" y="0"/>
                </a:cubicBezTo>
                <a:cubicBezTo>
                  <a:pt x="5320952" y="-14797"/>
                  <a:pt x="5310777" y="17533"/>
                  <a:pt x="5378577" y="0"/>
                </a:cubicBezTo>
                <a:cubicBezTo>
                  <a:pt x="5446377" y="-17533"/>
                  <a:pt x="5726060" y="3688"/>
                  <a:pt x="6068024" y="0"/>
                </a:cubicBezTo>
                <a:cubicBezTo>
                  <a:pt x="6409988" y="-3688"/>
                  <a:pt x="6670006" y="45020"/>
                  <a:pt x="6862642" y="0"/>
                </a:cubicBezTo>
                <a:cubicBezTo>
                  <a:pt x="7055278" y="-45020"/>
                  <a:pt x="7376612" y="74952"/>
                  <a:pt x="7657259" y="0"/>
                </a:cubicBezTo>
                <a:cubicBezTo>
                  <a:pt x="7937906" y="-74952"/>
                  <a:pt x="8063075" y="11060"/>
                  <a:pt x="8451876" y="0"/>
                </a:cubicBezTo>
                <a:cubicBezTo>
                  <a:pt x="8840677" y="-11060"/>
                  <a:pt x="8808598" y="38408"/>
                  <a:pt x="8930983" y="0"/>
                </a:cubicBezTo>
                <a:cubicBezTo>
                  <a:pt x="9053368" y="-38408"/>
                  <a:pt x="9217028" y="44181"/>
                  <a:pt x="9410091" y="0"/>
                </a:cubicBezTo>
                <a:cubicBezTo>
                  <a:pt x="9603154" y="-44181"/>
                  <a:pt x="9757428" y="56143"/>
                  <a:pt x="9889198" y="0"/>
                </a:cubicBezTo>
                <a:cubicBezTo>
                  <a:pt x="10020968" y="-56143"/>
                  <a:pt x="10298325" y="70118"/>
                  <a:pt x="10578645" y="0"/>
                </a:cubicBezTo>
                <a:cubicBezTo>
                  <a:pt x="10858965" y="-70118"/>
                  <a:pt x="10772356" y="17682"/>
                  <a:pt x="10847413" y="0"/>
                </a:cubicBezTo>
                <a:cubicBezTo>
                  <a:pt x="10922470" y="-17682"/>
                  <a:pt x="11311200" y="59644"/>
                  <a:pt x="11595288" y="0"/>
                </a:cubicBezTo>
                <a:cubicBezTo>
                  <a:pt x="12238039" y="-141645"/>
                  <a:pt x="12675888" y="517848"/>
                  <a:pt x="12673584" y="1078296"/>
                </a:cubicBezTo>
                <a:cubicBezTo>
                  <a:pt x="12730839" y="1237177"/>
                  <a:pt x="12627619" y="1457498"/>
                  <a:pt x="12673584" y="1617428"/>
                </a:cubicBezTo>
                <a:cubicBezTo>
                  <a:pt x="12719549" y="1777358"/>
                  <a:pt x="12649295" y="2024901"/>
                  <a:pt x="12673584" y="2199691"/>
                </a:cubicBezTo>
                <a:cubicBezTo>
                  <a:pt x="12697873" y="2374481"/>
                  <a:pt x="12649854" y="2587269"/>
                  <a:pt x="12673584" y="2825084"/>
                </a:cubicBezTo>
                <a:cubicBezTo>
                  <a:pt x="12697314" y="3062899"/>
                  <a:pt x="12630899" y="3082097"/>
                  <a:pt x="12673584" y="3321085"/>
                </a:cubicBezTo>
                <a:cubicBezTo>
                  <a:pt x="12716269" y="3560073"/>
                  <a:pt x="12664351" y="3639121"/>
                  <a:pt x="12673584" y="3860217"/>
                </a:cubicBezTo>
                <a:cubicBezTo>
                  <a:pt x="12682817" y="4081313"/>
                  <a:pt x="12654251" y="4124624"/>
                  <a:pt x="12673584" y="4313088"/>
                </a:cubicBezTo>
                <a:cubicBezTo>
                  <a:pt x="12692917" y="4501552"/>
                  <a:pt x="12639890" y="4740000"/>
                  <a:pt x="12673584" y="4895351"/>
                </a:cubicBezTo>
                <a:cubicBezTo>
                  <a:pt x="12707278" y="5050702"/>
                  <a:pt x="12629540" y="5220021"/>
                  <a:pt x="12673584" y="5391352"/>
                </a:cubicBezTo>
                <a:cubicBezTo>
                  <a:pt x="12648858" y="6034888"/>
                  <a:pt x="12124312" y="6460847"/>
                  <a:pt x="11595288" y="6469648"/>
                </a:cubicBezTo>
                <a:cubicBezTo>
                  <a:pt x="11303209" y="6507700"/>
                  <a:pt x="11067581" y="6405445"/>
                  <a:pt x="10905841" y="6469648"/>
                </a:cubicBezTo>
                <a:cubicBezTo>
                  <a:pt x="10744101" y="6533851"/>
                  <a:pt x="10697930" y="6457943"/>
                  <a:pt x="10637073" y="6469648"/>
                </a:cubicBezTo>
                <a:cubicBezTo>
                  <a:pt x="10576216" y="6481353"/>
                  <a:pt x="10037158" y="6440538"/>
                  <a:pt x="9842456" y="6469648"/>
                </a:cubicBezTo>
                <a:cubicBezTo>
                  <a:pt x="9647754" y="6498758"/>
                  <a:pt x="9346729" y="6399811"/>
                  <a:pt x="9047839" y="6469648"/>
                </a:cubicBezTo>
                <a:cubicBezTo>
                  <a:pt x="8748949" y="6539485"/>
                  <a:pt x="8839820" y="6468057"/>
                  <a:pt x="8673901" y="6469648"/>
                </a:cubicBezTo>
                <a:cubicBezTo>
                  <a:pt x="8507982" y="6471239"/>
                  <a:pt x="8344825" y="6435758"/>
                  <a:pt x="8194794" y="6469648"/>
                </a:cubicBezTo>
                <a:cubicBezTo>
                  <a:pt x="8044763" y="6503538"/>
                  <a:pt x="7934049" y="6445980"/>
                  <a:pt x="7820856" y="6469648"/>
                </a:cubicBezTo>
                <a:cubicBezTo>
                  <a:pt x="7707663" y="6493316"/>
                  <a:pt x="7535077" y="6450057"/>
                  <a:pt x="7446919" y="6469648"/>
                </a:cubicBezTo>
                <a:cubicBezTo>
                  <a:pt x="7358761" y="6489239"/>
                  <a:pt x="7009580" y="6469494"/>
                  <a:pt x="6757472" y="6469648"/>
                </a:cubicBezTo>
                <a:cubicBezTo>
                  <a:pt x="6505364" y="6469802"/>
                  <a:pt x="6486452" y="6450072"/>
                  <a:pt x="6383534" y="6469648"/>
                </a:cubicBezTo>
                <a:cubicBezTo>
                  <a:pt x="6280616" y="6489224"/>
                  <a:pt x="6076515" y="6439085"/>
                  <a:pt x="5904427" y="6469648"/>
                </a:cubicBezTo>
                <a:cubicBezTo>
                  <a:pt x="5732339" y="6500211"/>
                  <a:pt x="5408414" y="6427408"/>
                  <a:pt x="5214980" y="6469648"/>
                </a:cubicBezTo>
                <a:cubicBezTo>
                  <a:pt x="5021546" y="6511888"/>
                  <a:pt x="4709796" y="6400528"/>
                  <a:pt x="4420362" y="6469648"/>
                </a:cubicBezTo>
                <a:cubicBezTo>
                  <a:pt x="4130928" y="6538768"/>
                  <a:pt x="3786257" y="6417840"/>
                  <a:pt x="3625745" y="6469648"/>
                </a:cubicBezTo>
                <a:cubicBezTo>
                  <a:pt x="3465233" y="6521456"/>
                  <a:pt x="3187009" y="6466321"/>
                  <a:pt x="2831128" y="6469648"/>
                </a:cubicBezTo>
                <a:cubicBezTo>
                  <a:pt x="2475247" y="6472975"/>
                  <a:pt x="2684210" y="6461067"/>
                  <a:pt x="2562360" y="6469648"/>
                </a:cubicBezTo>
                <a:cubicBezTo>
                  <a:pt x="2440510" y="6478229"/>
                  <a:pt x="2251989" y="6424847"/>
                  <a:pt x="2083253" y="6469648"/>
                </a:cubicBezTo>
                <a:cubicBezTo>
                  <a:pt x="1914517" y="6514449"/>
                  <a:pt x="1279670" y="6354848"/>
                  <a:pt x="1078296" y="6469648"/>
                </a:cubicBezTo>
                <a:cubicBezTo>
                  <a:pt x="492129" y="6563134"/>
                  <a:pt x="-40009" y="5860046"/>
                  <a:pt x="0" y="5391352"/>
                </a:cubicBezTo>
                <a:cubicBezTo>
                  <a:pt x="-47620" y="5224973"/>
                  <a:pt x="36212" y="5038618"/>
                  <a:pt x="0" y="4938481"/>
                </a:cubicBezTo>
                <a:cubicBezTo>
                  <a:pt x="-36212" y="4838344"/>
                  <a:pt x="33261" y="4693419"/>
                  <a:pt x="0" y="4485610"/>
                </a:cubicBezTo>
                <a:cubicBezTo>
                  <a:pt x="-33261" y="4277801"/>
                  <a:pt x="6645" y="4228198"/>
                  <a:pt x="0" y="4032739"/>
                </a:cubicBezTo>
                <a:cubicBezTo>
                  <a:pt x="-6645" y="3837280"/>
                  <a:pt x="10891" y="3696306"/>
                  <a:pt x="0" y="3579868"/>
                </a:cubicBezTo>
                <a:cubicBezTo>
                  <a:pt x="-10891" y="3463430"/>
                  <a:pt x="40181" y="3327031"/>
                  <a:pt x="0" y="3126998"/>
                </a:cubicBezTo>
                <a:cubicBezTo>
                  <a:pt x="-40181" y="2926965"/>
                  <a:pt x="35399" y="2825020"/>
                  <a:pt x="0" y="2674127"/>
                </a:cubicBezTo>
                <a:cubicBezTo>
                  <a:pt x="-35399" y="2523234"/>
                  <a:pt x="10629" y="2313816"/>
                  <a:pt x="0" y="2221256"/>
                </a:cubicBezTo>
                <a:cubicBezTo>
                  <a:pt x="-10629" y="2128696"/>
                  <a:pt x="35514" y="1770072"/>
                  <a:pt x="0" y="1638993"/>
                </a:cubicBezTo>
                <a:cubicBezTo>
                  <a:pt x="-35514" y="1507914"/>
                  <a:pt x="65413" y="1288120"/>
                  <a:pt x="0" y="107829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9A5378-BDAC-7F73-E205-0D66702FB02F}"/>
              </a:ext>
            </a:extLst>
          </p:cNvPr>
          <p:cNvGrpSpPr/>
          <p:nvPr/>
        </p:nvGrpSpPr>
        <p:grpSpPr>
          <a:xfrm>
            <a:off x="1615330" y="132879"/>
            <a:ext cx="9113739" cy="1173413"/>
            <a:chOff x="-446156" y="314194"/>
            <a:chExt cx="5832653" cy="39460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5F34AB-85D0-BA04-53DA-F9B8DF3D955D}"/>
                </a:ext>
              </a:extLst>
            </p:cNvPr>
            <p:cNvSpPr txBox="1"/>
            <p:nvPr/>
          </p:nvSpPr>
          <p:spPr>
            <a:xfrm>
              <a:off x="-446156" y="327182"/>
              <a:ext cx="5830930" cy="3933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LẮNG NGHE ĐỌC MẪU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096E4E-75B4-1784-EB31-7EEDC7D9335D}"/>
                </a:ext>
              </a:extLst>
            </p:cNvPr>
            <p:cNvSpPr txBox="1"/>
            <p:nvPr/>
          </p:nvSpPr>
          <p:spPr>
            <a:xfrm>
              <a:off x="-444433" y="314194"/>
              <a:ext cx="5830930" cy="3933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LẮNG NGHE ĐỌC MẪU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24E918D-5092-3C18-5F5F-49EC4860E877}"/>
              </a:ext>
            </a:extLst>
          </p:cNvPr>
          <p:cNvSpPr txBox="1"/>
          <p:nvPr/>
        </p:nvSpPr>
        <p:spPr>
          <a:xfrm>
            <a:off x="298482" y="1450492"/>
            <a:ext cx="1161376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    </a:t>
            </a:r>
            <a:r>
              <a:rPr lang="en-US" sz="2800" dirty="0" err="1"/>
              <a:t>Bây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cuối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. </a:t>
            </a:r>
            <a:r>
              <a:rPr lang="en-US" sz="2800" dirty="0" err="1"/>
              <a:t>Hôm</a:t>
            </a:r>
            <a:r>
              <a:rPr lang="en-US" sz="2800" dirty="0"/>
              <a:t> nay,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rét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.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cứng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cối</a:t>
            </a:r>
            <a:r>
              <a:rPr lang="en-US" sz="2800" dirty="0"/>
              <a:t> </a:t>
            </a:r>
            <a:r>
              <a:rPr lang="en-US" sz="2800" dirty="0" err="1"/>
              <a:t>rũ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r>
              <a:rPr lang="en-US" sz="2800" dirty="0"/>
              <a:t> </a:t>
            </a:r>
            <a:r>
              <a:rPr lang="en-US" sz="2800" dirty="0" err="1"/>
              <a:t>úa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xám</a:t>
            </a:r>
            <a:r>
              <a:rPr lang="en-US" sz="2800" dirty="0"/>
              <a:t> </a:t>
            </a:r>
            <a:r>
              <a:rPr lang="en-US" sz="2800" dirty="0" err="1"/>
              <a:t>xịt</a:t>
            </a:r>
            <a:r>
              <a:rPr lang="en-US" sz="2800" dirty="0"/>
              <a:t> </a:t>
            </a:r>
            <a:r>
              <a:rPr lang="en-US" sz="2800" dirty="0" err="1"/>
              <a:t>phà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hơi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   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vẫn</a:t>
            </a:r>
            <a:r>
              <a:rPr lang="en-US" sz="2800" dirty="0"/>
              <a:t> </a:t>
            </a:r>
            <a:r>
              <a:rPr lang="en-US" sz="2800" dirty="0" err="1"/>
              <a:t>rủ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ngón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nho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r>
              <a:rPr lang="en-US" sz="2800" dirty="0"/>
              <a:t>. </a:t>
            </a:r>
            <a:r>
              <a:rPr lang="en-US" sz="2800" dirty="0" err="1"/>
              <a:t>Thầy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quây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đống</a:t>
            </a:r>
            <a:r>
              <a:rPr lang="en-US" sz="2800" dirty="0"/>
              <a:t> </a:t>
            </a:r>
            <a:r>
              <a:rPr lang="en-US" sz="2800" dirty="0" err="1"/>
              <a:t>lửa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  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dè</a:t>
            </a:r>
            <a:r>
              <a:rPr lang="en-US" sz="2800" dirty="0"/>
              <a:t> </a:t>
            </a:r>
            <a:r>
              <a:rPr lang="en-US" sz="2800" dirty="0" err="1"/>
              <a:t>dặt</a:t>
            </a:r>
            <a:r>
              <a:rPr lang="en-US" sz="2800" dirty="0"/>
              <a:t> ban </a:t>
            </a:r>
            <a:r>
              <a:rPr lang="en-US" sz="2800" dirty="0" err="1"/>
              <a:t>đầu</a:t>
            </a:r>
            <a:r>
              <a:rPr lang="en-US" sz="2800" dirty="0"/>
              <a:t> to </a:t>
            </a:r>
            <a:r>
              <a:rPr lang="en-US" sz="2800" dirty="0" err="1"/>
              <a:t>dần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ngọn</a:t>
            </a:r>
            <a:r>
              <a:rPr lang="en-US" sz="2800" dirty="0"/>
              <a:t> </a:t>
            </a:r>
            <a:r>
              <a:rPr lang="en-US" sz="2800" dirty="0" err="1"/>
              <a:t>lửa</a:t>
            </a:r>
            <a:r>
              <a:rPr lang="en-US" sz="2800" dirty="0"/>
              <a:t>.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thầy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. </a:t>
            </a:r>
            <a:r>
              <a:rPr lang="en-US" sz="2800" dirty="0" err="1"/>
              <a:t>Đêm</a:t>
            </a:r>
            <a:r>
              <a:rPr lang="en-US" sz="2800" dirty="0"/>
              <a:t> qua,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Súa</a:t>
            </a:r>
            <a:r>
              <a:rPr lang="en-US" sz="2800" dirty="0"/>
              <a:t> </a:t>
            </a:r>
            <a:r>
              <a:rPr lang="en-US" sz="2800" dirty="0" err="1"/>
              <a:t>đẻ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con </a:t>
            </a:r>
            <a:r>
              <a:rPr lang="en-US" sz="2800" dirty="0" err="1"/>
              <a:t>bê</a:t>
            </a:r>
            <a:r>
              <a:rPr lang="en-US" sz="2800" dirty="0"/>
              <a:t> </a:t>
            </a:r>
            <a:r>
              <a:rPr lang="en-US" sz="2800" dirty="0" err="1"/>
              <a:t>mập</a:t>
            </a:r>
            <a:r>
              <a:rPr lang="en-US" sz="2800" dirty="0"/>
              <a:t> </a:t>
            </a:r>
            <a:r>
              <a:rPr lang="en-US" sz="2800" dirty="0" err="1"/>
              <a:t>mạp</a:t>
            </a:r>
            <a:r>
              <a:rPr lang="en-US" sz="2800" dirty="0"/>
              <a:t>.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suốt</a:t>
            </a:r>
            <a:r>
              <a:rPr lang="en-US" sz="2800" dirty="0"/>
              <a:t> </a:t>
            </a:r>
            <a:r>
              <a:rPr lang="en-US" sz="2800" dirty="0" err="1"/>
              <a:t>đêm</a:t>
            </a:r>
            <a:r>
              <a:rPr lang="en-US" sz="2800" dirty="0"/>
              <a:t> </a:t>
            </a:r>
            <a:r>
              <a:rPr lang="en-US" sz="2800" dirty="0" err="1"/>
              <a:t>đốt</a:t>
            </a:r>
            <a:r>
              <a:rPr lang="en-US" sz="2800" dirty="0"/>
              <a:t> </a:t>
            </a:r>
            <a:r>
              <a:rPr lang="en-US" sz="2800" dirty="0" err="1"/>
              <a:t>lửa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con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sưởi</a:t>
            </a:r>
            <a:r>
              <a:rPr lang="en-US" sz="2800" dirty="0"/>
              <a:t>. </a:t>
            </a:r>
            <a:r>
              <a:rPr lang="en-US" sz="2800" dirty="0" err="1"/>
              <a:t>Bạn</a:t>
            </a:r>
            <a:r>
              <a:rPr lang="en-US" sz="2800" dirty="0"/>
              <a:t> Mua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đám</a:t>
            </a:r>
            <a:r>
              <a:rPr lang="en-US" sz="2800" dirty="0"/>
              <a:t> </a:t>
            </a:r>
            <a:r>
              <a:rPr lang="en-US" sz="2800" dirty="0" err="1"/>
              <a:t>cưới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chị</a:t>
            </a:r>
            <a:r>
              <a:rPr lang="en-US" sz="2800" dirty="0"/>
              <a:t> </a:t>
            </a:r>
            <a:r>
              <a:rPr lang="en-US" sz="2800" dirty="0" err="1"/>
              <a:t>gái</a:t>
            </a:r>
            <a:r>
              <a:rPr lang="en-US" sz="2800" dirty="0"/>
              <a:t>,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váy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đẹp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sặc</a:t>
            </a:r>
            <a:r>
              <a:rPr lang="en-US" sz="2800" dirty="0"/>
              <a:t> </a:t>
            </a:r>
            <a:r>
              <a:rPr lang="en-US" sz="2800" dirty="0" err="1"/>
              <a:t>sỡ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.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rào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con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dở</a:t>
            </a:r>
            <a:r>
              <a:rPr lang="en-US" sz="2800" dirty="0"/>
              <a:t>.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rào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hòn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khéo</a:t>
            </a:r>
            <a:r>
              <a:rPr lang="en-US" sz="2800" dirty="0"/>
              <a:t> </a:t>
            </a:r>
            <a:r>
              <a:rPr lang="en-US" sz="2800" dirty="0" err="1"/>
              <a:t>léo</a:t>
            </a:r>
            <a:r>
              <a:rPr lang="en-US" sz="2800" dirty="0"/>
              <a:t>,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cù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…</a:t>
            </a:r>
          </a:p>
          <a:p>
            <a:pPr algn="just"/>
            <a:r>
              <a:rPr lang="en-US" sz="2800" dirty="0"/>
              <a:t>    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Mông</a:t>
            </a:r>
            <a:r>
              <a:rPr lang="en-US" sz="2800" dirty="0"/>
              <a:t> </a:t>
            </a:r>
            <a:r>
              <a:rPr lang="en-US" sz="2800" dirty="0" err="1"/>
              <a:t>lẫn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căn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rộn</a:t>
            </a:r>
            <a:r>
              <a:rPr lang="en-US" sz="2800" dirty="0"/>
              <a:t> </a:t>
            </a:r>
            <a:r>
              <a:rPr lang="en-US" sz="2800" dirty="0" err="1"/>
              <a:t>ràng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5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B18BC983-6511-D1FD-61D3-53716D96D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3371FE-F4A4-DB6F-7652-5175CD5752DB}"/>
              </a:ext>
            </a:extLst>
          </p:cNvPr>
          <p:cNvGrpSpPr/>
          <p:nvPr/>
        </p:nvGrpSpPr>
        <p:grpSpPr>
          <a:xfrm>
            <a:off x="856444" y="267198"/>
            <a:ext cx="10724065" cy="1171036"/>
            <a:chOff x="-611475" y="11885500"/>
            <a:chExt cx="7265378" cy="273063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653E0F-2A43-041F-219E-61A673F60C94}"/>
                </a:ext>
              </a:extLst>
            </p:cNvPr>
            <p:cNvSpPr txBox="1"/>
            <p:nvPr/>
          </p:nvSpPr>
          <p:spPr>
            <a:xfrm>
              <a:off x="-611475" y="11885500"/>
              <a:ext cx="7265378" cy="273063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TRONG NHÓM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0CB683-C32C-DE42-048F-22C673B42148}"/>
                </a:ext>
              </a:extLst>
            </p:cNvPr>
            <p:cNvSpPr txBox="1"/>
            <p:nvPr/>
          </p:nvSpPr>
          <p:spPr>
            <a:xfrm>
              <a:off x="-213422" y="11885500"/>
              <a:ext cx="6469272" cy="273063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TRONG NHÓM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16CEF05-17CB-A61B-7543-04D706376F9F}"/>
              </a:ext>
            </a:extLst>
          </p:cNvPr>
          <p:cNvGrpSpPr/>
          <p:nvPr/>
        </p:nvGrpSpPr>
        <p:grpSpPr>
          <a:xfrm>
            <a:off x="71120" y="1574962"/>
            <a:ext cx="6191240" cy="3070190"/>
            <a:chOff x="390828" y="1555691"/>
            <a:chExt cx="6191240" cy="307019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6150869" cy="2413569"/>
            </a:xfrm>
            <a:custGeom>
              <a:avLst/>
              <a:gdLst>
                <a:gd name="csX0" fmla="*/ 0 w 6150869"/>
                <a:gd name="csY0" fmla="*/ 486865 h 2413569"/>
                <a:gd name="csX1" fmla="*/ 486865 w 6150869"/>
                <a:gd name="csY1" fmla="*/ 0 h 2413569"/>
                <a:gd name="csX2" fmla="*/ 1185779 w 6150869"/>
                <a:gd name="csY2" fmla="*/ 0 h 2413569"/>
                <a:gd name="csX3" fmla="*/ 1884693 w 6150869"/>
                <a:gd name="csY3" fmla="*/ 0 h 2413569"/>
                <a:gd name="csX4" fmla="*/ 2376521 w 6150869"/>
                <a:gd name="csY4" fmla="*/ 0 h 2413569"/>
                <a:gd name="csX5" fmla="*/ 2920120 w 6150869"/>
                <a:gd name="csY5" fmla="*/ 0 h 2413569"/>
                <a:gd name="csX6" fmla="*/ 3670805 w 6150869"/>
                <a:gd name="csY6" fmla="*/ 0 h 2413569"/>
                <a:gd name="csX7" fmla="*/ 4162634 w 6150869"/>
                <a:gd name="csY7" fmla="*/ 0 h 2413569"/>
                <a:gd name="csX8" fmla="*/ 4654462 w 6150869"/>
                <a:gd name="csY8" fmla="*/ 0 h 2413569"/>
                <a:gd name="csX9" fmla="*/ 5664004 w 6150869"/>
                <a:gd name="csY9" fmla="*/ 0 h 2413569"/>
                <a:gd name="csX10" fmla="*/ 6150869 w 6150869"/>
                <a:gd name="csY10" fmla="*/ 486865 h 2413569"/>
                <a:gd name="csX11" fmla="*/ 6150869 w 6150869"/>
                <a:gd name="csY11" fmla="*/ 923616 h 2413569"/>
                <a:gd name="csX12" fmla="*/ 6150869 w 6150869"/>
                <a:gd name="csY12" fmla="*/ 1432359 h 2413569"/>
                <a:gd name="csX13" fmla="*/ 6150869 w 6150869"/>
                <a:gd name="csY13" fmla="*/ 1926704 h 2413569"/>
                <a:gd name="csX14" fmla="*/ 5664004 w 6150869"/>
                <a:gd name="csY14" fmla="*/ 2413569 h 2413569"/>
                <a:gd name="csX15" fmla="*/ 5120404 w 6150869"/>
                <a:gd name="csY15" fmla="*/ 2413569 h 2413569"/>
                <a:gd name="csX16" fmla="*/ 4525033 w 6150869"/>
                <a:gd name="csY16" fmla="*/ 2413569 h 2413569"/>
                <a:gd name="csX17" fmla="*/ 3929662 w 6150869"/>
                <a:gd name="csY17" fmla="*/ 2413569 h 2413569"/>
                <a:gd name="csX18" fmla="*/ 3437834 w 6150869"/>
                <a:gd name="csY18" fmla="*/ 2413569 h 2413569"/>
                <a:gd name="csX19" fmla="*/ 2842463 w 6150869"/>
                <a:gd name="csY19" fmla="*/ 2413569 h 2413569"/>
                <a:gd name="csX20" fmla="*/ 2298864 w 6150869"/>
                <a:gd name="csY20" fmla="*/ 2413569 h 2413569"/>
                <a:gd name="csX21" fmla="*/ 1807035 w 6150869"/>
                <a:gd name="csY21" fmla="*/ 2413569 h 2413569"/>
                <a:gd name="csX22" fmla="*/ 1056350 w 6150869"/>
                <a:gd name="csY22" fmla="*/ 2413569 h 2413569"/>
                <a:gd name="csX23" fmla="*/ 486865 w 6150869"/>
                <a:gd name="csY23" fmla="*/ 2413569 h 2413569"/>
                <a:gd name="csX24" fmla="*/ 0 w 6150869"/>
                <a:gd name="csY24" fmla="*/ 1926704 h 2413569"/>
                <a:gd name="csX25" fmla="*/ 0 w 6150869"/>
                <a:gd name="csY25" fmla="*/ 1446758 h 2413569"/>
                <a:gd name="csX26" fmla="*/ 0 w 6150869"/>
                <a:gd name="csY26" fmla="*/ 981210 h 2413569"/>
                <a:gd name="csX27" fmla="*/ 0 w 6150869"/>
                <a:gd name="csY27" fmla="*/ 486865 h 24135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6150869" h="2413569" fill="none" extrusionOk="0">
                  <a:moveTo>
                    <a:pt x="0" y="486865"/>
                  </a:moveTo>
                  <a:cubicBezTo>
                    <a:pt x="-64222" y="212640"/>
                    <a:pt x="238714" y="58019"/>
                    <a:pt x="486865" y="0"/>
                  </a:cubicBezTo>
                  <a:cubicBezTo>
                    <a:pt x="729634" y="-24182"/>
                    <a:pt x="905968" y="-2168"/>
                    <a:pt x="1185779" y="0"/>
                  </a:cubicBezTo>
                  <a:cubicBezTo>
                    <a:pt x="1465590" y="2168"/>
                    <a:pt x="1744130" y="-29437"/>
                    <a:pt x="1884693" y="0"/>
                  </a:cubicBezTo>
                  <a:cubicBezTo>
                    <a:pt x="2025256" y="29437"/>
                    <a:pt x="2138009" y="-21832"/>
                    <a:pt x="2376521" y="0"/>
                  </a:cubicBezTo>
                  <a:cubicBezTo>
                    <a:pt x="2615033" y="21832"/>
                    <a:pt x="2711220" y="-22251"/>
                    <a:pt x="2920120" y="0"/>
                  </a:cubicBezTo>
                  <a:cubicBezTo>
                    <a:pt x="3129020" y="22251"/>
                    <a:pt x="3424182" y="-14667"/>
                    <a:pt x="3670805" y="0"/>
                  </a:cubicBezTo>
                  <a:cubicBezTo>
                    <a:pt x="3917429" y="14667"/>
                    <a:pt x="3988918" y="-15631"/>
                    <a:pt x="4162634" y="0"/>
                  </a:cubicBezTo>
                  <a:cubicBezTo>
                    <a:pt x="4336350" y="15631"/>
                    <a:pt x="4477611" y="11291"/>
                    <a:pt x="4654462" y="0"/>
                  </a:cubicBezTo>
                  <a:cubicBezTo>
                    <a:pt x="4831313" y="-11291"/>
                    <a:pt x="5362141" y="1338"/>
                    <a:pt x="5664004" y="0"/>
                  </a:cubicBezTo>
                  <a:cubicBezTo>
                    <a:pt x="5896196" y="16589"/>
                    <a:pt x="6164065" y="154177"/>
                    <a:pt x="6150869" y="486865"/>
                  </a:cubicBezTo>
                  <a:cubicBezTo>
                    <a:pt x="6130764" y="576910"/>
                    <a:pt x="6135048" y="810194"/>
                    <a:pt x="6150869" y="923616"/>
                  </a:cubicBezTo>
                  <a:cubicBezTo>
                    <a:pt x="6166690" y="1037038"/>
                    <a:pt x="6144072" y="1207377"/>
                    <a:pt x="6150869" y="1432359"/>
                  </a:cubicBezTo>
                  <a:cubicBezTo>
                    <a:pt x="6157666" y="1657341"/>
                    <a:pt x="6143037" y="1785648"/>
                    <a:pt x="6150869" y="1926704"/>
                  </a:cubicBezTo>
                  <a:cubicBezTo>
                    <a:pt x="6169056" y="2196393"/>
                    <a:pt x="5908143" y="2456266"/>
                    <a:pt x="5664004" y="2413569"/>
                  </a:cubicBezTo>
                  <a:cubicBezTo>
                    <a:pt x="5422050" y="2415942"/>
                    <a:pt x="5309890" y="2392711"/>
                    <a:pt x="5120404" y="2413569"/>
                  </a:cubicBezTo>
                  <a:cubicBezTo>
                    <a:pt x="4930918" y="2434427"/>
                    <a:pt x="4704959" y="2423158"/>
                    <a:pt x="4525033" y="2413569"/>
                  </a:cubicBezTo>
                  <a:cubicBezTo>
                    <a:pt x="4345107" y="2403980"/>
                    <a:pt x="4152345" y="2438826"/>
                    <a:pt x="3929662" y="2413569"/>
                  </a:cubicBezTo>
                  <a:cubicBezTo>
                    <a:pt x="3706979" y="2388312"/>
                    <a:pt x="3645605" y="2415501"/>
                    <a:pt x="3437834" y="2413569"/>
                  </a:cubicBezTo>
                  <a:cubicBezTo>
                    <a:pt x="3230063" y="2411637"/>
                    <a:pt x="3112336" y="2432914"/>
                    <a:pt x="2842463" y="2413569"/>
                  </a:cubicBezTo>
                  <a:cubicBezTo>
                    <a:pt x="2572590" y="2394224"/>
                    <a:pt x="2461207" y="2429049"/>
                    <a:pt x="2298864" y="2413569"/>
                  </a:cubicBezTo>
                  <a:cubicBezTo>
                    <a:pt x="2136521" y="2398089"/>
                    <a:pt x="2033823" y="2402118"/>
                    <a:pt x="1807035" y="2413569"/>
                  </a:cubicBezTo>
                  <a:cubicBezTo>
                    <a:pt x="1580247" y="2425020"/>
                    <a:pt x="1340929" y="2449577"/>
                    <a:pt x="1056350" y="2413569"/>
                  </a:cubicBezTo>
                  <a:cubicBezTo>
                    <a:pt x="771772" y="2377561"/>
                    <a:pt x="727772" y="2387517"/>
                    <a:pt x="486865" y="2413569"/>
                  </a:cubicBezTo>
                  <a:cubicBezTo>
                    <a:pt x="193595" y="2366921"/>
                    <a:pt x="52452" y="2179862"/>
                    <a:pt x="0" y="1926704"/>
                  </a:cubicBezTo>
                  <a:cubicBezTo>
                    <a:pt x="-23787" y="1780845"/>
                    <a:pt x="-20351" y="1601581"/>
                    <a:pt x="0" y="1446758"/>
                  </a:cubicBezTo>
                  <a:cubicBezTo>
                    <a:pt x="20351" y="1291935"/>
                    <a:pt x="12695" y="1209845"/>
                    <a:pt x="0" y="981210"/>
                  </a:cubicBezTo>
                  <a:cubicBezTo>
                    <a:pt x="-12695" y="752575"/>
                    <a:pt x="-5044" y="622845"/>
                    <a:pt x="0" y="486865"/>
                  </a:cubicBezTo>
                  <a:close/>
                </a:path>
                <a:path w="6150869" h="2413569" stroke="0" extrusionOk="0">
                  <a:moveTo>
                    <a:pt x="0" y="486865"/>
                  </a:moveTo>
                  <a:cubicBezTo>
                    <a:pt x="893" y="245279"/>
                    <a:pt x="227067" y="16243"/>
                    <a:pt x="486865" y="0"/>
                  </a:cubicBezTo>
                  <a:cubicBezTo>
                    <a:pt x="822345" y="31509"/>
                    <a:pt x="972541" y="34061"/>
                    <a:pt x="1185779" y="0"/>
                  </a:cubicBezTo>
                  <a:cubicBezTo>
                    <a:pt x="1399017" y="-34061"/>
                    <a:pt x="1572514" y="-23213"/>
                    <a:pt x="1729378" y="0"/>
                  </a:cubicBezTo>
                  <a:cubicBezTo>
                    <a:pt x="1886242" y="23213"/>
                    <a:pt x="2122522" y="17615"/>
                    <a:pt x="2272978" y="0"/>
                  </a:cubicBezTo>
                  <a:cubicBezTo>
                    <a:pt x="2423434" y="-17615"/>
                    <a:pt x="2818638" y="20781"/>
                    <a:pt x="2971892" y="0"/>
                  </a:cubicBezTo>
                  <a:cubicBezTo>
                    <a:pt x="3125146" y="-20781"/>
                    <a:pt x="3422551" y="-3509"/>
                    <a:pt x="3567263" y="0"/>
                  </a:cubicBezTo>
                  <a:cubicBezTo>
                    <a:pt x="3711975" y="3509"/>
                    <a:pt x="4007319" y="13200"/>
                    <a:pt x="4317948" y="0"/>
                  </a:cubicBezTo>
                  <a:cubicBezTo>
                    <a:pt x="4628578" y="-13200"/>
                    <a:pt x="4783261" y="-36806"/>
                    <a:pt x="5068633" y="0"/>
                  </a:cubicBezTo>
                  <a:cubicBezTo>
                    <a:pt x="5354006" y="36806"/>
                    <a:pt x="5436996" y="26711"/>
                    <a:pt x="5664004" y="0"/>
                  </a:cubicBezTo>
                  <a:cubicBezTo>
                    <a:pt x="5919746" y="-5906"/>
                    <a:pt x="6117451" y="217683"/>
                    <a:pt x="6150869" y="486865"/>
                  </a:cubicBezTo>
                  <a:cubicBezTo>
                    <a:pt x="6141021" y="641314"/>
                    <a:pt x="6159053" y="870135"/>
                    <a:pt x="6150869" y="966811"/>
                  </a:cubicBezTo>
                  <a:cubicBezTo>
                    <a:pt x="6142685" y="1063487"/>
                    <a:pt x="6132017" y="1231324"/>
                    <a:pt x="6150869" y="1446758"/>
                  </a:cubicBezTo>
                  <a:cubicBezTo>
                    <a:pt x="6169721" y="1662192"/>
                    <a:pt x="6133993" y="1768038"/>
                    <a:pt x="6150869" y="1926704"/>
                  </a:cubicBezTo>
                  <a:cubicBezTo>
                    <a:pt x="6213552" y="2203340"/>
                    <a:pt x="5941362" y="2456698"/>
                    <a:pt x="5664004" y="2413569"/>
                  </a:cubicBezTo>
                  <a:cubicBezTo>
                    <a:pt x="5324885" y="2390334"/>
                    <a:pt x="5112482" y="2445490"/>
                    <a:pt x="4965090" y="2413569"/>
                  </a:cubicBezTo>
                  <a:cubicBezTo>
                    <a:pt x="4817698" y="2381648"/>
                    <a:pt x="4514899" y="2408098"/>
                    <a:pt x="4369719" y="2413569"/>
                  </a:cubicBezTo>
                  <a:cubicBezTo>
                    <a:pt x="4224539" y="2419040"/>
                    <a:pt x="4019264" y="2435670"/>
                    <a:pt x="3774348" y="2413569"/>
                  </a:cubicBezTo>
                  <a:cubicBezTo>
                    <a:pt x="3529432" y="2391468"/>
                    <a:pt x="3187469" y="2404169"/>
                    <a:pt x="3023663" y="2413569"/>
                  </a:cubicBezTo>
                  <a:cubicBezTo>
                    <a:pt x="2859858" y="2422969"/>
                    <a:pt x="2536141" y="2392329"/>
                    <a:pt x="2324749" y="2413569"/>
                  </a:cubicBezTo>
                  <a:cubicBezTo>
                    <a:pt x="2113357" y="2434809"/>
                    <a:pt x="2015381" y="2395698"/>
                    <a:pt x="1729378" y="2413569"/>
                  </a:cubicBezTo>
                  <a:cubicBezTo>
                    <a:pt x="1443375" y="2431440"/>
                    <a:pt x="1432429" y="2407620"/>
                    <a:pt x="1185779" y="2413569"/>
                  </a:cubicBezTo>
                  <a:cubicBezTo>
                    <a:pt x="939129" y="2419518"/>
                    <a:pt x="831625" y="2392844"/>
                    <a:pt x="486865" y="2413569"/>
                  </a:cubicBezTo>
                  <a:cubicBezTo>
                    <a:pt x="238680" y="2390175"/>
                    <a:pt x="-4179" y="2207417"/>
                    <a:pt x="0" y="1926704"/>
                  </a:cubicBezTo>
                  <a:cubicBezTo>
                    <a:pt x="23582" y="1823460"/>
                    <a:pt x="180" y="1659043"/>
                    <a:pt x="0" y="1417961"/>
                  </a:cubicBezTo>
                  <a:cubicBezTo>
                    <a:pt x="-180" y="1176879"/>
                    <a:pt x="20757" y="1052247"/>
                    <a:pt x="0" y="909218"/>
                  </a:cubicBezTo>
                  <a:cubicBezTo>
                    <a:pt x="-20757" y="766189"/>
                    <a:pt x="18242" y="629462"/>
                    <a:pt x="0" y="486865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algn="just">
                <a:lnSpc>
                  <a:spcPct val="120000"/>
                </a:lnSpc>
              </a:pPr>
              <a:endParaRPr lang="vi-VN" sz="3600" b="0" i="0" dirty="0">
                <a:solidFill>
                  <a:srgbClr val="000000"/>
                </a:solidFill>
                <a:effectLst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612228" y="1546820"/>
                  <a:ext cx="20173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000" b="1" dirty="0" err="1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Yêu</a:t>
                  </a:r>
                  <a:r>
                    <a:rPr 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 </a:t>
                  </a:r>
                  <a:r>
                    <a:rPr lang="en-US" sz="4000" b="1" dirty="0" err="1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Cầu</a:t>
                  </a:r>
                  <a:endParaRPr lang="en-US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6127777" cy="1882547"/>
              <a:chOff x="390828" y="2447967"/>
              <a:chExt cx="6127777" cy="188254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hq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hq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4" y="2861186"/>
                <a:ext cx="5553781" cy="13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algn="just">
                  <a:lnSpc>
                    <a:spcPct val="120000"/>
                  </a:lnSpc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Phân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công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đọc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theo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phân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vai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.</a:t>
                </a:r>
              </a:p>
              <a:p>
                <a:pPr marL="568325" algn="just">
                  <a:lnSpc>
                    <a:spcPct val="120000"/>
                  </a:lnSpc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Tất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cả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thành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viên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đều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đọc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UTM Duepuntozero" panose="02040603050506020204" pitchFamily="18" charset="0"/>
                  </a:rPr>
                  <a:t>. </a:t>
                </a:r>
                <a:endParaRPr lang="vi-VN" sz="3600" b="0" i="0" dirty="0">
                  <a:solidFill>
                    <a:srgbClr val="000000"/>
                  </a:solidFill>
                  <a:effectLst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10AE8C-9A62-7597-D2F8-52A31F298A33}"/>
              </a:ext>
            </a:extLst>
          </p:cNvPr>
          <p:cNvGrpSpPr/>
          <p:nvPr/>
        </p:nvGrpSpPr>
        <p:grpSpPr>
          <a:xfrm>
            <a:off x="6321363" y="1275687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sX0" fmla="*/ 0 w 5779742"/>
                <a:gd name="csY0" fmla="*/ 539681 h 2675397"/>
                <a:gd name="csX1" fmla="*/ 539681 w 5779742"/>
                <a:gd name="csY1" fmla="*/ 0 h 2675397"/>
                <a:gd name="csX2" fmla="*/ 1211164 w 5779742"/>
                <a:gd name="csY2" fmla="*/ 0 h 2675397"/>
                <a:gd name="csX3" fmla="*/ 1788639 w 5779742"/>
                <a:gd name="csY3" fmla="*/ 0 h 2675397"/>
                <a:gd name="csX4" fmla="*/ 2366114 w 5779742"/>
                <a:gd name="csY4" fmla="*/ 0 h 2675397"/>
                <a:gd name="csX5" fmla="*/ 3084601 w 5779742"/>
                <a:gd name="csY5" fmla="*/ 0 h 2675397"/>
                <a:gd name="csX6" fmla="*/ 3615072 w 5779742"/>
                <a:gd name="csY6" fmla="*/ 0 h 2675397"/>
                <a:gd name="csX7" fmla="*/ 4192548 w 5779742"/>
                <a:gd name="csY7" fmla="*/ 0 h 2675397"/>
                <a:gd name="csX8" fmla="*/ 5240061 w 5779742"/>
                <a:gd name="csY8" fmla="*/ 0 h 2675397"/>
                <a:gd name="csX9" fmla="*/ 5779742 w 5779742"/>
                <a:gd name="csY9" fmla="*/ 539681 h 2675397"/>
                <a:gd name="csX10" fmla="*/ 5779742 w 5779742"/>
                <a:gd name="csY10" fmla="*/ 1087653 h 2675397"/>
                <a:gd name="csX11" fmla="*/ 5779742 w 5779742"/>
                <a:gd name="csY11" fmla="*/ 1619665 h 2675397"/>
                <a:gd name="csX12" fmla="*/ 5779742 w 5779742"/>
                <a:gd name="csY12" fmla="*/ 2135716 h 2675397"/>
                <a:gd name="csX13" fmla="*/ 5240061 w 5779742"/>
                <a:gd name="csY13" fmla="*/ 2675397 h 2675397"/>
                <a:gd name="csX14" fmla="*/ 4568578 w 5779742"/>
                <a:gd name="csY14" fmla="*/ 2675397 h 2675397"/>
                <a:gd name="csX15" fmla="*/ 3897095 w 5779742"/>
                <a:gd name="csY15" fmla="*/ 2675397 h 2675397"/>
                <a:gd name="csX16" fmla="*/ 3178609 w 5779742"/>
                <a:gd name="csY16" fmla="*/ 2675397 h 2675397"/>
                <a:gd name="csX17" fmla="*/ 2507126 w 5779742"/>
                <a:gd name="csY17" fmla="*/ 2675397 h 2675397"/>
                <a:gd name="csX18" fmla="*/ 1882647 w 5779742"/>
                <a:gd name="csY18" fmla="*/ 2675397 h 2675397"/>
                <a:gd name="csX19" fmla="*/ 1258168 w 5779742"/>
                <a:gd name="csY19" fmla="*/ 2675397 h 2675397"/>
                <a:gd name="csX20" fmla="*/ 539681 w 5779742"/>
                <a:gd name="csY20" fmla="*/ 2675397 h 2675397"/>
                <a:gd name="csX21" fmla="*/ 0 w 5779742"/>
                <a:gd name="csY21" fmla="*/ 2135716 h 2675397"/>
                <a:gd name="csX22" fmla="*/ 0 w 5779742"/>
                <a:gd name="csY22" fmla="*/ 1603704 h 2675397"/>
                <a:gd name="csX23" fmla="*/ 0 w 5779742"/>
                <a:gd name="csY23" fmla="*/ 1039772 h 2675397"/>
                <a:gd name="csX24" fmla="*/ 0 w 5779742"/>
                <a:gd name="csY24" fmla="*/ 539681 h 26753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algn="just">
                <a:lnSpc>
                  <a:spcPct val="120000"/>
                </a:lnSpc>
              </a:pPr>
              <a:endParaRPr lang="vi-VN" sz="3600" b="0" i="0" dirty="0">
                <a:solidFill>
                  <a:srgbClr val="000000"/>
                </a:solidFill>
                <a:effectLst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000" b="1" dirty="0" err="1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Tiêu</a:t>
                  </a:r>
                  <a:r>
                    <a:rPr 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 </a:t>
                  </a:r>
                  <a:r>
                    <a:rPr lang="en-US" sz="4000" b="1" dirty="0" err="1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chí</a:t>
                  </a:r>
                  <a:r>
                    <a:rPr 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 </a:t>
                  </a:r>
                  <a:r>
                    <a:rPr lang="en-US" sz="4000" b="1" dirty="0" err="1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đánh</a:t>
                  </a:r>
                  <a:r>
                    <a:rPr 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 </a:t>
                  </a:r>
                  <a:r>
                    <a:rPr lang="en-US" sz="4000" b="1" dirty="0" err="1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rPr>
                    <a:t>giá</a:t>
                  </a:r>
                  <a:endParaRPr lang="en-US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9A4D59-800F-728F-BA86-492C51F7C53F}"/>
              </a:ext>
            </a:extLst>
          </p:cNvPr>
          <p:cNvGrpSpPr/>
          <p:nvPr/>
        </p:nvGrpSpPr>
        <p:grpSpPr>
          <a:xfrm>
            <a:off x="1983759" y="4978124"/>
            <a:ext cx="3644494" cy="1517481"/>
            <a:chOff x="1439570" y="3702228"/>
            <a:chExt cx="7416843" cy="308819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0601CB7-DAA5-A3E2-2863-BD1A2E323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390" y="3728766"/>
              <a:ext cx="1771889" cy="295545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F2EDD9B-E328-A809-79B3-CF2D3790C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039" y="3702228"/>
              <a:ext cx="1895363" cy="308819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9B2ED3D-21A1-F7AB-CFE8-44492837C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570" y="3970118"/>
              <a:ext cx="2058675" cy="2820307"/>
            </a:xfrm>
            <a:prstGeom prst="rect">
              <a:avLst/>
            </a:prstGeom>
          </p:spPr>
        </p:pic>
        <p:pic>
          <p:nvPicPr>
            <p:cNvPr id="46" name="Picture 45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EEA52E0-05DD-0AB2-7E37-70146BCFE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56" y="3768598"/>
              <a:ext cx="2084857" cy="295545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11EE91-6A52-67E9-F0D1-180C5F728102}"/>
              </a:ext>
            </a:extLst>
          </p:cNvPr>
          <p:cNvGrpSpPr/>
          <p:nvPr/>
        </p:nvGrpSpPr>
        <p:grpSpPr>
          <a:xfrm>
            <a:off x="5851801" y="5502509"/>
            <a:ext cx="2240668" cy="799179"/>
            <a:chOff x="7171197" y="5501710"/>
            <a:chExt cx="2240668" cy="799179"/>
          </a:xfrm>
        </p:grpSpPr>
        <p:pic>
          <p:nvPicPr>
            <p:cNvPr id="52" name="Picture 51" descr="Shape, rectangle&#10;&#10;Description automatically generated">
              <a:extLst>
                <a:ext uri="{FF2B5EF4-FFF2-40B4-BE49-F238E27FC236}">
                  <a16:creationId xmlns:a16="http://schemas.microsoft.com/office/drawing/2014/main" id="{FC299DEF-A7E5-75C5-A5A7-2B286A3D9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197" y="5516059"/>
              <a:ext cx="2240668" cy="78483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6420DC7-6098-5BDC-7536-3F0599E3D86E}"/>
                </a:ext>
              </a:extLst>
            </p:cNvPr>
            <p:cNvSpPr txBox="1"/>
            <p:nvPr/>
          </p:nvSpPr>
          <p:spPr>
            <a:xfrm>
              <a:off x="7297619" y="5501710"/>
              <a:ext cx="194189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Nhóm</a:t>
              </a:r>
              <a:r>
                <a:rPr lang="en-US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5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66AF5616-8F7F-2988-AA1C-711787177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3371FE-F4A4-DB6F-7652-5175CD5752DB}"/>
              </a:ext>
            </a:extLst>
          </p:cNvPr>
          <p:cNvGrpSpPr/>
          <p:nvPr/>
        </p:nvGrpSpPr>
        <p:grpSpPr>
          <a:xfrm>
            <a:off x="1658565" y="374202"/>
            <a:ext cx="9132800" cy="1217925"/>
            <a:chOff x="-460821" y="23373519"/>
            <a:chExt cx="7265378" cy="276788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653E0F-2A43-041F-219E-61A673F60C94}"/>
                </a:ext>
              </a:extLst>
            </p:cNvPr>
            <p:cNvSpPr txBox="1"/>
            <p:nvPr/>
          </p:nvSpPr>
          <p:spPr>
            <a:xfrm>
              <a:off x="-460821" y="23373519"/>
              <a:ext cx="7265378" cy="27306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TRƯỚC LỚP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0CB683-C32C-DE42-048F-22C673B42148}"/>
                </a:ext>
              </a:extLst>
            </p:cNvPr>
            <p:cNvSpPr txBox="1"/>
            <p:nvPr/>
          </p:nvSpPr>
          <p:spPr>
            <a:xfrm>
              <a:off x="-62767" y="23746050"/>
              <a:ext cx="6469272" cy="27306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TRƯỚC LỚP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sX0" fmla="*/ 0 w 6043728"/>
                  <a:gd name="csY0" fmla="*/ 539681 h 2675397"/>
                  <a:gd name="csX1" fmla="*/ 539681 w 6043728"/>
                  <a:gd name="csY1" fmla="*/ 0 h 2675397"/>
                  <a:gd name="csX2" fmla="*/ 1209870 w 6043728"/>
                  <a:gd name="csY2" fmla="*/ 0 h 2675397"/>
                  <a:gd name="csX3" fmla="*/ 1880060 w 6043728"/>
                  <a:gd name="csY3" fmla="*/ 0 h 2675397"/>
                  <a:gd name="csX4" fmla="*/ 2351675 w 6043728"/>
                  <a:gd name="csY4" fmla="*/ 0 h 2675397"/>
                  <a:gd name="csX5" fmla="*/ 2872933 w 6043728"/>
                  <a:gd name="csY5" fmla="*/ 0 h 2675397"/>
                  <a:gd name="csX6" fmla="*/ 3592766 w 6043728"/>
                  <a:gd name="csY6" fmla="*/ 0 h 2675397"/>
                  <a:gd name="csX7" fmla="*/ 4064381 w 6043728"/>
                  <a:gd name="csY7" fmla="*/ 0 h 2675397"/>
                  <a:gd name="csX8" fmla="*/ 4535996 w 6043728"/>
                  <a:gd name="csY8" fmla="*/ 0 h 2675397"/>
                  <a:gd name="csX9" fmla="*/ 5504047 w 6043728"/>
                  <a:gd name="csY9" fmla="*/ 0 h 2675397"/>
                  <a:gd name="csX10" fmla="*/ 6043728 w 6043728"/>
                  <a:gd name="csY10" fmla="*/ 539681 h 2675397"/>
                  <a:gd name="csX11" fmla="*/ 6043728 w 6043728"/>
                  <a:gd name="csY11" fmla="*/ 1023812 h 2675397"/>
                  <a:gd name="csX12" fmla="*/ 6043728 w 6043728"/>
                  <a:gd name="csY12" fmla="*/ 1587744 h 2675397"/>
                  <a:gd name="csX13" fmla="*/ 6043728 w 6043728"/>
                  <a:gd name="csY13" fmla="*/ 2135716 h 2675397"/>
                  <a:gd name="csX14" fmla="*/ 5504047 w 6043728"/>
                  <a:gd name="csY14" fmla="*/ 2675397 h 2675397"/>
                  <a:gd name="csX15" fmla="*/ 4982789 w 6043728"/>
                  <a:gd name="csY15" fmla="*/ 2675397 h 2675397"/>
                  <a:gd name="csX16" fmla="*/ 4411886 w 6043728"/>
                  <a:gd name="csY16" fmla="*/ 2675397 h 2675397"/>
                  <a:gd name="csX17" fmla="*/ 3840984 w 6043728"/>
                  <a:gd name="csY17" fmla="*/ 2675397 h 2675397"/>
                  <a:gd name="csX18" fmla="*/ 3369370 w 6043728"/>
                  <a:gd name="csY18" fmla="*/ 2675397 h 2675397"/>
                  <a:gd name="csX19" fmla="*/ 2798468 w 6043728"/>
                  <a:gd name="csY19" fmla="*/ 2675397 h 2675397"/>
                  <a:gd name="csX20" fmla="*/ 2277209 w 6043728"/>
                  <a:gd name="csY20" fmla="*/ 2675397 h 2675397"/>
                  <a:gd name="csX21" fmla="*/ 1805594 w 6043728"/>
                  <a:gd name="csY21" fmla="*/ 2675397 h 2675397"/>
                  <a:gd name="csX22" fmla="*/ 1085761 w 6043728"/>
                  <a:gd name="csY22" fmla="*/ 2675397 h 2675397"/>
                  <a:gd name="csX23" fmla="*/ 539681 w 6043728"/>
                  <a:gd name="csY23" fmla="*/ 2675397 h 2675397"/>
                  <a:gd name="csX24" fmla="*/ 0 w 6043728"/>
                  <a:gd name="csY24" fmla="*/ 2135716 h 2675397"/>
                  <a:gd name="csX25" fmla="*/ 0 w 6043728"/>
                  <a:gd name="csY25" fmla="*/ 1603704 h 2675397"/>
                  <a:gd name="csX26" fmla="*/ 0 w 6043728"/>
                  <a:gd name="csY26" fmla="*/ 1087653 h 2675397"/>
                  <a:gd name="csX27" fmla="*/ 0 w 6043728"/>
                  <a:gd name="csY27" fmla="*/ 539681 h 2675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algn="just">
                  <a:lnSpc>
                    <a:spcPct val="120000"/>
                  </a:lnSpc>
                </a:pPr>
                <a:endParaRPr lang="vi-VN" sz="3600" b="0" i="0" dirty="0">
                  <a:solidFill>
                    <a:srgbClr val="000000"/>
                  </a:solidFill>
                  <a:effectLst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4000" b="1" dirty="0" err="1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Tiêu</a:t>
                    </a:r>
                    <a:r>
                      <a:rPr lang="en-US" sz="40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 </a:t>
                    </a:r>
                    <a:r>
                      <a:rPr lang="en-US" sz="4000" b="1" dirty="0" err="1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chí</a:t>
                    </a:r>
                    <a:r>
                      <a:rPr lang="en-US" sz="40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 </a:t>
                    </a:r>
                    <a:r>
                      <a:rPr lang="en-US" sz="4000" b="1" dirty="0" err="1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đánh</a:t>
                    </a:r>
                    <a:r>
                      <a:rPr lang="en-US" sz="40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 </a:t>
                    </a:r>
                    <a:r>
                      <a:rPr lang="en-US" sz="4000" b="1" dirty="0" err="1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UVN Banh Mi" pitchFamily="2" charset="0"/>
                      </a:rPr>
                      <a:t>giá</a:t>
                    </a:r>
                    <a:endParaRPr 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UVN Banh Mi" pitchFamily="2" charset="0"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948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66AF5616-8F7F-2988-AA1C-711787177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3371FE-F4A4-DB6F-7652-5175CD5752DB}"/>
              </a:ext>
            </a:extLst>
          </p:cNvPr>
          <p:cNvGrpSpPr/>
          <p:nvPr/>
        </p:nvGrpSpPr>
        <p:grpSpPr>
          <a:xfrm>
            <a:off x="263611" y="411271"/>
            <a:ext cx="11664778" cy="1015664"/>
            <a:chOff x="-1028770" y="23373496"/>
            <a:chExt cx="8902608" cy="230822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653E0F-2A43-041F-219E-61A673F60C94}"/>
                </a:ext>
              </a:extLst>
            </p:cNvPr>
            <p:cNvSpPr txBox="1"/>
            <p:nvPr/>
          </p:nvSpPr>
          <p:spPr>
            <a:xfrm>
              <a:off x="-1028770" y="23373519"/>
              <a:ext cx="8902608" cy="230821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BÌNH CHỌN NHÓM ĐỌC HAY NHẤT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0CB683-C32C-DE42-048F-22C673B42148}"/>
                </a:ext>
              </a:extLst>
            </p:cNvPr>
            <p:cNvSpPr txBox="1"/>
            <p:nvPr/>
          </p:nvSpPr>
          <p:spPr>
            <a:xfrm>
              <a:off x="-889850" y="23373496"/>
              <a:ext cx="8615940" cy="230821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BÌNH CHỌN NHÓM ĐỌC HAY NHẤT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4CCDD0-C054-21F7-077C-984C027FECDE}"/>
              </a:ext>
            </a:extLst>
          </p:cNvPr>
          <p:cNvGrpSpPr/>
          <p:nvPr/>
        </p:nvGrpSpPr>
        <p:grpSpPr>
          <a:xfrm>
            <a:off x="1304136" y="2817485"/>
            <a:ext cx="9189769" cy="3826402"/>
            <a:chOff x="1439570" y="3702228"/>
            <a:chExt cx="7416843" cy="30881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78DB09B-A6EE-A665-ACAC-48DEC9D38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390" y="3728766"/>
              <a:ext cx="1771889" cy="29554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145333-1088-085A-EC81-E612FEB64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039" y="3702228"/>
              <a:ext cx="1895363" cy="308819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63615E5-7794-C6F8-4029-6B43447E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570" y="3970118"/>
              <a:ext cx="2058675" cy="2820307"/>
            </a:xfrm>
            <a:prstGeom prst="rect">
              <a:avLst/>
            </a:prstGeom>
          </p:spPr>
        </p:pic>
        <p:pic>
          <p:nvPicPr>
            <p:cNvPr id="24" name="Picture 2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62001BE-3627-D9F8-DEFA-0A95A42C2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56" y="3768598"/>
              <a:ext cx="2084857" cy="2955455"/>
            </a:xfrm>
            <a:prstGeom prst="rect">
              <a:avLst/>
            </a:prstGeom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name="TextBox1" r:id="rId1" imgW="5036760" imgH="830520"/>
        </mc:Choice>
        <mc:Fallback>
          <p:control name="TextBox1" r:id="rId1" imgW="5036760" imgH="830520">
            <p:pic>
              <p:nvPicPr>
                <p:cNvPr id="19" name="TextBox1">
                  <a:extLst>
                    <a:ext uri="{FF2B5EF4-FFF2-40B4-BE49-F238E27FC236}">
                      <a16:creationId xmlns:a16="http://schemas.microsoft.com/office/drawing/2014/main" id="{C4C38D7E-ED7B-BCC2-10C2-81A43F6FEC4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69937" y="1838206"/>
                  <a:ext cx="5040557" cy="83099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69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5BD8F5A-1E49-CC4A-8682-E6BB5C18F8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16" y="183713"/>
            <a:ext cx="2085948" cy="244174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0AB80DA-CF56-4F9A-D811-63B861161E96}"/>
              </a:ext>
            </a:extLst>
          </p:cNvPr>
          <p:cNvGrpSpPr/>
          <p:nvPr/>
        </p:nvGrpSpPr>
        <p:grpSpPr>
          <a:xfrm>
            <a:off x="3834326" y="1538359"/>
            <a:ext cx="3975315" cy="1191282"/>
            <a:chOff x="-436235" y="254102"/>
            <a:chExt cx="3282601" cy="40061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A4A033-6B41-31EA-C0CB-D15D4B22679E}"/>
                </a:ext>
              </a:extLst>
            </p:cNvPr>
            <p:cNvSpPr txBox="1"/>
            <p:nvPr/>
          </p:nvSpPr>
          <p:spPr>
            <a:xfrm>
              <a:off x="-436235" y="254102"/>
              <a:ext cx="3282601" cy="3933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DẶN DÒ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0DDD6F-EB43-5A93-CC00-89D706D722B8}"/>
                </a:ext>
              </a:extLst>
            </p:cNvPr>
            <p:cNvSpPr txBox="1"/>
            <p:nvPr/>
          </p:nvSpPr>
          <p:spPr>
            <a:xfrm>
              <a:off x="-436235" y="327182"/>
              <a:ext cx="3282601" cy="3933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DẶN DÒ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34F654-A0A0-8BF9-30A2-02F1385D6496}"/>
              </a:ext>
            </a:extLst>
          </p:cNvPr>
          <p:cNvGrpSpPr/>
          <p:nvPr/>
        </p:nvGrpSpPr>
        <p:grpSpPr>
          <a:xfrm>
            <a:off x="1786147" y="2501311"/>
            <a:ext cx="3850754" cy="1700807"/>
            <a:chOff x="2132467" y="2501311"/>
            <a:chExt cx="3850754" cy="17008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425036-9912-8C97-E2F0-765DF13C0FC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262726F-F193-A30D-07EE-40016C06B9E7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sX0" fmla="*/ 0 w 3584862"/>
                  <a:gd name="csY0" fmla="*/ 203483 h 1220872"/>
                  <a:gd name="csX1" fmla="*/ 203483 w 3584862"/>
                  <a:gd name="csY1" fmla="*/ 0 h 1220872"/>
                  <a:gd name="csX2" fmla="*/ 764911 w 3584862"/>
                  <a:gd name="csY2" fmla="*/ 0 h 1220872"/>
                  <a:gd name="csX3" fmla="*/ 1231003 w 3584862"/>
                  <a:gd name="csY3" fmla="*/ 0 h 1220872"/>
                  <a:gd name="csX4" fmla="*/ 1792431 w 3584862"/>
                  <a:gd name="csY4" fmla="*/ 0 h 1220872"/>
                  <a:gd name="csX5" fmla="*/ 2290301 w 3584862"/>
                  <a:gd name="csY5" fmla="*/ 0 h 1220872"/>
                  <a:gd name="csX6" fmla="*/ 2883509 w 3584862"/>
                  <a:gd name="csY6" fmla="*/ 0 h 1220872"/>
                  <a:gd name="csX7" fmla="*/ 3381379 w 3584862"/>
                  <a:gd name="csY7" fmla="*/ 0 h 1220872"/>
                  <a:gd name="csX8" fmla="*/ 3584862 w 3584862"/>
                  <a:gd name="csY8" fmla="*/ 203483 h 1220872"/>
                  <a:gd name="csX9" fmla="*/ 3584862 w 3584862"/>
                  <a:gd name="csY9" fmla="*/ 618575 h 1220872"/>
                  <a:gd name="csX10" fmla="*/ 3584862 w 3584862"/>
                  <a:gd name="csY10" fmla="*/ 1017389 h 1220872"/>
                  <a:gd name="csX11" fmla="*/ 3381379 w 3584862"/>
                  <a:gd name="csY11" fmla="*/ 1220872 h 1220872"/>
                  <a:gd name="csX12" fmla="*/ 2819951 w 3584862"/>
                  <a:gd name="csY12" fmla="*/ 1220872 h 1220872"/>
                  <a:gd name="csX13" fmla="*/ 2353859 w 3584862"/>
                  <a:gd name="csY13" fmla="*/ 1220872 h 1220872"/>
                  <a:gd name="csX14" fmla="*/ 1792431 w 3584862"/>
                  <a:gd name="csY14" fmla="*/ 1220872 h 1220872"/>
                  <a:gd name="csX15" fmla="*/ 1326340 w 3584862"/>
                  <a:gd name="csY15" fmla="*/ 1220872 h 1220872"/>
                  <a:gd name="csX16" fmla="*/ 828469 w 3584862"/>
                  <a:gd name="csY16" fmla="*/ 1220872 h 1220872"/>
                  <a:gd name="csX17" fmla="*/ 203483 w 3584862"/>
                  <a:gd name="csY17" fmla="*/ 1220872 h 1220872"/>
                  <a:gd name="csX18" fmla="*/ 0 w 3584862"/>
                  <a:gd name="csY18" fmla="*/ 1017389 h 1220872"/>
                  <a:gd name="csX19" fmla="*/ 0 w 3584862"/>
                  <a:gd name="csY19" fmla="*/ 602297 h 1220872"/>
                  <a:gd name="csX20" fmla="*/ 0 w 3584862"/>
                  <a:gd name="csY20" fmla="*/ 203483 h 12208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6285946-E2FC-0A15-4607-3EB60F9EE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098104DF-F7EA-1548-0029-E1AC15483BC8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104BCA-1E4D-BD4A-4BC5-E8BA4122A169}"/>
              </a:ext>
            </a:extLst>
          </p:cNvPr>
          <p:cNvGrpSpPr/>
          <p:nvPr/>
        </p:nvGrpSpPr>
        <p:grpSpPr>
          <a:xfrm>
            <a:off x="1814047" y="4341093"/>
            <a:ext cx="3850754" cy="1700807"/>
            <a:chOff x="2132467" y="2501311"/>
            <a:chExt cx="3850754" cy="17008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72E5EA-5832-2BF1-F408-52E8033CDE97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C86BAEB-4FFE-FA48-1BF1-4DB8BA55049B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sX0" fmla="*/ 0 w 3584862"/>
                  <a:gd name="csY0" fmla="*/ 203483 h 1220872"/>
                  <a:gd name="csX1" fmla="*/ 203483 w 3584862"/>
                  <a:gd name="csY1" fmla="*/ 0 h 1220872"/>
                  <a:gd name="csX2" fmla="*/ 764911 w 3584862"/>
                  <a:gd name="csY2" fmla="*/ 0 h 1220872"/>
                  <a:gd name="csX3" fmla="*/ 1231003 w 3584862"/>
                  <a:gd name="csY3" fmla="*/ 0 h 1220872"/>
                  <a:gd name="csX4" fmla="*/ 1792431 w 3584862"/>
                  <a:gd name="csY4" fmla="*/ 0 h 1220872"/>
                  <a:gd name="csX5" fmla="*/ 2290301 w 3584862"/>
                  <a:gd name="csY5" fmla="*/ 0 h 1220872"/>
                  <a:gd name="csX6" fmla="*/ 2883509 w 3584862"/>
                  <a:gd name="csY6" fmla="*/ 0 h 1220872"/>
                  <a:gd name="csX7" fmla="*/ 3381379 w 3584862"/>
                  <a:gd name="csY7" fmla="*/ 0 h 1220872"/>
                  <a:gd name="csX8" fmla="*/ 3584862 w 3584862"/>
                  <a:gd name="csY8" fmla="*/ 203483 h 1220872"/>
                  <a:gd name="csX9" fmla="*/ 3584862 w 3584862"/>
                  <a:gd name="csY9" fmla="*/ 618575 h 1220872"/>
                  <a:gd name="csX10" fmla="*/ 3584862 w 3584862"/>
                  <a:gd name="csY10" fmla="*/ 1017389 h 1220872"/>
                  <a:gd name="csX11" fmla="*/ 3381379 w 3584862"/>
                  <a:gd name="csY11" fmla="*/ 1220872 h 1220872"/>
                  <a:gd name="csX12" fmla="*/ 2819951 w 3584862"/>
                  <a:gd name="csY12" fmla="*/ 1220872 h 1220872"/>
                  <a:gd name="csX13" fmla="*/ 2353859 w 3584862"/>
                  <a:gd name="csY13" fmla="*/ 1220872 h 1220872"/>
                  <a:gd name="csX14" fmla="*/ 1792431 w 3584862"/>
                  <a:gd name="csY14" fmla="*/ 1220872 h 1220872"/>
                  <a:gd name="csX15" fmla="*/ 1326340 w 3584862"/>
                  <a:gd name="csY15" fmla="*/ 1220872 h 1220872"/>
                  <a:gd name="csX16" fmla="*/ 828469 w 3584862"/>
                  <a:gd name="csY16" fmla="*/ 1220872 h 1220872"/>
                  <a:gd name="csX17" fmla="*/ 203483 w 3584862"/>
                  <a:gd name="csY17" fmla="*/ 1220872 h 1220872"/>
                  <a:gd name="csX18" fmla="*/ 0 w 3584862"/>
                  <a:gd name="csY18" fmla="*/ 1017389 h 1220872"/>
                  <a:gd name="csX19" fmla="*/ 0 w 3584862"/>
                  <a:gd name="csY19" fmla="*/ 602297 h 1220872"/>
                  <a:gd name="csX20" fmla="*/ 0 w 3584862"/>
                  <a:gd name="csY20" fmla="*/ 203483 h 12208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39E796B-16C6-A250-4CC1-9579D7D06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6AE593D9-8231-6501-C136-8752B0C7CD9C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57F24E-E3F8-3180-EFA0-E7EF574F11F8}"/>
              </a:ext>
            </a:extLst>
          </p:cNvPr>
          <p:cNvGrpSpPr/>
          <p:nvPr/>
        </p:nvGrpSpPr>
        <p:grpSpPr>
          <a:xfrm>
            <a:off x="6457371" y="2501311"/>
            <a:ext cx="3850754" cy="1700807"/>
            <a:chOff x="2132467" y="2501311"/>
            <a:chExt cx="3850754" cy="17008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8F10888-6775-2B4C-962E-6A6E7AB6459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D5D814F-1C24-0C8C-2C38-C0AD2D7D278E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sX0" fmla="*/ 0 w 3584862"/>
                  <a:gd name="csY0" fmla="*/ 203483 h 1220872"/>
                  <a:gd name="csX1" fmla="*/ 203483 w 3584862"/>
                  <a:gd name="csY1" fmla="*/ 0 h 1220872"/>
                  <a:gd name="csX2" fmla="*/ 764911 w 3584862"/>
                  <a:gd name="csY2" fmla="*/ 0 h 1220872"/>
                  <a:gd name="csX3" fmla="*/ 1231003 w 3584862"/>
                  <a:gd name="csY3" fmla="*/ 0 h 1220872"/>
                  <a:gd name="csX4" fmla="*/ 1792431 w 3584862"/>
                  <a:gd name="csY4" fmla="*/ 0 h 1220872"/>
                  <a:gd name="csX5" fmla="*/ 2290301 w 3584862"/>
                  <a:gd name="csY5" fmla="*/ 0 h 1220872"/>
                  <a:gd name="csX6" fmla="*/ 2883509 w 3584862"/>
                  <a:gd name="csY6" fmla="*/ 0 h 1220872"/>
                  <a:gd name="csX7" fmla="*/ 3381379 w 3584862"/>
                  <a:gd name="csY7" fmla="*/ 0 h 1220872"/>
                  <a:gd name="csX8" fmla="*/ 3584862 w 3584862"/>
                  <a:gd name="csY8" fmla="*/ 203483 h 1220872"/>
                  <a:gd name="csX9" fmla="*/ 3584862 w 3584862"/>
                  <a:gd name="csY9" fmla="*/ 618575 h 1220872"/>
                  <a:gd name="csX10" fmla="*/ 3584862 w 3584862"/>
                  <a:gd name="csY10" fmla="*/ 1017389 h 1220872"/>
                  <a:gd name="csX11" fmla="*/ 3381379 w 3584862"/>
                  <a:gd name="csY11" fmla="*/ 1220872 h 1220872"/>
                  <a:gd name="csX12" fmla="*/ 2819951 w 3584862"/>
                  <a:gd name="csY12" fmla="*/ 1220872 h 1220872"/>
                  <a:gd name="csX13" fmla="*/ 2353859 w 3584862"/>
                  <a:gd name="csY13" fmla="*/ 1220872 h 1220872"/>
                  <a:gd name="csX14" fmla="*/ 1792431 w 3584862"/>
                  <a:gd name="csY14" fmla="*/ 1220872 h 1220872"/>
                  <a:gd name="csX15" fmla="*/ 1326340 w 3584862"/>
                  <a:gd name="csY15" fmla="*/ 1220872 h 1220872"/>
                  <a:gd name="csX16" fmla="*/ 828469 w 3584862"/>
                  <a:gd name="csY16" fmla="*/ 1220872 h 1220872"/>
                  <a:gd name="csX17" fmla="*/ 203483 w 3584862"/>
                  <a:gd name="csY17" fmla="*/ 1220872 h 1220872"/>
                  <a:gd name="csX18" fmla="*/ 0 w 3584862"/>
                  <a:gd name="csY18" fmla="*/ 1017389 h 1220872"/>
                  <a:gd name="csX19" fmla="*/ 0 w 3584862"/>
                  <a:gd name="csY19" fmla="*/ 602297 h 1220872"/>
                  <a:gd name="csX20" fmla="*/ 0 w 3584862"/>
                  <a:gd name="csY20" fmla="*/ 203483 h 12208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B22C4BC-D7DC-1E18-EF39-A02431EF3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9362CF9B-B4F8-1924-2EBF-B44FC292FDE0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D2F3E56-DB5B-16C7-FD42-4374AD4DD01E}"/>
              </a:ext>
            </a:extLst>
          </p:cNvPr>
          <p:cNvGrpSpPr/>
          <p:nvPr/>
        </p:nvGrpSpPr>
        <p:grpSpPr>
          <a:xfrm>
            <a:off x="6546346" y="4310599"/>
            <a:ext cx="3850754" cy="1700807"/>
            <a:chOff x="2132467" y="2501311"/>
            <a:chExt cx="3850754" cy="170080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0B6C100-A3A1-69B4-996B-628F95D7175B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259144A-65B1-7E34-BF03-C0BD8712EFD4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sX0" fmla="*/ 0 w 3584862"/>
                  <a:gd name="csY0" fmla="*/ 203483 h 1220872"/>
                  <a:gd name="csX1" fmla="*/ 203483 w 3584862"/>
                  <a:gd name="csY1" fmla="*/ 0 h 1220872"/>
                  <a:gd name="csX2" fmla="*/ 764911 w 3584862"/>
                  <a:gd name="csY2" fmla="*/ 0 h 1220872"/>
                  <a:gd name="csX3" fmla="*/ 1231003 w 3584862"/>
                  <a:gd name="csY3" fmla="*/ 0 h 1220872"/>
                  <a:gd name="csX4" fmla="*/ 1792431 w 3584862"/>
                  <a:gd name="csY4" fmla="*/ 0 h 1220872"/>
                  <a:gd name="csX5" fmla="*/ 2290301 w 3584862"/>
                  <a:gd name="csY5" fmla="*/ 0 h 1220872"/>
                  <a:gd name="csX6" fmla="*/ 2883509 w 3584862"/>
                  <a:gd name="csY6" fmla="*/ 0 h 1220872"/>
                  <a:gd name="csX7" fmla="*/ 3381379 w 3584862"/>
                  <a:gd name="csY7" fmla="*/ 0 h 1220872"/>
                  <a:gd name="csX8" fmla="*/ 3584862 w 3584862"/>
                  <a:gd name="csY8" fmla="*/ 203483 h 1220872"/>
                  <a:gd name="csX9" fmla="*/ 3584862 w 3584862"/>
                  <a:gd name="csY9" fmla="*/ 618575 h 1220872"/>
                  <a:gd name="csX10" fmla="*/ 3584862 w 3584862"/>
                  <a:gd name="csY10" fmla="*/ 1017389 h 1220872"/>
                  <a:gd name="csX11" fmla="*/ 3381379 w 3584862"/>
                  <a:gd name="csY11" fmla="*/ 1220872 h 1220872"/>
                  <a:gd name="csX12" fmla="*/ 2819951 w 3584862"/>
                  <a:gd name="csY12" fmla="*/ 1220872 h 1220872"/>
                  <a:gd name="csX13" fmla="*/ 2353859 w 3584862"/>
                  <a:gd name="csY13" fmla="*/ 1220872 h 1220872"/>
                  <a:gd name="csX14" fmla="*/ 1792431 w 3584862"/>
                  <a:gd name="csY14" fmla="*/ 1220872 h 1220872"/>
                  <a:gd name="csX15" fmla="*/ 1326340 w 3584862"/>
                  <a:gd name="csY15" fmla="*/ 1220872 h 1220872"/>
                  <a:gd name="csX16" fmla="*/ 828469 w 3584862"/>
                  <a:gd name="csY16" fmla="*/ 1220872 h 1220872"/>
                  <a:gd name="csX17" fmla="*/ 203483 w 3584862"/>
                  <a:gd name="csY17" fmla="*/ 1220872 h 1220872"/>
                  <a:gd name="csX18" fmla="*/ 0 w 3584862"/>
                  <a:gd name="csY18" fmla="*/ 1017389 h 1220872"/>
                  <a:gd name="csX19" fmla="*/ 0 w 3584862"/>
                  <a:gd name="csY19" fmla="*/ 602297 h 1220872"/>
                  <a:gd name="csX20" fmla="*/ 0 w 3584862"/>
                  <a:gd name="csY20" fmla="*/ 203483 h 12208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3DF89BD-B1DA-2F3F-FC69-3D07C8025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2C53B0CD-76DB-EC9D-3DEB-556C97412679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7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TẠM BIỆT</a:t>
            </a: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40AAC032-26EA-31F5-A274-D65B22F8E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4079316" y="811749"/>
            <a:ext cx="4280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KHỞI </a:t>
            </a: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ĐỘNG</a:t>
            </a:r>
          </a:p>
        </p:txBody>
      </p: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1742A48-812F-0B0A-D120-2DAEA6701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" y="3429000"/>
            <a:ext cx="6019067" cy="3213682"/>
          </a:xfrm>
          <a:prstGeom prst="rect">
            <a:avLst/>
          </a:prstGeom>
        </p:spPr>
      </p:pic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:a16="http://schemas.microsoft.com/office/drawing/2014/main" id="{ED044238-BCEE-A5FD-6DE5-57E60F81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673" y="3033695"/>
            <a:ext cx="3885938" cy="40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9648 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6B94B4-187D-A9BE-E833-ACD993A697FA}"/>
              </a:ext>
            </a:extLst>
          </p:cNvPr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sX0" fmla="*/ 0 w 11586258"/>
              <a:gd name="csY0" fmla="*/ 1000998 h 6005868"/>
              <a:gd name="csX1" fmla="*/ 1000998 w 11586258"/>
              <a:gd name="csY1" fmla="*/ 0 h 6005868"/>
              <a:gd name="csX2" fmla="*/ 1791700 w 11586258"/>
              <a:gd name="csY2" fmla="*/ 0 h 6005868"/>
              <a:gd name="csX3" fmla="*/ 2199031 w 11586258"/>
              <a:gd name="csY3" fmla="*/ 0 h 6005868"/>
              <a:gd name="csX4" fmla="*/ 2606362 w 11586258"/>
              <a:gd name="csY4" fmla="*/ 0 h 6005868"/>
              <a:gd name="csX5" fmla="*/ 3301221 w 11586258"/>
              <a:gd name="csY5" fmla="*/ 0 h 6005868"/>
              <a:gd name="csX6" fmla="*/ 3804395 w 11586258"/>
              <a:gd name="csY6" fmla="*/ 0 h 6005868"/>
              <a:gd name="csX7" fmla="*/ 4211726 w 11586258"/>
              <a:gd name="csY7" fmla="*/ 0 h 6005868"/>
              <a:gd name="csX8" fmla="*/ 5002427 w 11586258"/>
              <a:gd name="csY8" fmla="*/ 0 h 6005868"/>
              <a:gd name="csX9" fmla="*/ 5793129 w 11586258"/>
              <a:gd name="csY9" fmla="*/ 0 h 6005868"/>
              <a:gd name="csX10" fmla="*/ 6583831 w 11586258"/>
              <a:gd name="csY10" fmla="*/ 0 h 6005868"/>
              <a:gd name="csX11" fmla="*/ 6895319 w 11586258"/>
              <a:gd name="csY11" fmla="*/ 0 h 6005868"/>
              <a:gd name="csX12" fmla="*/ 7398493 w 11586258"/>
              <a:gd name="csY12" fmla="*/ 0 h 6005868"/>
              <a:gd name="csX13" fmla="*/ 7997509 w 11586258"/>
              <a:gd name="csY13" fmla="*/ 0 h 6005868"/>
              <a:gd name="csX14" fmla="*/ 8404840 w 11586258"/>
              <a:gd name="csY14" fmla="*/ 0 h 6005868"/>
              <a:gd name="csX15" fmla="*/ 9099699 w 11586258"/>
              <a:gd name="csY15" fmla="*/ 0 h 6005868"/>
              <a:gd name="csX16" fmla="*/ 9602873 w 11586258"/>
              <a:gd name="csY16" fmla="*/ 0 h 6005868"/>
              <a:gd name="csX17" fmla="*/ 10585260 w 11586258"/>
              <a:gd name="csY17" fmla="*/ 0 h 6005868"/>
              <a:gd name="csX18" fmla="*/ 11586258 w 11586258"/>
              <a:gd name="csY18" fmla="*/ 1000998 h 6005868"/>
              <a:gd name="csX19" fmla="*/ 11586258 w 11586258"/>
              <a:gd name="csY19" fmla="*/ 1492902 h 6005868"/>
              <a:gd name="csX20" fmla="*/ 11586258 w 11586258"/>
              <a:gd name="csY20" fmla="*/ 2024845 h 6005868"/>
              <a:gd name="csX21" fmla="*/ 11586258 w 11586258"/>
              <a:gd name="csY21" fmla="*/ 2556788 h 6005868"/>
              <a:gd name="csX22" fmla="*/ 11586258 w 11586258"/>
              <a:gd name="csY22" fmla="*/ 3208847 h 6005868"/>
              <a:gd name="csX23" fmla="*/ 11586258 w 11586258"/>
              <a:gd name="csY23" fmla="*/ 3700752 h 6005868"/>
              <a:gd name="csX24" fmla="*/ 11586258 w 11586258"/>
              <a:gd name="csY24" fmla="*/ 4272733 h 6005868"/>
              <a:gd name="csX25" fmla="*/ 11586258 w 11586258"/>
              <a:gd name="csY25" fmla="*/ 5004870 h 6005868"/>
              <a:gd name="csX26" fmla="*/ 10585260 w 11586258"/>
              <a:gd name="csY26" fmla="*/ 6005868 h 6005868"/>
              <a:gd name="csX27" fmla="*/ 10082086 w 11586258"/>
              <a:gd name="csY27" fmla="*/ 6005868 h 6005868"/>
              <a:gd name="csX28" fmla="*/ 9770598 w 11586258"/>
              <a:gd name="csY28" fmla="*/ 6005868 h 6005868"/>
              <a:gd name="csX29" fmla="*/ 9363267 w 11586258"/>
              <a:gd name="csY29" fmla="*/ 6005868 h 6005868"/>
              <a:gd name="csX30" fmla="*/ 8955935 w 11586258"/>
              <a:gd name="csY30" fmla="*/ 6005868 h 6005868"/>
              <a:gd name="csX31" fmla="*/ 8452762 w 11586258"/>
              <a:gd name="csY31" fmla="*/ 6005868 h 6005868"/>
              <a:gd name="csX32" fmla="*/ 8141273 w 11586258"/>
              <a:gd name="csY32" fmla="*/ 6005868 h 6005868"/>
              <a:gd name="csX33" fmla="*/ 7446414 w 11586258"/>
              <a:gd name="csY33" fmla="*/ 6005868 h 6005868"/>
              <a:gd name="csX34" fmla="*/ 6751555 w 11586258"/>
              <a:gd name="csY34" fmla="*/ 6005868 h 6005868"/>
              <a:gd name="csX35" fmla="*/ 6344224 w 11586258"/>
              <a:gd name="csY35" fmla="*/ 6005868 h 6005868"/>
              <a:gd name="csX36" fmla="*/ 5841050 w 11586258"/>
              <a:gd name="csY36" fmla="*/ 6005868 h 6005868"/>
              <a:gd name="csX37" fmla="*/ 5433719 w 11586258"/>
              <a:gd name="csY37" fmla="*/ 6005868 h 6005868"/>
              <a:gd name="csX38" fmla="*/ 4834703 w 11586258"/>
              <a:gd name="csY38" fmla="*/ 6005868 h 6005868"/>
              <a:gd name="csX39" fmla="*/ 4139844 w 11586258"/>
              <a:gd name="csY39" fmla="*/ 6005868 h 6005868"/>
              <a:gd name="csX40" fmla="*/ 3444985 w 11586258"/>
              <a:gd name="csY40" fmla="*/ 6005868 h 6005868"/>
              <a:gd name="csX41" fmla="*/ 2941811 w 11586258"/>
              <a:gd name="csY41" fmla="*/ 6005868 h 6005868"/>
              <a:gd name="csX42" fmla="*/ 2630323 w 11586258"/>
              <a:gd name="csY42" fmla="*/ 6005868 h 6005868"/>
              <a:gd name="csX43" fmla="*/ 1935464 w 11586258"/>
              <a:gd name="csY43" fmla="*/ 6005868 h 6005868"/>
              <a:gd name="csX44" fmla="*/ 1000998 w 11586258"/>
              <a:gd name="csY44" fmla="*/ 6005868 h 6005868"/>
              <a:gd name="csX45" fmla="*/ 0 w 11586258"/>
              <a:gd name="csY45" fmla="*/ 5004870 h 6005868"/>
              <a:gd name="csX46" fmla="*/ 0 w 11586258"/>
              <a:gd name="csY46" fmla="*/ 4472927 h 6005868"/>
              <a:gd name="csX47" fmla="*/ 0 w 11586258"/>
              <a:gd name="csY47" fmla="*/ 3981023 h 6005868"/>
              <a:gd name="csX48" fmla="*/ 0 w 11586258"/>
              <a:gd name="csY48" fmla="*/ 3529157 h 6005868"/>
              <a:gd name="csX49" fmla="*/ 0 w 11586258"/>
              <a:gd name="csY49" fmla="*/ 3077292 h 6005868"/>
              <a:gd name="csX50" fmla="*/ 0 w 11586258"/>
              <a:gd name="csY50" fmla="*/ 2585387 h 6005868"/>
              <a:gd name="csX51" fmla="*/ 0 w 11586258"/>
              <a:gd name="csY51" fmla="*/ 2013406 h 6005868"/>
              <a:gd name="csX52" fmla="*/ 0 w 11586258"/>
              <a:gd name="csY52" fmla="*/ 1561540 h 6005868"/>
              <a:gd name="csX53" fmla="*/ 0 w 11586258"/>
              <a:gd name="csY53" fmla="*/ 1000998 h 60058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C30AFC2-A117-AFE9-D2ED-3C15848CCE21}"/>
              </a:ext>
            </a:extLst>
          </p:cNvPr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sX0" fmla="*/ 0 w 9992139"/>
              <a:gd name="csY0" fmla="*/ 735963 h 1471926"/>
              <a:gd name="csX1" fmla="*/ 735963 w 9992139"/>
              <a:gd name="csY1" fmla="*/ 0 h 1471926"/>
              <a:gd name="csX2" fmla="*/ 1391364 w 9992139"/>
              <a:gd name="csY2" fmla="*/ 0 h 1471926"/>
              <a:gd name="csX3" fmla="*/ 2046765 w 9992139"/>
              <a:gd name="csY3" fmla="*/ 0 h 1471926"/>
              <a:gd name="csX4" fmla="*/ 2531762 w 9992139"/>
              <a:gd name="csY4" fmla="*/ 0 h 1471926"/>
              <a:gd name="csX5" fmla="*/ 3016758 w 9992139"/>
              <a:gd name="csY5" fmla="*/ 0 h 1471926"/>
              <a:gd name="csX6" fmla="*/ 3416553 w 9992139"/>
              <a:gd name="csY6" fmla="*/ 0 h 1471926"/>
              <a:gd name="csX7" fmla="*/ 4157156 w 9992139"/>
              <a:gd name="csY7" fmla="*/ 0 h 1471926"/>
              <a:gd name="csX8" fmla="*/ 4727355 w 9992139"/>
              <a:gd name="csY8" fmla="*/ 0 h 1471926"/>
              <a:gd name="csX9" fmla="*/ 5467958 w 9992139"/>
              <a:gd name="csY9" fmla="*/ 0 h 1471926"/>
              <a:gd name="csX10" fmla="*/ 5952955 w 9992139"/>
              <a:gd name="csY10" fmla="*/ 0 h 1471926"/>
              <a:gd name="csX11" fmla="*/ 6608356 w 9992139"/>
              <a:gd name="csY11" fmla="*/ 0 h 1471926"/>
              <a:gd name="csX12" fmla="*/ 7348959 w 9992139"/>
              <a:gd name="csY12" fmla="*/ 0 h 1471926"/>
              <a:gd name="csX13" fmla="*/ 7919158 w 9992139"/>
              <a:gd name="csY13" fmla="*/ 0 h 1471926"/>
              <a:gd name="csX14" fmla="*/ 8489357 w 9992139"/>
              <a:gd name="csY14" fmla="*/ 0 h 1471926"/>
              <a:gd name="csX15" fmla="*/ 9256176 w 9992139"/>
              <a:gd name="csY15" fmla="*/ 0 h 1471926"/>
              <a:gd name="csX16" fmla="*/ 9992139 w 9992139"/>
              <a:gd name="csY16" fmla="*/ 735963 h 1471926"/>
              <a:gd name="csX17" fmla="*/ 9992139 w 9992139"/>
              <a:gd name="csY17" fmla="*/ 735963 h 1471926"/>
              <a:gd name="csX18" fmla="*/ 9256176 w 9992139"/>
              <a:gd name="csY18" fmla="*/ 1471926 h 1471926"/>
              <a:gd name="csX19" fmla="*/ 8685977 w 9992139"/>
              <a:gd name="csY19" fmla="*/ 1471926 h 1471926"/>
              <a:gd name="csX20" fmla="*/ 8030576 w 9992139"/>
              <a:gd name="csY20" fmla="*/ 1471926 h 1471926"/>
              <a:gd name="csX21" fmla="*/ 7375175 w 9992139"/>
              <a:gd name="csY21" fmla="*/ 1471926 h 1471926"/>
              <a:gd name="csX22" fmla="*/ 6719774 w 9992139"/>
              <a:gd name="csY22" fmla="*/ 1471926 h 1471926"/>
              <a:gd name="csX23" fmla="*/ 5979171 w 9992139"/>
              <a:gd name="csY23" fmla="*/ 1471926 h 1471926"/>
              <a:gd name="csX24" fmla="*/ 5408972 w 9992139"/>
              <a:gd name="csY24" fmla="*/ 1471926 h 1471926"/>
              <a:gd name="csX25" fmla="*/ 4753571 w 9992139"/>
              <a:gd name="csY25" fmla="*/ 1471926 h 1471926"/>
              <a:gd name="csX26" fmla="*/ 4268574 w 9992139"/>
              <a:gd name="csY26" fmla="*/ 1471926 h 1471926"/>
              <a:gd name="csX27" fmla="*/ 3698376 w 9992139"/>
              <a:gd name="csY27" fmla="*/ 1471926 h 1471926"/>
              <a:gd name="csX28" fmla="*/ 3213379 w 9992139"/>
              <a:gd name="csY28" fmla="*/ 1471926 h 1471926"/>
              <a:gd name="csX29" fmla="*/ 2728382 w 9992139"/>
              <a:gd name="csY29" fmla="*/ 1471926 h 1471926"/>
              <a:gd name="csX30" fmla="*/ 1987779 w 9992139"/>
              <a:gd name="csY30" fmla="*/ 1471926 h 1471926"/>
              <a:gd name="csX31" fmla="*/ 735963 w 9992139"/>
              <a:gd name="csY31" fmla="*/ 1471926 h 1471926"/>
              <a:gd name="csX32" fmla="*/ 0 w 9992139"/>
              <a:gd name="csY32" fmla="*/ 735963 h 14719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Trao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đổi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về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việc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làm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của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các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bạn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nhỏ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trong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bức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tranh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sau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842150-56FC-6C74-EBDD-BA561892CD0D}"/>
              </a:ext>
            </a:extLst>
          </p:cNvPr>
          <p:cNvGrpSpPr/>
          <p:nvPr/>
        </p:nvGrpSpPr>
        <p:grpSpPr>
          <a:xfrm>
            <a:off x="8121184" y="1543084"/>
            <a:ext cx="3347948" cy="1087934"/>
            <a:chOff x="9310881" y="1171973"/>
            <a:chExt cx="3347948" cy="108793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57D7E-CC61-618F-E1F0-147F144D2F16}"/>
                </a:ext>
              </a:extLst>
            </p:cNvPr>
            <p:cNvSpPr/>
            <p:nvPr/>
          </p:nvSpPr>
          <p:spPr>
            <a:xfrm>
              <a:off x="9616952" y="1415185"/>
              <a:ext cx="3041877" cy="844722"/>
            </a:xfrm>
            <a:custGeom>
              <a:avLst/>
              <a:gdLst>
                <a:gd name="csX0" fmla="*/ 0 w 3041877"/>
                <a:gd name="csY0" fmla="*/ 190865 h 844722"/>
                <a:gd name="csX1" fmla="*/ 190865 w 3041877"/>
                <a:gd name="csY1" fmla="*/ 0 h 844722"/>
                <a:gd name="csX2" fmla="*/ 909105 w 3041877"/>
                <a:gd name="csY2" fmla="*/ 0 h 844722"/>
                <a:gd name="csX3" fmla="*/ 1520939 w 3041877"/>
                <a:gd name="csY3" fmla="*/ 0 h 844722"/>
                <a:gd name="csX4" fmla="*/ 2239178 w 3041877"/>
                <a:gd name="csY4" fmla="*/ 0 h 844722"/>
                <a:gd name="csX5" fmla="*/ 2851012 w 3041877"/>
                <a:gd name="csY5" fmla="*/ 0 h 844722"/>
                <a:gd name="csX6" fmla="*/ 3041877 w 3041877"/>
                <a:gd name="csY6" fmla="*/ 190865 h 844722"/>
                <a:gd name="csX7" fmla="*/ 3041877 w 3041877"/>
                <a:gd name="csY7" fmla="*/ 653857 h 844722"/>
                <a:gd name="csX8" fmla="*/ 2851012 w 3041877"/>
                <a:gd name="csY8" fmla="*/ 844722 h 844722"/>
                <a:gd name="csX9" fmla="*/ 2159374 w 3041877"/>
                <a:gd name="csY9" fmla="*/ 844722 h 844722"/>
                <a:gd name="csX10" fmla="*/ 1574141 w 3041877"/>
                <a:gd name="csY10" fmla="*/ 844722 h 844722"/>
                <a:gd name="csX11" fmla="*/ 962308 w 3041877"/>
                <a:gd name="csY11" fmla="*/ 844722 h 844722"/>
                <a:gd name="csX12" fmla="*/ 190865 w 3041877"/>
                <a:gd name="csY12" fmla="*/ 844722 h 844722"/>
                <a:gd name="csX13" fmla="*/ 0 w 3041877"/>
                <a:gd name="csY13" fmla="*/ 653857 h 844722"/>
                <a:gd name="csX14" fmla="*/ 0 w 3041877"/>
                <a:gd name="csY14" fmla="*/ 190865 h 8447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3041877" h="844722" fill="none" extrusionOk="0">
                  <a:moveTo>
                    <a:pt x="0" y="190865"/>
                  </a:moveTo>
                  <a:cubicBezTo>
                    <a:pt x="4076" y="82869"/>
                    <a:pt x="92907" y="10572"/>
                    <a:pt x="190865" y="0"/>
                  </a:cubicBezTo>
                  <a:cubicBezTo>
                    <a:pt x="359546" y="3252"/>
                    <a:pt x="572997" y="22991"/>
                    <a:pt x="909105" y="0"/>
                  </a:cubicBezTo>
                  <a:cubicBezTo>
                    <a:pt x="1245213" y="-22991"/>
                    <a:pt x="1345048" y="18146"/>
                    <a:pt x="1520939" y="0"/>
                  </a:cubicBezTo>
                  <a:cubicBezTo>
                    <a:pt x="1696830" y="-18146"/>
                    <a:pt x="2085971" y="2349"/>
                    <a:pt x="2239178" y="0"/>
                  </a:cubicBezTo>
                  <a:cubicBezTo>
                    <a:pt x="2392385" y="-2349"/>
                    <a:pt x="2675450" y="23965"/>
                    <a:pt x="2851012" y="0"/>
                  </a:cubicBezTo>
                  <a:cubicBezTo>
                    <a:pt x="2947088" y="-4396"/>
                    <a:pt x="3061967" y="89894"/>
                    <a:pt x="3041877" y="190865"/>
                  </a:cubicBezTo>
                  <a:cubicBezTo>
                    <a:pt x="3029570" y="285035"/>
                    <a:pt x="3031622" y="450772"/>
                    <a:pt x="3041877" y="653857"/>
                  </a:cubicBezTo>
                  <a:cubicBezTo>
                    <a:pt x="3034763" y="758645"/>
                    <a:pt x="2948846" y="862998"/>
                    <a:pt x="2851012" y="844722"/>
                  </a:cubicBezTo>
                  <a:cubicBezTo>
                    <a:pt x="2621059" y="829864"/>
                    <a:pt x="2345001" y="847295"/>
                    <a:pt x="2159374" y="844722"/>
                  </a:cubicBezTo>
                  <a:cubicBezTo>
                    <a:pt x="1973747" y="842149"/>
                    <a:pt x="1796907" y="871095"/>
                    <a:pt x="1574141" y="844722"/>
                  </a:cubicBezTo>
                  <a:cubicBezTo>
                    <a:pt x="1351375" y="818349"/>
                    <a:pt x="1110102" y="861227"/>
                    <a:pt x="962308" y="844722"/>
                  </a:cubicBezTo>
                  <a:cubicBezTo>
                    <a:pt x="814514" y="828217"/>
                    <a:pt x="420396" y="810326"/>
                    <a:pt x="190865" y="844722"/>
                  </a:cubicBezTo>
                  <a:cubicBezTo>
                    <a:pt x="86948" y="860794"/>
                    <a:pt x="6605" y="772966"/>
                    <a:pt x="0" y="653857"/>
                  </a:cubicBezTo>
                  <a:cubicBezTo>
                    <a:pt x="4277" y="529295"/>
                    <a:pt x="-21951" y="410796"/>
                    <a:pt x="0" y="190865"/>
                  </a:cubicBezTo>
                  <a:close/>
                </a:path>
                <a:path w="3041877" h="844722" stroke="0" extrusionOk="0">
                  <a:moveTo>
                    <a:pt x="0" y="190865"/>
                  </a:moveTo>
                  <a:cubicBezTo>
                    <a:pt x="-16090" y="102340"/>
                    <a:pt x="86885" y="6057"/>
                    <a:pt x="190865" y="0"/>
                  </a:cubicBezTo>
                  <a:cubicBezTo>
                    <a:pt x="493832" y="-26839"/>
                    <a:pt x="614729" y="-2556"/>
                    <a:pt x="802699" y="0"/>
                  </a:cubicBezTo>
                  <a:cubicBezTo>
                    <a:pt x="990669" y="2556"/>
                    <a:pt x="1248072" y="1746"/>
                    <a:pt x="1441134" y="0"/>
                  </a:cubicBezTo>
                  <a:cubicBezTo>
                    <a:pt x="1634196" y="-1746"/>
                    <a:pt x="1844332" y="4236"/>
                    <a:pt x="2026366" y="0"/>
                  </a:cubicBezTo>
                  <a:cubicBezTo>
                    <a:pt x="2208400" y="-4236"/>
                    <a:pt x="2442095" y="17330"/>
                    <a:pt x="2851012" y="0"/>
                  </a:cubicBezTo>
                  <a:cubicBezTo>
                    <a:pt x="2945414" y="8976"/>
                    <a:pt x="3053091" y="88272"/>
                    <a:pt x="3041877" y="190865"/>
                  </a:cubicBezTo>
                  <a:cubicBezTo>
                    <a:pt x="3054182" y="392815"/>
                    <a:pt x="3061413" y="492702"/>
                    <a:pt x="3041877" y="653857"/>
                  </a:cubicBezTo>
                  <a:cubicBezTo>
                    <a:pt x="3033014" y="771332"/>
                    <a:pt x="2954529" y="849993"/>
                    <a:pt x="2851012" y="844722"/>
                  </a:cubicBezTo>
                  <a:cubicBezTo>
                    <a:pt x="2649024" y="859104"/>
                    <a:pt x="2426132" y="832297"/>
                    <a:pt x="2185975" y="844722"/>
                  </a:cubicBezTo>
                  <a:cubicBezTo>
                    <a:pt x="1945818" y="857147"/>
                    <a:pt x="1861415" y="871882"/>
                    <a:pt x="1574141" y="844722"/>
                  </a:cubicBezTo>
                  <a:cubicBezTo>
                    <a:pt x="1286867" y="817562"/>
                    <a:pt x="1143391" y="816303"/>
                    <a:pt x="935706" y="844722"/>
                  </a:cubicBezTo>
                  <a:cubicBezTo>
                    <a:pt x="728021" y="873141"/>
                    <a:pt x="438930" y="810231"/>
                    <a:pt x="190865" y="844722"/>
                  </a:cubicBezTo>
                  <a:cubicBezTo>
                    <a:pt x="100321" y="836455"/>
                    <a:pt x="-4663" y="737689"/>
                    <a:pt x="0" y="653857"/>
                  </a:cubicBezTo>
                  <a:cubicBezTo>
                    <a:pt x="15449" y="474771"/>
                    <a:pt x="-5188" y="396534"/>
                    <a:pt x="0" y="19086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</a:rPr>
                <a:t>   </a:t>
              </a:r>
              <a:r>
                <a:rPr lang="en-US" sz="4000" b="1" dirty="0" err="1">
                  <a:solidFill>
                    <a:schemeClr val="tx2">
                      <a:lumMod val="75000"/>
                    </a:schemeClr>
                  </a:solidFill>
                </a:rPr>
                <a:t>Địa</a:t>
              </a:r>
              <a:r>
                <a:rPr lang="en-US" sz="40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75000"/>
                    </a:schemeClr>
                  </a:solidFill>
                </a:rPr>
                <a:t>điểm</a:t>
              </a:r>
              <a:endParaRPr lang="en-US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C61157-B00D-F602-AB55-D85D5BD3B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10881" y="1171973"/>
              <a:ext cx="1031631" cy="103163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826906-6C3A-176F-69EA-5E7AF438F0CE}"/>
              </a:ext>
            </a:extLst>
          </p:cNvPr>
          <p:cNvGrpSpPr/>
          <p:nvPr/>
        </p:nvGrpSpPr>
        <p:grpSpPr>
          <a:xfrm>
            <a:off x="8149220" y="2660969"/>
            <a:ext cx="3319912" cy="1031631"/>
            <a:chOff x="8056539" y="1650739"/>
            <a:chExt cx="3319912" cy="103163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FDBFA99-7EA1-C397-9F2B-099575F7D661}"/>
                </a:ext>
              </a:extLst>
            </p:cNvPr>
            <p:cNvSpPr/>
            <p:nvPr/>
          </p:nvSpPr>
          <p:spPr>
            <a:xfrm>
              <a:off x="8334574" y="1831854"/>
              <a:ext cx="3041877" cy="844722"/>
            </a:xfrm>
            <a:custGeom>
              <a:avLst/>
              <a:gdLst>
                <a:gd name="csX0" fmla="*/ 0 w 3041877"/>
                <a:gd name="csY0" fmla="*/ 190865 h 844722"/>
                <a:gd name="csX1" fmla="*/ 190865 w 3041877"/>
                <a:gd name="csY1" fmla="*/ 0 h 844722"/>
                <a:gd name="csX2" fmla="*/ 909105 w 3041877"/>
                <a:gd name="csY2" fmla="*/ 0 h 844722"/>
                <a:gd name="csX3" fmla="*/ 1520939 w 3041877"/>
                <a:gd name="csY3" fmla="*/ 0 h 844722"/>
                <a:gd name="csX4" fmla="*/ 2239178 w 3041877"/>
                <a:gd name="csY4" fmla="*/ 0 h 844722"/>
                <a:gd name="csX5" fmla="*/ 2851012 w 3041877"/>
                <a:gd name="csY5" fmla="*/ 0 h 844722"/>
                <a:gd name="csX6" fmla="*/ 3041877 w 3041877"/>
                <a:gd name="csY6" fmla="*/ 190865 h 844722"/>
                <a:gd name="csX7" fmla="*/ 3041877 w 3041877"/>
                <a:gd name="csY7" fmla="*/ 653857 h 844722"/>
                <a:gd name="csX8" fmla="*/ 2851012 w 3041877"/>
                <a:gd name="csY8" fmla="*/ 844722 h 844722"/>
                <a:gd name="csX9" fmla="*/ 2159374 w 3041877"/>
                <a:gd name="csY9" fmla="*/ 844722 h 844722"/>
                <a:gd name="csX10" fmla="*/ 1574141 w 3041877"/>
                <a:gd name="csY10" fmla="*/ 844722 h 844722"/>
                <a:gd name="csX11" fmla="*/ 962308 w 3041877"/>
                <a:gd name="csY11" fmla="*/ 844722 h 844722"/>
                <a:gd name="csX12" fmla="*/ 190865 w 3041877"/>
                <a:gd name="csY12" fmla="*/ 844722 h 844722"/>
                <a:gd name="csX13" fmla="*/ 0 w 3041877"/>
                <a:gd name="csY13" fmla="*/ 653857 h 844722"/>
                <a:gd name="csX14" fmla="*/ 0 w 3041877"/>
                <a:gd name="csY14" fmla="*/ 190865 h 8447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3041877" h="844722" fill="none" extrusionOk="0">
                  <a:moveTo>
                    <a:pt x="0" y="190865"/>
                  </a:moveTo>
                  <a:cubicBezTo>
                    <a:pt x="4076" y="82869"/>
                    <a:pt x="92907" y="10572"/>
                    <a:pt x="190865" y="0"/>
                  </a:cubicBezTo>
                  <a:cubicBezTo>
                    <a:pt x="359546" y="3252"/>
                    <a:pt x="572997" y="22991"/>
                    <a:pt x="909105" y="0"/>
                  </a:cubicBezTo>
                  <a:cubicBezTo>
                    <a:pt x="1245213" y="-22991"/>
                    <a:pt x="1345048" y="18146"/>
                    <a:pt x="1520939" y="0"/>
                  </a:cubicBezTo>
                  <a:cubicBezTo>
                    <a:pt x="1696830" y="-18146"/>
                    <a:pt x="2085971" y="2349"/>
                    <a:pt x="2239178" y="0"/>
                  </a:cubicBezTo>
                  <a:cubicBezTo>
                    <a:pt x="2392385" y="-2349"/>
                    <a:pt x="2675450" y="23965"/>
                    <a:pt x="2851012" y="0"/>
                  </a:cubicBezTo>
                  <a:cubicBezTo>
                    <a:pt x="2947088" y="-4396"/>
                    <a:pt x="3061967" y="89894"/>
                    <a:pt x="3041877" y="190865"/>
                  </a:cubicBezTo>
                  <a:cubicBezTo>
                    <a:pt x="3029570" y="285035"/>
                    <a:pt x="3031622" y="450772"/>
                    <a:pt x="3041877" y="653857"/>
                  </a:cubicBezTo>
                  <a:cubicBezTo>
                    <a:pt x="3034763" y="758645"/>
                    <a:pt x="2948846" y="862998"/>
                    <a:pt x="2851012" y="844722"/>
                  </a:cubicBezTo>
                  <a:cubicBezTo>
                    <a:pt x="2621059" y="829864"/>
                    <a:pt x="2345001" y="847295"/>
                    <a:pt x="2159374" y="844722"/>
                  </a:cubicBezTo>
                  <a:cubicBezTo>
                    <a:pt x="1973747" y="842149"/>
                    <a:pt x="1796907" y="871095"/>
                    <a:pt x="1574141" y="844722"/>
                  </a:cubicBezTo>
                  <a:cubicBezTo>
                    <a:pt x="1351375" y="818349"/>
                    <a:pt x="1110102" y="861227"/>
                    <a:pt x="962308" y="844722"/>
                  </a:cubicBezTo>
                  <a:cubicBezTo>
                    <a:pt x="814514" y="828217"/>
                    <a:pt x="420396" y="810326"/>
                    <a:pt x="190865" y="844722"/>
                  </a:cubicBezTo>
                  <a:cubicBezTo>
                    <a:pt x="86948" y="860794"/>
                    <a:pt x="6605" y="772966"/>
                    <a:pt x="0" y="653857"/>
                  </a:cubicBezTo>
                  <a:cubicBezTo>
                    <a:pt x="4277" y="529295"/>
                    <a:pt x="-21951" y="410796"/>
                    <a:pt x="0" y="190865"/>
                  </a:cubicBezTo>
                  <a:close/>
                </a:path>
                <a:path w="3041877" h="844722" stroke="0" extrusionOk="0">
                  <a:moveTo>
                    <a:pt x="0" y="190865"/>
                  </a:moveTo>
                  <a:cubicBezTo>
                    <a:pt x="-16090" y="102340"/>
                    <a:pt x="86885" y="6057"/>
                    <a:pt x="190865" y="0"/>
                  </a:cubicBezTo>
                  <a:cubicBezTo>
                    <a:pt x="493832" y="-26839"/>
                    <a:pt x="614729" y="-2556"/>
                    <a:pt x="802699" y="0"/>
                  </a:cubicBezTo>
                  <a:cubicBezTo>
                    <a:pt x="990669" y="2556"/>
                    <a:pt x="1248072" y="1746"/>
                    <a:pt x="1441134" y="0"/>
                  </a:cubicBezTo>
                  <a:cubicBezTo>
                    <a:pt x="1634196" y="-1746"/>
                    <a:pt x="1844332" y="4236"/>
                    <a:pt x="2026366" y="0"/>
                  </a:cubicBezTo>
                  <a:cubicBezTo>
                    <a:pt x="2208400" y="-4236"/>
                    <a:pt x="2442095" y="17330"/>
                    <a:pt x="2851012" y="0"/>
                  </a:cubicBezTo>
                  <a:cubicBezTo>
                    <a:pt x="2945414" y="8976"/>
                    <a:pt x="3053091" y="88272"/>
                    <a:pt x="3041877" y="190865"/>
                  </a:cubicBezTo>
                  <a:cubicBezTo>
                    <a:pt x="3054182" y="392815"/>
                    <a:pt x="3061413" y="492702"/>
                    <a:pt x="3041877" y="653857"/>
                  </a:cubicBezTo>
                  <a:cubicBezTo>
                    <a:pt x="3033014" y="771332"/>
                    <a:pt x="2954529" y="849993"/>
                    <a:pt x="2851012" y="844722"/>
                  </a:cubicBezTo>
                  <a:cubicBezTo>
                    <a:pt x="2649024" y="859104"/>
                    <a:pt x="2426132" y="832297"/>
                    <a:pt x="2185975" y="844722"/>
                  </a:cubicBezTo>
                  <a:cubicBezTo>
                    <a:pt x="1945818" y="857147"/>
                    <a:pt x="1861415" y="871882"/>
                    <a:pt x="1574141" y="844722"/>
                  </a:cubicBezTo>
                  <a:cubicBezTo>
                    <a:pt x="1286867" y="817562"/>
                    <a:pt x="1143391" y="816303"/>
                    <a:pt x="935706" y="844722"/>
                  </a:cubicBezTo>
                  <a:cubicBezTo>
                    <a:pt x="728021" y="873141"/>
                    <a:pt x="438930" y="810231"/>
                    <a:pt x="190865" y="844722"/>
                  </a:cubicBezTo>
                  <a:cubicBezTo>
                    <a:pt x="100321" y="836455"/>
                    <a:pt x="-4663" y="737689"/>
                    <a:pt x="0" y="653857"/>
                  </a:cubicBezTo>
                  <a:cubicBezTo>
                    <a:pt x="15449" y="474771"/>
                    <a:pt x="-5188" y="396534"/>
                    <a:pt x="0" y="19086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</a:rPr>
                <a:t>   </a:t>
              </a:r>
              <a:r>
                <a:rPr lang="en-US" sz="4000" b="1" dirty="0" err="1">
                  <a:solidFill>
                    <a:schemeClr val="tx2">
                      <a:lumMod val="75000"/>
                    </a:schemeClr>
                  </a:solidFill>
                </a:rPr>
                <a:t>Nhân</a:t>
              </a:r>
              <a:r>
                <a:rPr lang="en-US" sz="40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75000"/>
                    </a:schemeClr>
                  </a:solidFill>
                </a:rPr>
                <a:t>vật</a:t>
              </a:r>
              <a:endParaRPr lang="en-US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6EAFA3-D59A-6695-7063-B47460EFE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6539" y="1650739"/>
              <a:ext cx="1031631" cy="103163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5663863-9A08-55B1-0731-3A8238AFA125}"/>
              </a:ext>
            </a:extLst>
          </p:cNvPr>
          <p:cNvGrpSpPr/>
          <p:nvPr/>
        </p:nvGrpSpPr>
        <p:grpSpPr>
          <a:xfrm>
            <a:off x="7925076" y="3731259"/>
            <a:ext cx="3796875" cy="1031631"/>
            <a:chOff x="5808943" y="3767379"/>
            <a:chExt cx="3499787" cy="1031631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71D364E-8705-D085-E693-D83AC8ECB09C}"/>
                </a:ext>
              </a:extLst>
            </p:cNvPr>
            <p:cNvSpPr/>
            <p:nvPr/>
          </p:nvSpPr>
          <p:spPr>
            <a:xfrm>
              <a:off x="6266853" y="3940566"/>
              <a:ext cx="3041877" cy="844722"/>
            </a:xfrm>
            <a:custGeom>
              <a:avLst/>
              <a:gdLst>
                <a:gd name="csX0" fmla="*/ 0 w 3041877"/>
                <a:gd name="csY0" fmla="*/ 190865 h 844722"/>
                <a:gd name="csX1" fmla="*/ 190865 w 3041877"/>
                <a:gd name="csY1" fmla="*/ 0 h 844722"/>
                <a:gd name="csX2" fmla="*/ 909105 w 3041877"/>
                <a:gd name="csY2" fmla="*/ 0 h 844722"/>
                <a:gd name="csX3" fmla="*/ 1520939 w 3041877"/>
                <a:gd name="csY3" fmla="*/ 0 h 844722"/>
                <a:gd name="csX4" fmla="*/ 2239178 w 3041877"/>
                <a:gd name="csY4" fmla="*/ 0 h 844722"/>
                <a:gd name="csX5" fmla="*/ 2851012 w 3041877"/>
                <a:gd name="csY5" fmla="*/ 0 h 844722"/>
                <a:gd name="csX6" fmla="*/ 3041877 w 3041877"/>
                <a:gd name="csY6" fmla="*/ 190865 h 844722"/>
                <a:gd name="csX7" fmla="*/ 3041877 w 3041877"/>
                <a:gd name="csY7" fmla="*/ 653857 h 844722"/>
                <a:gd name="csX8" fmla="*/ 2851012 w 3041877"/>
                <a:gd name="csY8" fmla="*/ 844722 h 844722"/>
                <a:gd name="csX9" fmla="*/ 2159374 w 3041877"/>
                <a:gd name="csY9" fmla="*/ 844722 h 844722"/>
                <a:gd name="csX10" fmla="*/ 1574141 w 3041877"/>
                <a:gd name="csY10" fmla="*/ 844722 h 844722"/>
                <a:gd name="csX11" fmla="*/ 962308 w 3041877"/>
                <a:gd name="csY11" fmla="*/ 844722 h 844722"/>
                <a:gd name="csX12" fmla="*/ 190865 w 3041877"/>
                <a:gd name="csY12" fmla="*/ 844722 h 844722"/>
                <a:gd name="csX13" fmla="*/ 0 w 3041877"/>
                <a:gd name="csY13" fmla="*/ 653857 h 844722"/>
                <a:gd name="csX14" fmla="*/ 0 w 3041877"/>
                <a:gd name="csY14" fmla="*/ 190865 h 8447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3041877" h="844722" fill="none" extrusionOk="0">
                  <a:moveTo>
                    <a:pt x="0" y="190865"/>
                  </a:moveTo>
                  <a:cubicBezTo>
                    <a:pt x="4076" y="82869"/>
                    <a:pt x="92907" y="10572"/>
                    <a:pt x="190865" y="0"/>
                  </a:cubicBezTo>
                  <a:cubicBezTo>
                    <a:pt x="359546" y="3252"/>
                    <a:pt x="572997" y="22991"/>
                    <a:pt x="909105" y="0"/>
                  </a:cubicBezTo>
                  <a:cubicBezTo>
                    <a:pt x="1245213" y="-22991"/>
                    <a:pt x="1345048" y="18146"/>
                    <a:pt x="1520939" y="0"/>
                  </a:cubicBezTo>
                  <a:cubicBezTo>
                    <a:pt x="1696830" y="-18146"/>
                    <a:pt x="2085971" y="2349"/>
                    <a:pt x="2239178" y="0"/>
                  </a:cubicBezTo>
                  <a:cubicBezTo>
                    <a:pt x="2392385" y="-2349"/>
                    <a:pt x="2675450" y="23965"/>
                    <a:pt x="2851012" y="0"/>
                  </a:cubicBezTo>
                  <a:cubicBezTo>
                    <a:pt x="2947088" y="-4396"/>
                    <a:pt x="3061967" y="89894"/>
                    <a:pt x="3041877" y="190865"/>
                  </a:cubicBezTo>
                  <a:cubicBezTo>
                    <a:pt x="3029570" y="285035"/>
                    <a:pt x="3031622" y="450772"/>
                    <a:pt x="3041877" y="653857"/>
                  </a:cubicBezTo>
                  <a:cubicBezTo>
                    <a:pt x="3034763" y="758645"/>
                    <a:pt x="2948846" y="862998"/>
                    <a:pt x="2851012" y="844722"/>
                  </a:cubicBezTo>
                  <a:cubicBezTo>
                    <a:pt x="2621059" y="829864"/>
                    <a:pt x="2345001" y="847295"/>
                    <a:pt x="2159374" y="844722"/>
                  </a:cubicBezTo>
                  <a:cubicBezTo>
                    <a:pt x="1973747" y="842149"/>
                    <a:pt x="1796907" y="871095"/>
                    <a:pt x="1574141" y="844722"/>
                  </a:cubicBezTo>
                  <a:cubicBezTo>
                    <a:pt x="1351375" y="818349"/>
                    <a:pt x="1110102" y="861227"/>
                    <a:pt x="962308" y="844722"/>
                  </a:cubicBezTo>
                  <a:cubicBezTo>
                    <a:pt x="814514" y="828217"/>
                    <a:pt x="420396" y="810326"/>
                    <a:pt x="190865" y="844722"/>
                  </a:cubicBezTo>
                  <a:cubicBezTo>
                    <a:pt x="86948" y="860794"/>
                    <a:pt x="6605" y="772966"/>
                    <a:pt x="0" y="653857"/>
                  </a:cubicBezTo>
                  <a:cubicBezTo>
                    <a:pt x="4277" y="529295"/>
                    <a:pt x="-21951" y="410796"/>
                    <a:pt x="0" y="190865"/>
                  </a:cubicBezTo>
                  <a:close/>
                </a:path>
                <a:path w="3041877" h="844722" stroke="0" extrusionOk="0">
                  <a:moveTo>
                    <a:pt x="0" y="190865"/>
                  </a:moveTo>
                  <a:cubicBezTo>
                    <a:pt x="-16090" y="102340"/>
                    <a:pt x="86885" y="6057"/>
                    <a:pt x="190865" y="0"/>
                  </a:cubicBezTo>
                  <a:cubicBezTo>
                    <a:pt x="493832" y="-26839"/>
                    <a:pt x="614729" y="-2556"/>
                    <a:pt x="802699" y="0"/>
                  </a:cubicBezTo>
                  <a:cubicBezTo>
                    <a:pt x="990669" y="2556"/>
                    <a:pt x="1248072" y="1746"/>
                    <a:pt x="1441134" y="0"/>
                  </a:cubicBezTo>
                  <a:cubicBezTo>
                    <a:pt x="1634196" y="-1746"/>
                    <a:pt x="1844332" y="4236"/>
                    <a:pt x="2026366" y="0"/>
                  </a:cubicBezTo>
                  <a:cubicBezTo>
                    <a:pt x="2208400" y="-4236"/>
                    <a:pt x="2442095" y="17330"/>
                    <a:pt x="2851012" y="0"/>
                  </a:cubicBezTo>
                  <a:cubicBezTo>
                    <a:pt x="2945414" y="8976"/>
                    <a:pt x="3053091" y="88272"/>
                    <a:pt x="3041877" y="190865"/>
                  </a:cubicBezTo>
                  <a:cubicBezTo>
                    <a:pt x="3054182" y="392815"/>
                    <a:pt x="3061413" y="492702"/>
                    <a:pt x="3041877" y="653857"/>
                  </a:cubicBezTo>
                  <a:cubicBezTo>
                    <a:pt x="3033014" y="771332"/>
                    <a:pt x="2954529" y="849993"/>
                    <a:pt x="2851012" y="844722"/>
                  </a:cubicBezTo>
                  <a:cubicBezTo>
                    <a:pt x="2649024" y="859104"/>
                    <a:pt x="2426132" y="832297"/>
                    <a:pt x="2185975" y="844722"/>
                  </a:cubicBezTo>
                  <a:cubicBezTo>
                    <a:pt x="1945818" y="857147"/>
                    <a:pt x="1861415" y="871882"/>
                    <a:pt x="1574141" y="844722"/>
                  </a:cubicBezTo>
                  <a:cubicBezTo>
                    <a:pt x="1286867" y="817562"/>
                    <a:pt x="1143391" y="816303"/>
                    <a:pt x="935706" y="844722"/>
                  </a:cubicBezTo>
                  <a:cubicBezTo>
                    <a:pt x="728021" y="873141"/>
                    <a:pt x="438930" y="810231"/>
                    <a:pt x="190865" y="844722"/>
                  </a:cubicBezTo>
                  <a:cubicBezTo>
                    <a:pt x="100321" y="836455"/>
                    <a:pt x="-4663" y="737689"/>
                    <a:pt x="0" y="653857"/>
                  </a:cubicBezTo>
                  <a:cubicBezTo>
                    <a:pt x="15449" y="474771"/>
                    <a:pt x="-5188" y="396534"/>
                    <a:pt x="0" y="19086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2">
                      <a:lumMod val="75000"/>
                    </a:schemeClr>
                  </a:solidFill>
                </a:rPr>
                <a:t>  </a:t>
              </a:r>
              <a:r>
                <a:rPr lang="en-US" sz="4000" b="1" dirty="0" err="1">
                  <a:solidFill>
                    <a:schemeClr val="tx2">
                      <a:lumMod val="75000"/>
                    </a:schemeClr>
                  </a:solidFill>
                </a:rPr>
                <a:t>Hoạt</a:t>
              </a:r>
              <a:r>
                <a:rPr lang="en-US" sz="40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75000"/>
                    </a:schemeClr>
                  </a:solidFill>
                </a:rPr>
                <a:t>động</a:t>
              </a:r>
              <a:endParaRPr lang="en-US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BF5F580-A4FF-D43D-2EF0-2536A7EBC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8943" y="3767379"/>
              <a:ext cx="1031631" cy="103163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C6F7C65-88C3-9043-7D36-4BFCB4B0FF04}"/>
              </a:ext>
            </a:extLst>
          </p:cNvPr>
          <p:cNvGrpSpPr/>
          <p:nvPr/>
        </p:nvGrpSpPr>
        <p:grpSpPr>
          <a:xfrm>
            <a:off x="7968862" y="4830252"/>
            <a:ext cx="3753089" cy="1031631"/>
            <a:chOff x="5852729" y="4434767"/>
            <a:chExt cx="3753089" cy="103163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5BCD992-5705-9D61-4CCD-64DBE154C52B}"/>
                </a:ext>
              </a:extLst>
            </p:cNvPr>
            <p:cNvSpPr/>
            <p:nvPr/>
          </p:nvSpPr>
          <p:spPr>
            <a:xfrm>
              <a:off x="6305724" y="4528222"/>
              <a:ext cx="3300094" cy="844722"/>
            </a:xfrm>
            <a:custGeom>
              <a:avLst/>
              <a:gdLst>
                <a:gd name="csX0" fmla="*/ 0 w 3300094"/>
                <a:gd name="csY0" fmla="*/ 190865 h 844722"/>
                <a:gd name="csX1" fmla="*/ 190865 w 3300094"/>
                <a:gd name="csY1" fmla="*/ 0 h 844722"/>
                <a:gd name="csX2" fmla="*/ 803721 w 3300094"/>
                <a:gd name="csY2" fmla="*/ 0 h 844722"/>
                <a:gd name="csX3" fmla="*/ 1387394 w 3300094"/>
                <a:gd name="csY3" fmla="*/ 0 h 844722"/>
                <a:gd name="csX4" fmla="*/ 1912700 w 3300094"/>
                <a:gd name="csY4" fmla="*/ 0 h 844722"/>
                <a:gd name="csX5" fmla="*/ 2554740 w 3300094"/>
                <a:gd name="csY5" fmla="*/ 0 h 844722"/>
                <a:gd name="csX6" fmla="*/ 3109229 w 3300094"/>
                <a:gd name="csY6" fmla="*/ 0 h 844722"/>
                <a:gd name="csX7" fmla="*/ 3300094 w 3300094"/>
                <a:gd name="csY7" fmla="*/ 190865 h 844722"/>
                <a:gd name="csX8" fmla="*/ 3300094 w 3300094"/>
                <a:gd name="csY8" fmla="*/ 653857 h 844722"/>
                <a:gd name="csX9" fmla="*/ 3109229 w 3300094"/>
                <a:gd name="csY9" fmla="*/ 844722 h 844722"/>
                <a:gd name="csX10" fmla="*/ 2613107 w 3300094"/>
                <a:gd name="csY10" fmla="*/ 844722 h 844722"/>
                <a:gd name="csX11" fmla="*/ 2116985 w 3300094"/>
                <a:gd name="csY11" fmla="*/ 844722 h 844722"/>
                <a:gd name="csX12" fmla="*/ 1620863 w 3300094"/>
                <a:gd name="csY12" fmla="*/ 844722 h 844722"/>
                <a:gd name="csX13" fmla="*/ 1095558 w 3300094"/>
                <a:gd name="csY13" fmla="*/ 844722 h 844722"/>
                <a:gd name="csX14" fmla="*/ 190865 w 3300094"/>
                <a:gd name="csY14" fmla="*/ 844722 h 844722"/>
                <a:gd name="csX15" fmla="*/ 0 w 3300094"/>
                <a:gd name="csY15" fmla="*/ 653857 h 844722"/>
                <a:gd name="csX16" fmla="*/ 0 w 3300094"/>
                <a:gd name="csY16" fmla="*/ 190865 h 8447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300094" h="844722" fill="none" extrusionOk="0">
                  <a:moveTo>
                    <a:pt x="0" y="190865"/>
                  </a:moveTo>
                  <a:cubicBezTo>
                    <a:pt x="-18972" y="95740"/>
                    <a:pt x="105156" y="-1256"/>
                    <a:pt x="190865" y="0"/>
                  </a:cubicBezTo>
                  <a:cubicBezTo>
                    <a:pt x="374803" y="-9087"/>
                    <a:pt x="540358" y="-28427"/>
                    <a:pt x="803721" y="0"/>
                  </a:cubicBezTo>
                  <a:cubicBezTo>
                    <a:pt x="1067084" y="28427"/>
                    <a:pt x="1097172" y="6577"/>
                    <a:pt x="1387394" y="0"/>
                  </a:cubicBezTo>
                  <a:cubicBezTo>
                    <a:pt x="1677616" y="-6577"/>
                    <a:pt x="1790173" y="-19772"/>
                    <a:pt x="1912700" y="0"/>
                  </a:cubicBezTo>
                  <a:cubicBezTo>
                    <a:pt x="2035227" y="19772"/>
                    <a:pt x="2383468" y="-28927"/>
                    <a:pt x="2554740" y="0"/>
                  </a:cubicBezTo>
                  <a:cubicBezTo>
                    <a:pt x="2726012" y="28927"/>
                    <a:pt x="2919765" y="-15685"/>
                    <a:pt x="3109229" y="0"/>
                  </a:cubicBezTo>
                  <a:cubicBezTo>
                    <a:pt x="3207527" y="-624"/>
                    <a:pt x="3292516" y="103729"/>
                    <a:pt x="3300094" y="190865"/>
                  </a:cubicBezTo>
                  <a:cubicBezTo>
                    <a:pt x="3279428" y="305822"/>
                    <a:pt x="3302984" y="453997"/>
                    <a:pt x="3300094" y="653857"/>
                  </a:cubicBezTo>
                  <a:cubicBezTo>
                    <a:pt x="3288662" y="762893"/>
                    <a:pt x="3215452" y="818484"/>
                    <a:pt x="3109229" y="844722"/>
                  </a:cubicBezTo>
                  <a:cubicBezTo>
                    <a:pt x="2910241" y="851458"/>
                    <a:pt x="2787960" y="857564"/>
                    <a:pt x="2613107" y="844722"/>
                  </a:cubicBezTo>
                  <a:cubicBezTo>
                    <a:pt x="2438254" y="831880"/>
                    <a:pt x="2270535" y="832587"/>
                    <a:pt x="2116985" y="844722"/>
                  </a:cubicBezTo>
                  <a:cubicBezTo>
                    <a:pt x="1963435" y="856857"/>
                    <a:pt x="1868778" y="827783"/>
                    <a:pt x="1620863" y="844722"/>
                  </a:cubicBezTo>
                  <a:cubicBezTo>
                    <a:pt x="1372948" y="861661"/>
                    <a:pt x="1253345" y="854025"/>
                    <a:pt x="1095558" y="844722"/>
                  </a:cubicBezTo>
                  <a:cubicBezTo>
                    <a:pt x="937771" y="835419"/>
                    <a:pt x="626744" y="839622"/>
                    <a:pt x="190865" y="844722"/>
                  </a:cubicBezTo>
                  <a:cubicBezTo>
                    <a:pt x="84443" y="850213"/>
                    <a:pt x="23480" y="764095"/>
                    <a:pt x="0" y="653857"/>
                  </a:cubicBezTo>
                  <a:cubicBezTo>
                    <a:pt x="18117" y="455635"/>
                    <a:pt x="4296" y="297708"/>
                    <a:pt x="0" y="190865"/>
                  </a:cubicBezTo>
                  <a:close/>
                </a:path>
                <a:path w="3300094" h="844722" stroke="0" extrusionOk="0">
                  <a:moveTo>
                    <a:pt x="0" y="190865"/>
                  </a:moveTo>
                  <a:cubicBezTo>
                    <a:pt x="-16090" y="102340"/>
                    <a:pt x="86885" y="6057"/>
                    <a:pt x="190865" y="0"/>
                  </a:cubicBezTo>
                  <a:cubicBezTo>
                    <a:pt x="421123" y="24223"/>
                    <a:pt x="564382" y="-15109"/>
                    <a:pt x="716171" y="0"/>
                  </a:cubicBezTo>
                  <a:cubicBezTo>
                    <a:pt x="867960" y="15109"/>
                    <a:pt x="1053082" y="-23953"/>
                    <a:pt x="1270660" y="0"/>
                  </a:cubicBezTo>
                  <a:cubicBezTo>
                    <a:pt x="1488238" y="23953"/>
                    <a:pt x="1572955" y="17811"/>
                    <a:pt x="1766782" y="0"/>
                  </a:cubicBezTo>
                  <a:cubicBezTo>
                    <a:pt x="1960609" y="-17811"/>
                    <a:pt x="2239294" y="-29441"/>
                    <a:pt x="2379638" y="0"/>
                  </a:cubicBezTo>
                  <a:cubicBezTo>
                    <a:pt x="2519982" y="29441"/>
                    <a:pt x="2938633" y="-16687"/>
                    <a:pt x="3109229" y="0"/>
                  </a:cubicBezTo>
                  <a:cubicBezTo>
                    <a:pt x="3212368" y="21068"/>
                    <a:pt x="3320389" y="87471"/>
                    <a:pt x="3300094" y="190865"/>
                  </a:cubicBezTo>
                  <a:cubicBezTo>
                    <a:pt x="3309794" y="369558"/>
                    <a:pt x="3312531" y="491326"/>
                    <a:pt x="3300094" y="653857"/>
                  </a:cubicBezTo>
                  <a:cubicBezTo>
                    <a:pt x="3284074" y="768963"/>
                    <a:pt x="3199793" y="856582"/>
                    <a:pt x="3109229" y="844722"/>
                  </a:cubicBezTo>
                  <a:cubicBezTo>
                    <a:pt x="2868226" y="864340"/>
                    <a:pt x="2785384" y="816275"/>
                    <a:pt x="2496373" y="844722"/>
                  </a:cubicBezTo>
                  <a:cubicBezTo>
                    <a:pt x="2207362" y="873169"/>
                    <a:pt x="2096155" y="847300"/>
                    <a:pt x="1941883" y="844722"/>
                  </a:cubicBezTo>
                  <a:cubicBezTo>
                    <a:pt x="1787611" y="842145"/>
                    <a:pt x="1627713" y="828992"/>
                    <a:pt x="1329027" y="844722"/>
                  </a:cubicBezTo>
                  <a:cubicBezTo>
                    <a:pt x="1030341" y="860452"/>
                    <a:pt x="919067" y="817623"/>
                    <a:pt x="745354" y="844722"/>
                  </a:cubicBezTo>
                  <a:cubicBezTo>
                    <a:pt x="571641" y="871821"/>
                    <a:pt x="371799" y="860390"/>
                    <a:pt x="190865" y="844722"/>
                  </a:cubicBezTo>
                  <a:cubicBezTo>
                    <a:pt x="83050" y="844077"/>
                    <a:pt x="5521" y="759532"/>
                    <a:pt x="0" y="653857"/>
                  </a:cubicBezTo>
                  <a:cubicBezTo>
                    <a:pt x="-17704" y="470486"/>
                    <a:pt x="-10950" y="338124"/>
                    <a:pt x="0" y="19086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2">
                      <a:lumMod val="75000"/>
                    </a:schemeClr>
                  </a:solidFill>
                </a:rPr>
                <a:t>Cảm</a:t>
              </a:r>
              <a:r>
                <a:rPr lang="en-US" sz="40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75000"/>
                    </a:schemeClr>
                  </a:solidFill>
                </a:rPr>
                <a:t>xúc</a:t>
              </a:r>
              <a:endParaRPr lang="en-US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C2C4FED-2319-0848-32A5-FC577B039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52729" y="4434767"/>
              <a:ext cx="1031631" cy="1031631"/>
            </a:xfrm>
            <a:prstGeom prst="rect">
              <a:avLst/>
            </a:prstGeom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3DBD1C2-6E73-6550-37EA-1C9FB4A7E1EA}"/>
              </a:ext>
            </a:extLst>
          </p:cNvPr>
          <p:cNvSpPr/>
          <p:nvPr/>
        </p:nvSpPr>
        <p:spPr>
          <a:xfrm>
            <a:off x="8421857" y="5904056"/>
            <a:ext cx="3300094" cy="844722"/>
          </a:xfrm>
          <a:custGeom>
            <a:avLst/>
            <a:gdLst>
              <a:gd name="csX0" fmla="*/ 0 w 3300094"/>
              <a:gd name="csY0" fmla="*/ 190865 h 844722"/>
              <a:gd name="csX1" fmla="*/ 190865 w 3300094"/>
              <a:gd name="csY1" fmla="*/ 0 h 844722"/>
              <a:gd name="csX2" fmla="*/ 803721 w 3300094"/>
              <a:gd name="csY2" fmla="*/ 0 h 844722"/>
              <a:gd name="csX3" fmla="*/ 1387394 w 3300094"/>
              <a:gd name="csY3" fmla="*/ 0 h 844722"/>
              <a:gd name="csX4" fmla="*/ 1912700 w 3300094"/>
              <a:gd name="csY4" fmla="*/ 0 h 844722"/>
              <a:gd name="csX5" fmla="*/ 2554740 w 3300094"/>
              <a:gd name="csY5" fmla="*/ 0 h 844722"/>
              <a:gd name="csX6" fmla="*/ 3109229 w 3300094"/>
              <a:gd name="csY6" fmla="*/ 0 h 844722"/>
              <a:gd name="csX7" fmla="*/ 3300094 w 3300094"/>
              <a:gd name="csY7" fmla="*/ 190865 h 844722"/>
              <a:gd name="csX8" fmla="*/ 3300094 w 3300094"/>
              <a:gd name="csY8" fmla="*/ 653857 h 844722"/>
              <a:gd name="csX9" fmla="*/ 3109229 w 3300094"/>
              <a:gd name="csY9" fmla="*/ 844722 h 844722"/>
              <a:gd name="csX10" fmla="*/ 2613107 w 3300094"/>
              <a:gd name="csY10" fmla="*/ 844722 h 844722"/>
              <a:gd name="csX11" fmla="*/ 2116985 w 3300094"/>
              <a:gd name="csY11" fmla="*/ 844722 h 844722"/>
              <a:gd name="csX12" fmla="*/ 1620863 w 3300094"/>
              <a:gd name="csY12" fmla="*/ 844722 h 844722"/>
              <a:gd name="csX13" fmla="*/ 1095558 w 3300094"/>
              <a:gd name="csY13" fmla="*/ 844722 h 844722"/>
              <a:gd name="csX14" fmla="*/ 190865 w 3300094"/>
              <a:gd name="csY14" fmla="*/ 844722 h 844722"/>
              <a:gd name="csX15" fmla="*/ 0 w 3300094"/>
              <a:gd name="csY15" fmla="*/ 653857 h 844722"/>
              <a:gd name="csX16" fmla="*/ 0 w 3300094"/>
              <a:gd name="csY16" fmla="*/ 190865 h 844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300094" h="844722" fill="none" extrusionOk="0">
                <a:moveTo>
                  <a:pt x="0" y="190865"/>
                </a:moveTo>
                <a:cubicBezTo>
                  <a:pt x="-18972" y="95740"/>
                  <a:pt x="105156" y="-1256"/>
                  <a:pt x="190865" y="0"/>
                </a:cubicBezTo>
                <a:cubicBezTo>
                  <a:pt x="374803" y="-9087"/>
                  <a:pt x="540358" y="-28427"/>
                  <a:pt x="803721" y="0"/>
                </a:cubicBezTo>
                <a:cubicBezTo>
                  <a:pt x="1067084" y="28427"/>
                  <a:pt x="1097172" y="6577"/>
                  <a:pt x="1387394" y="0"/>
                </a:cubicBezTo>
                <a:cubicBezTo>
                  <a:pt x="1677616" y="-6577"/>
                  <a:pt x="1790173" y="-19772"/>
                  <a:pt x="1912700" y="0"/>
                </a:cubicBezTo>
                <a:cubicBezTo>
                  <a:pt x="2035227" y="19772"/>
                  <a:pt x="2383468" y="-28927"/>
                  <a:pt x="2554740" y="0"/>
                </a:cubicBezTo>
                <a:cubicBezTo>
                  <a:pt x="2726012" y="28927"/>
                  <a:pt x="2919765" y="-15685"/>
                  <a:pt x="3109229" y="0"/>
                </a:cubicBezTo>
                <a:cubicBezTo>
                  <a:pt x="3207527" y="-624"/>
                  <a:pt x="3292516" y="103729"/>
                  <a:pt x="3300094" y="190865"/>
                </a:cubicBezTo>
                <a:cubicBezTo>
                  <a:pt x="3279428" y="305822"/>
                  <a:pt x="3302984" y="453997"/>
                  <a:pt x="3300094" y="653857"/>
                </a:cubicBezTo>
                <a:cubicBezTo>
                  <a:pt x="3288662" y="762893"/>
                  <a:pt x="3215452" y="818484"/>
                  <a:pt x="3109229" y="844722"/>
                </a:cubicBezTo>
                <a:cubicBezTo>
                  <a:pt x="2910241" y="851458"/>
                  <a:pt x="2787960" y="857564"/>
                  <a:pt x="2613107" y="844722"/>
                </a:cubicBezTo>
                <a:cubicBezTo>
                  <a:pt x="2438254" y="831880"/>
                  <a:pt x="2270535" y="832587"/>
                  <a:pt x="2116985" y="844722"/>
                </a:cubicBezTo>
                <a:cubicBezTo>
                  <a:pt x="1963435" y="856857"/>
                  <a:pt x="1868778" y="827783"/>
                  <a:pt x="1620863" y="844722"/>
                </a:cubicBezTo>
                <a:cubicBezTo>
                  <a:pt x="1372948" y="861661"/>
                  <a:pt x="1253345" y="854025"/>
                  <a:pt x="1095558" y="844722"/>
                </a:cubicBezTo>
                <a:cubicBezTo>
                  <a:pt x="937771" y="835419"/>
                  <a:pt x="626744" y="839622"/>
                  <a:pt x="190865" y="844722"/>
                </a:cubicBezTo>
                <a:cubicBezTo>
                  <a:pt x="84443" y="850213"/>
                  <a:pt x="23480" y="764095"/>
                  <a:pt x="0" y="653857"/>
                </a:cubicBezTo>
                <a:cubicBezTo>
                  <a:pt x="18117" y="455635"/>
                  <a:pt x="4296" y="297708"/>
                  <a:pt x="0" y="190865"/>
                </a:cubicBezTo>
                <a:close/>
              </a:path>
              <a:path w="3300094" h="844722" stroke="0" extrusionOk="0">
                <a:moveTo>
                  <a:pt x="0" y="190865"/>
                </a:moveTo>
                <a:cubicBezTo>
                  <a:pt x="-16090" y="102340"/>
                  <a:pt x="86885" y="6057"/>
                  <a:pt x="190865" y="0"/>
                </a:cubicBezTo>
                <a:cubicBezTo>
                  <a:pt x="421123" y="24223"/>
                  <a:pt x="564382" y="-15109"/>
                  <a:pt x="716171" y="0"/>
                </a:cubicBezTo>
                <a:cubicBezTo>
                  <a:pt x="867960" y="15109"/>
                  <a:pt x="1053082" y="-23953"/>
                  <a:pt x="1270660" y="0"/>
                </a:cubicBezTo>
                <a:cubicBezTo>
                  <a:pt x="1488238" y="23953"/>
                  <a:pt x="1572955" y="17811"/>
                  <a:pt x="1766782" y="0"/>
                </a:cubicBezTo>
                <a:cubicBezTo>
                  <a:pt x="1960609" y="-17811"/>
                  <a:pt x="2239294" y="-29441"/>
                  <a:pt x="2379638" y="0"/>
                </a:cubicBezTo>
                <a:cubicBezTo>
                  <a:pt x="2519982" y="29441"/>
                  <a:pt x="2938633" y="-16687"/>
                  <a:pt x="3109229" y="0"/>
                </a:cubicBezTo>
                <a:cubicBezTo>
                  <a:pt x="3212368" y="21068"/>
                  <a:pt x="3320389" y="87471"/>
                  <a:pt x="3300094" y="190865"/>
                </a:cubicBezTo>
                <a:cubicBezTo>
                  <a:pt x="3309794" y="369558"/>
                  <a:pt x="3312531" y="491326"/>
                  <a:pt x="3300094" y="653857"/>
                </a:cubicBezTo>
                <a:cubicBezTo>
                  <a:pt x="3284074" y="768963"/>
                  <a:pt x="3199793" y="856582"/>
                  <a:pt x="3109229" y="844722"/>
                </a:cubicBezTo>
                <a:cubicBezTo>
                  <a:pt x="2868226" y="864340"/>
                  <a:pt x="2785384" y="816275"/>
                  <a:pt x="2496373" y="844722"/>
                </a:cubicBezTo>
                <a:cubicBezTo>
                  <a:pt x="2207362" y="873169"/>
                  <a:pt x="2096155" y="847300"/>
                  <a:pt x="1941883" y="844722"/>
                </a:cubicBezTo>
                <a:cubicBezTo>
                  <a:pt x="1787611" y="842145"/>
                  <a:pt x="1627713" y="828992"/>
                  <a:pt x="1329027" y="844722"/>
                </a:cubicBezTo>
                <a:cubicBezTo>
                  <a:pt x="1030341" y="860452"/>
                  <a:pt x="919067" y="817623"/>
                  <a:pt x="745354" y="844722"/>
                </a:cubicBezTo>
                <a:cubicBezTo>
                  <a:pt x="571641" y="871821"/>
                  <a:pt x="371799" y="860390"/>
                  <a:pt x="190865" y="844722"/>
                </a:cubicBezTo>
                <a:cubicBezTo>
                  <a:pt x="83050" y="844077"/>
                  <a:pt x="5521" y="759532"/>
                  <a:pt x="0" y="653857"/>
                </a:cubicBezTo>
                <a:cubicBezTo>
                  <a:pt x="-17704" y="470486"/>
                  <a:pt x="-10950" y="338124"/>
                  <a:pt x="0" y="1908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……..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54331-FEAA-97F0-4627-3EDEAD3A0E63}"/>
              </a:ext>
            </a:extLst>
          </p:cNvPr>
          <p:cNvGrpSpPr/>
          <p:nvPr/>
        </p:nvGrpSpPr>
        <p:grpSpPr>
          <a:xfrm>
            <a:off x="4239855" y="1754630"/>
            <a:ext cx="3223064" cy="3048334"/>
            <a:chOff x="4026145" y="2748521"/>
            <a:chExt cx="3223064" cy="304833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76EB068-DF0F-DB69-3B5B-D31BAD4874A3}"/>
                </a:ext>
              </a:extLst>
            </p:cNvPr>
            <p:cNvGrpSpPr/>
            <p:nvPr/>
          </p:nvGrpSpPr>
          <p:grpSpPr>
            <a:xfrm>
              <a:off x="4654308" y="2748521"/>
              <a:ext cx="2034613" cy="1651767"/>
              <a:chOff x="3926582" y="1789838"/>
              <a:chExt cx="3215499" cy="261045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ABB3AB1-BD5E-BAB6-6CE3-8C9DD973B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3207" y="1789838"/>
                <a:ext cx="1588874" cy="2588821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DFE6ACF-9BD1-C8D5-945A-A1D681189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82596">
                <a:off x="3926582" y="1836361"/>
                <a:ext cx="1871531" cy="2563927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76B900-53AE-9E0B-0333-DC8F1ECC29FF}"/>
                </a:ext>
              </a:extLst>
            </p:cNvPr>
            <p:cNvSpPr txBox="1"/>
            <p:nvPr/>
          </p:nvSpPr>
          <p:spPr>
            <a:xfrm>
              <a:off x="4026145" y="4701868"/>
              <a:ext cx="3223064" cy="1094987"/>
            </a:xfrm>
            <a:prstGeom prst="rect">
              <a:avLst/>
            </a:prstGeom>
            <a:noFill/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prstTxWarp prst="textArchUp">
                <a:avLst>
                  <a:gd name="adj" fmla="val 11478609"/>
                </a:avLst>
              </a:prstTxWarp>
              <a:spAutoFit/>
            </a:bodyPr>
            <a:lstStyle/>
            <a:p>
              <a:pPr algn="ctr"/>
              <a:r>
                <a:rPr lang="en-US" sz="20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UVN Banh Mi" pitchFamily="2" charset="0"/>
                </a:rPr>
                <a:t>TRAO ĐỔI NHÓM NHỎ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8A8D52-95FD-639A-EAA6-2AD6F8DB41C9}"/>
              </a:ext>
            </a:extLst>
          </p:cNvPr>
          <p:cNvGrpSpPr/>
          <p:nvPr/>
        </p:nvGrpSpPr>
        <p:grpSpPr>
          <a:xfrm>
            <a:off x="425857" y="1722553"/>
            <a:ext cx="7272721" cy="4937841"/>
            <a:chOff x="425857" y="1722553"/>
            <a:chExt cx="7272721" cy="49378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C1D49A-2759-D731-889D-90895F69C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409" t="4765" r="409" b="-359"/>
            <a:stretch/>
          </p:blipFill>
          <p:spPr>
            <a:xfrm>
              <a:off x="425857" y="1722553"/>
              <a:ext cx="3467722" cy="2308357"/>
            </a:xfrm>
            <a:prstGeom prst="roundRect">
              <a:avLst>
                <a:gd name="adj" fmla="val 31472"/>
              </a:avLst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0A784B4-771C-261F-538E-59D589CCA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860" t="2444" r="1989" b="-2444"/>
            <a:stretch/>
          </p:blipFill>
          <p:spPr>
            <a:xfrm>
              <a:off x="494582" y="4184676"/>
              <a:ext cx="3451375" cy="2377065"/>
            </a:xfrm>
            <a:prstGeom prst="roundRect">
              <a:avLst>
                <a:gd name="adj" fmla="val 31044"/>
              </a:avLst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FB82A0B-DF4A-9ACC-660D-48B032B64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-366" t="4386" r="366" b="-4386"/>
            <a:stretch/>
          </p:blipFill>
          <p:spPr>
            <a:xfrm>
              <a:off x="4163497" y="4117760"/>
              <a:ext cx="3535081" cy="2542634"/>
            </a:xfrm>
            <a:prstGeom prst="roundRect">
              <a:avLst>
                <a:gd name="adj" fmla="val 21469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-329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02B93EE-7957-009B-BDBC-060F02F3B4FD}"/>
              </a:ext>
            </a:extLst>
          </p:cNvPr>
          <p:cNvGrpSpPr/>
          <p:nvPr/>
        </p:nvGrpSpPr>
        <p:grpSpPr>
          <a:xfrm>
            <a:off x="0" y="147046"/>
            <a:ext cx="5535038" cy="2808684"/>
            <a:chOff x="3328481" y="125388"/>
            <a:chExt cx="5535038" cy="2808684"/>
          </a:xfrm>
        </p:grpSpPr>
        <p:pic>
          <p:nvPicPr>
            <p:cNvPr id="17" name="图片 1">
              <a:extLst>
                <a:ext uri="{FF2B5EF4-FFF2-40B4-BE49-F238E27FC236}">
                  <a16:creationId xmlns:a16="http://schemas.microsoft.com/office/drawing/2014/main" id="{41D674FB-3242-8385-6430-7E9669A3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481" y="125388"/>
              <a:ext cx="5535038" cy="2808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829FCA-5D3F-AF6C-B7BC-F57575976E67}"/>
                </a:ext>
              </a:extLst>
            </p:cNvPr>
            <p:cNvSpPr txBox="1"/>
            <p:nvPr/>
          </p:nvSpPr>
          <p:spPr>
            <a:xfrm>
              <a:off x="3877993" y="535514"/>
              <a:ext cx="441793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Theo </a:t>
              </a:r>
              <a:r>
                <a:rPr lang="en-US" sz="4000" b="1" dirty="0" err="1">
                  <a:solidFill>
                    <a:srgbClr val="FF0000"/>
                  </a:solidFill>
                </a:rPr>
                <a:t>em</a:t>
              </a:r>
              <a:r>
                <a:rPr lang="en-US" sz="4000" b="1" dirty="0">
                  <a:solidFill>
                    <a:srgbClr val="FF0000"/>
                  </a:solidFill>
                </a:rPr>
                <a:t>, </a:t>
              </a:r>
            </a:p>
            <a:p>
              <a:pPr algn="ctr"/>
              <a:r>
                <a:rPr lang="en-US" sz="4000" b="1" i="1" dirty="0" err="1">
                  <a:solidFill>
                    <a:schemeClr val="accent1">
                      <a:lumMod val="50000"/>
                    </a:schemeClr>
                  </a:solidFill>
                </a:rPr>
                <a:t>nội</a:t>
              </a:r>
              <a:r>
                <a:rPr lang="en-US" sz="4000" b="1" i="1" dirty="0">
                  <a:solidFill>
                    <a:schemeClr val="accent1">
                      <a:lumMod val="50000"/>
                    </a:schemeClr>
                  </a:solidFill>
                </a:rPr>
                <a:t> dung </a:t>
              </a:r>
              <a:r>
                <a:rPr lang="en-US" sz="4000" b="1" dirty="0" err="1">
                  <a:solidFill>
                    <a:srgbClr val="FF0000"/>
                  </a:solidFill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học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hôm</a:t>
              </a:r>
              <a:r>
                <a:rPr lang="en-US" sz="4000" b="1" dirty="0">
                  <a:solidFill>
                    <a:srgbClr val="FF0000"/>
                  </a:solidFill>
                </a:rPr>
                <a:t> nay </a:t>
              </a:r>
              <a:r>
                <a:rPr lang="en-US" sz="4000" b="1" dirty="0" err="1">
                  <a:solidFill>
                    <a:srgbClr val="FF0000"/>
                  </a:solidFill>
                </a:rPr>
                <a:t>là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gì</a:t>
              </a:r>
              <a:r>
                <a:rPr lang="en-US" sz="40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F7F77C8-3DF3-A4FB-B4F8-8DD8D12596D0}"/>
              </a:ext>
            </a:extLst>
          </p:cNvPr>
          <p:cNvGrpSpPr/>
          <p:nvPr/>
        </p:nvGrpSpPr>
        <p:grpSpPr>
          <a:xfrm>
            <a:off x="3297097" y="4415979"/>
            <a:ext cx="7602082" cy="2344037"/>
            <a:chOff x="223001" y="3429615"/>
            <a:chExt cx="11625474" cy="311902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15026B-8F1C-6ADD-D21E-5FBEA8864285}"/>
                </a:ext>
              </a:extLst>
            </p:cNvPr>
            <p:cNvSpPr/>
            <p:nvPr/>
          </p:nvSpPr>
          <p:spPr>
            <a:xfrm>
              <a:off x="223001" y="3429615"/>
              <a:ext cx="11625474" cy="3119029"/>
            </a:xfrm>
            <a:custGeom>
              <a:avLst/>
              <a:gdLst>
                <a:gd name="csX0" fmla="*/ 0 w 11625474"/>
                <a:gd name="csY0" fmla="*/ 519849 h 3119029"/>
                <a:gd name="csX1" fmla="*/ 519849 w 11625474"/>
                <a:gd name="csY1" fmla="*/ 0 h 3119029"/>
                <a:gd name="csX2" fmla="*/ 1213805 w 11625474"/>
                <a:gd name="csY2" fmla="*/ 0 h 3119029"/>
                <a:gd name="csX3" fmla="*/ 1590189 w 11625474"/>
                <a:gd name="csY3" fmla="*/ 0 h 3119029"/>
                <a:gd name="csX4" fmla="*/ 1966572 w 11625474"/>
                <a:gd name="csY4" fmla="*/ 0 h 3119029"/>
                <a:gd name="csX5" fmla="*/ 2342955 w 11625474"/>
                <a:gd name="csY5" fmla="*/ 0 h 3119029"/>
                <a:gd name="csX6" fmla="*/ 2719338 w 11625474"/>
                <a:gd name="csY6" fmla="*/ 0 h 3119029"/>
                <a:gd name="csX7" fmla="*/ 3413294 w 11625474"/>
                <a:gd name="csY7" fmla="*/ 0 h 3119029"/>
                <a:gd name="csX8" fmla="*/ 3895535 w 11625474"/>
                <a:gd name="csY8" fmla="*/ 0 h 3119029"/>
                <a:gd name="csX9" fmla="*/ 4271918 w 11625474"/>
                <a:gd name="csY9" fmla="*/ 0 h 3119029"/>
                <a:gd name="csX10" fmla="*/ 5071733 w 11625474"/>
                <a:gd name="csY10" fmla="*/ 0 h 3119029"/>
                <a:gd name="csX11" fmla="*/ 5871547 w 11625474"/>
                <a:gd name="csY11" fmla="*/ 0 h 3119029"/>
                <a:gd name="csX12" fmla="*/ 6671361 w 11625474"/>
                <a:gd name="csY12" fmla="*/ 0 h 3119029"/>
                <a:gd name="csX13" fmla="*/ 6941886 w 11625474"/>
                <a:gd name="csY13" fmla="*/ 0 h 3119029"/>
                <a:gd name="csX14" fmla="*/ 7424127 w 11625474"/>
                <a:gd name="csY14" fmla="*/ 0 h 3119029"/>
                <a:gd name="csX15" fmla="*/ 8012226 w 11625474"/>
                <a:gd name="csY15" fmla="*/ 0 h 3119029"/>
                <a:gd name="csX16" fmla="*/ 8388609 w 11625474"/>
                <a:gd name="csY16" fmla="*/ 0 h 3119029"/>
                <a:gd name="csX17" fmla="*/ 9082566 w 11625474"/>
                <a:gd name="csY17" fmla="*/ 0 h 3119029"/>
                <a:gd name="csX18" fmla="*/ 9564806 w 11625474"/>
                <a:gd name="csY18" fmla="*/ 0 h 3119029"/>
                <a:gd name="csX19" fmla="*/ 10258763 w 11625474"/>
                <a:gd name="csY19" fmla="*/ 0 h 3119029"/>
                <a:gd name="csX20" fmla="*/ 11105625 w 11625474"/>
                <a:gd name="csY20" fmla="*/ 0 h 3119029"/>
                <a:gd name="csX21" fmla="*/ 11625474 w 11625474"/>
                <a:gd name="csY21" fmla="*/ 519849 h 3119029"/>
                <a:gd name="csX22" fmla="*/ 11625474 w 11625474"/>
                <a:gd name="csY22" fmla="*/ 977302 h 3119029"/>
                <a:gd name="csX23" fmla="*/ 11625474 w 11625474"/>
                <a:gd name="csY23" fmla="*/ 1476341 h 3119029"/>
                <a:gd name="csX24" fmla="*/ 11625474 w 11625474"/>
                <a:gd name="csY24" fmla="*/ 2037761 h 3119029"/>
                <a:gd name="csX25" fmla="*/ 11625474 w 11625474"/>
                <a:gd name="csY25" fmla="*/ 2599180 h 3119029"/>
                <a:gd name="csX26" fmla="*/ 11105625 w 11625474"/>
                <a:gd name="csY26" fmla="*/ 3119029 h 3119029"/>
                <a:gd name="csX27" fmla="*/ 10411669 w 11625474"/>
                <a:gd name="csY27" fmla="*/ 3119029 h 3119029"/>
                <a:gd name="csX28" fmla="*/ 10141143 w 11625474"/>
                <a:gd name="csY28" fmla="*/ 3119029 h 3119029"/>
                <a:gd name="csX29" fmla="*/ 9553045 w 11625474"/>
                <a:gd name="csY29" fmla="*/ 3119029 h 3119029"/>
                <a:gd name="csX30" fmla="*/ 9282519 w 11625474"/>
                <a:gd name="csY30" fmla="*/ 3119029 h 3119029"/>
                <a:gd name="csX31" fmla="*/ 8906136 w 11625474"/>
                <a:gd name="csY31" fmla="*/ 3119029 h 3119029"/>
                <a:gd name="csX32" fmla="*/ 8529753 w 11625474"/>
                <a:gd name="csY32" fmla="*/ 3119029 h 3119029"/>
                <a:gd name="csX33" fmla="*/ 8047512 w 11625474"/>
                <a:gd name="csY33" fmla="*/ 3119029 h 3119029"/>
                <a:gd name="csX34" fmla="*/ 7776987 w 11625474"/>
                <a:gd name="csY34" fmla="*/ 3119029 h 3119029"/>
                <a:gd name="csX35" fmla="*/ 7083030 w 11625474"/>
                <a:gd name="csY35" fmla="*/ 3119029 h 3119029"/>
                <a:gd name="csX36" fmla="*/ 6389074 w 11625474"/>
                <a:gd name="csY36" fmla="*/ 3119029 h 3119029"/>
                <a:gd name="csX37" fmla="*/ 6012691 w 11625474"/>
                <a:gd name="csY37" fmla="*/ 3119029 h 3119029"/>
                <a:gd name="csX38" fmla="*/ 5530450 w 11625474"/>
                <a:gd name="csY38" fmla="*/ 3119029 h 3119029"/>
                <a:gd name="csX39" fmla="*/ 5154066 w 11625474"/>
                <a:gd name="csY39" fmla="*/ 3119029 h 3119029"/>
                <a:gd name="csX40" fmla="*/ 4565968 w 11625474"/>
                <a:gd name="csY40" fmla="*/ 3119029 h 3119029"/>
                <a:gd name="csX41" fmla="*/ 3872011 w 11625474"/>
                <a:gd name="csY41" fmla="*/ 3119029 h 3119029"/>
                <a:gd name="csX42" fmla="*/ 3178055 w 11625474"/>
                <a:gd name="csY42" fmla="*/ 3119029 h 3119029"/>
                <a:gd name="csX43" fmla="*/ 2695814 w 11625474"/>
                <a:gd name="csY43" fmla="*/ 3119029 h 3119029"/>
                <a:gd name="csX44" fmla="*/ 2425289 w 11625474"/>
                <a:gd name="csY44" fmla="*/ 3119029 h 3119029"/>
                <a:gd name="csX45" fmla="*/ 1731332 w 11625474"/>
                <a:gd name="csY45" fmla="*/ 3119029 h 3119029"/>
                <a:gd name="csX46" fmla="*/ 1249091 w 11625474"/>
                <a:gd name="csY46" fmla="*/ 3119029 h 3119029"/>
                <a:gd name="csX47" fmla="*/ 519849 w 11625474"/>
                <a:gd name="csY47" fmla="*/ 3119029 h 3119029"/>
                <a:gd name="csX48" fmla="*/ 0 w 11625474"/>
                <a:gd name="csY48" fmla="*/ 2599180 h 3119029"/>
                <a:gd name="csX49" fmla="*/ 0 w 11625474"/>
                <a:gd name="csY49" fmla="*/ 2037761 h 3119029"/>
                <a:gd name="csX50" fmla="*/ 0 w 11625474"/>
                <a:gd name="csY50" fmla="*/ 1580308 h 3119029"/>
                <a:gd name="csX51" fmla="*/ 0 w 11625474"/>
                <a:gd name="csY51" fmla="*/ 1122855 h 3119029"/>
                <a:gd name="csX52" fmla="*/ 0 w 11625474"/>
                <a:gd name="csY52" fmla="*/ 519849 h 31190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11625474" h="3119029" fill="none" extrusionOk="0">
                  <a:moveTo>
                    <a:pt x="0" y="519849"/>
                  </a:moveTo>
                  <a:cubicBezTo>
                    <a:pt x="-24576" y="232950"/>
                    <a:pt x="241963" y="-17373"/>
                    <a:pt x="519849" y="0"/>
                  </a:cubicBezTo>
                  <a:cubicBezTo>
                    <a:pt x="798993" y="-56392"/>
                    <a:pt x="881761" y="67812"/>
                    <a:pt x="1213805" y="0"/>
                  </a:cubicBezTo>
                  <a:cubicBezTo>
                    <a:pt x="1545849" y="-67812"/>
                    <a:pt x="1489976" y="32196"/>
                    <a:pt x="1590189" y="0"/>
                  </a:cubicBezTo>
                  <a:cubicBezTo>
                    <a:pt x="1690402" y="-32196"/>
                    <a:pt x="1781626" y="10064"/>
                    <a:pt x="1966572" y="0"/>
                  </a:cubicBezTo>
                  <a:cubicBezTo>
                    <a:pt x="2151518" y="-10064"/>
                    <a:pt x="2169811" y="8479"/>
                    <a:pt x="2342955" y="0"/>
                  </a:cubicBezTo>
                  <a:cubicBezTo>
                    <a:pt x="2516099" y="-8479"/>
                    <a:pt x="2632204" y="27807"/>
                    <a:pt x="2719338" y="0"/>
                  </a:cubicBezTo>
                  <a:cubicBezTo>
                    <a:pt x="2806472" y="-27807"/>
                    <a:pt x="3207596" y="28469"/>
                    <a:pt x="3413294" y="0"/>
                  </a:cubicBezTo>
                  <a:cubicBezTo>
                    <a:pt x="3618992" y="-28469"/>
                    <a:pt x="3687713" y="38802"/>
                    <a:pt x="3895535" y="0"/>
                  </a:cubicBezTo>
                  <a:cubicBezTo>
                    <a:pt x="4103357" y="-38802"/>
                    <a:pt x="4175144" y="17097"/>
                    <a:pt x="4271918" y="0"/>
                  </a:cubicBezTo>
                  <a:cubicBezTo>
                    <a:pt x="4368692" y="-17097"/>
                    <a:pt x="4791817" y="62633"/>
                    <a:pt x="5071733" y="0"/>
                  </a:cubicBezTo>
                  <a:cubicBezTo>
                    <a:pt x="5351649" y="-62633"/>
                    <a:pt x="5665407" y="43420"/>
                    <a:pt x="5871547" y="0"/>
                  </a:cubicBezTo>
                  <a:cubicBezTo>
                    <a:pt x="6077687" y="-43420"/>
                    <a:pt x="6334197" y="12295"/>
                    <a:pt x="6671361" y="0"/>
                  </a:cubicBezTo>
                  <a:cubicBezTo>
                    <a:pt x="7008525" y="-12295"/>
                    <a:pt x="6845935" y="19946"/>
                    <a:pt x="6941886" y="0"/>
                  </a:cubicBezTo>
                  <a:cubicBezTo>
                    <a:pt x="7037838" y="-19946"/>
                    <a:pt x="7187612" y="44330"/>
                    <a:pt x="7424127" y="0"/>
                  </a:cubicBezTo>
                  <a:cubicBezTo>
                    <a:pt x="7660642" y="-44330"/>
                    <a:pt x="7753985" y="66891"/>
                    <a:pt x="8012226" y="0"/>
                  </a:cubicBezTo>
                  <a:cubicBezTo>
                    <a:pt x="8270467" y="-66891"/>
                    <a:pt x="8201802" y="1785"/>
                    <a:pt x="8388609" y="0"/>
                  </a:cubicBezTo>
                  <a:cubicBezTo>
                    <a:pt x="8575416" y="-1785"/>
                    <a:pt x="8836523" y="55871"/>
                    <a:pt x="9082566" y="0"/>
                  </a:cubicBezTo>
                  <a:cubicBezTo>
                    <a:pt x="9328609" y="-55871"/>
                    <a:pt x="9445384" y="41550"/>
                    <a:pt x="9564806" y="0"/>
                  </a:cubicBezTo>
                  <a:cubicBezTo>
                    <a:pt x="9684228" y="-41550"/>
                    <a:pt x="10102937" y="13059"/>
                    <a:pt x="10258763" y="0"/>
                  </a:cubicBezTo>
                  <a:cubicBezTo>
                    <a:pt x="10414589" y="-13059"/>
                    <a:pt x="10905536" y="57488"/>
                    <a:pt x="11105625" y="0"/>
                  </a:cubicBezTo>
                  <a:cubicBezTo>
                    <a:pt x="11349443" y="-2471"/>
                    <a:pt x="11569913" y="251517"/>
                    <a:pt x="11625474" y="519849"/>
                  </a:cubicBezTo>
                  <a:cubicBezTo>
                    <a:pt x="11661668" y="694329"/>
                    <a:pt x="11587305" y="816812"/>
                    <a:pt x="11625474" y="977302"/>
                  </a:cubicBezTo>
                  <a:cubicBezTo>
                    <a:pt x="11663643" y="1137792"/>
                    <a:pt x="11603274" y="1256981"/>
                    <a:pt x="11625474" y="1476341"/>
                  </a:cubicBezTo>
                  <a:cubicBezTo>
                    <a:pt x="11647674" y="1695701"/>
                    <a:pt x="11590534" y="1835641"/>
                    <a:pt x="11625474" y="2037761"/>
                  </a:cubicBezTo>
                  <a:cubicBezTo>
                    <a:pt x="11660414" y="2239881"/>
                    <a:pt x="11576734" y="2368816"/>
                    <a:pt x="11625474" y="2599180"/>
                  </a:cubicBezTo>
                  <a:cubicBezTo>
                    <a:pt x="11612673" y="2945470"/>
                    <a:pt x="11413923" y="3111975"/>
                    <a:pt x="11105625" y="3119029"/>
                  </a:cubicBezTo>
                  <a:cubicBezTo>
                    <a:pt x="10846452" y="3162994"/>
                    <a:pt x="10640340" y="3067799"/>
                    <a:pt x="10411669" y="3119029"/>
                  </a:cubicBezTo>
                  <a:cubicBezTo>
                    <a:pt x="10182998" y="3170259"/>
                    <a:pt x="10263895" y="3106011"/>
                    <a:pt x="10141143" y="3119029"/>
                  </a:cubicBezTo>
                  <a:cubicBezTo>
                    <a:pt x="10018391" y="3132047"/>
                    <a:pt x="9687188" y="3055201"/>
                    <a:pt x="9553045" y="3119029"/>
                  </a:cubicBezTo>
                  <a:cubicBezTo>
                    <a:pt x="9418902" y="3182857"/>
                    <a:pt x="9358084" y="3091232"/>
                    <a:pt x="9282519" y="3119029"/>
                  </a:cubicBezTo>
                  <a:cubicBezTo>
                    <a:pt x="9206954" y="3146826"/>
                    <a:pt x="9000638" y="3092962"/>
                    <a:pt x="8906136" y="3119029"/>
                  </a:cubicBezTo>
                  <a:cubicBezTo>
                    <a:pt x="8811634" y="3145096"/>
                    <a:pt x="8657629" y="3092502"/>
                    <a:pt x="8529753" y="3119029"/>
                  </a:cubicBezTo>
                  <a:cubicBezTo>
                    <a:pt x="8401877" y="3145556"/>
                    <a:pt x="8237824" y="3083391"/>
                    <a:pt x="8047512" y="3119029"/>
                  </a:cubicBezTo>
                  <a:cubicBezTo>
                    <a:pt x="7857200" y="3154667"/>
                    <a:pt x="7885268" y="3111759"/>
                    <a:pt x="7776987" y="3119029"/>
                  </a:cubicBezTo>
                  <a:cubicBezTo>
                    <a:pt x="7668706" y="3126299"/>
                    <a:pt x="7424130" y="3117640"/>
                    <a:pt x="7083030" y="3119029"/>
                  </a:cubicBezTo>
                  <a:cubicBezTo>
                    <a:pt x="6741930" y="3120418"/>
                    <a:pt x="6634226" y="3097505"/>
                    <a:pt x="6389074" y="3119029"/>
                  </a:cubicBezTo>
                  <a:cubicBezTo>
                    <a:pt x="6143922" y="3140553"/>
                    <a:pt x="6194746" y="3107920"/>
                    <a:pt x="6012691" y="3119029"/>
                  </a:cubicBezTo>
                  <a:cubicBezTo>
                    <a:pt x="5830636" y="3130138"/>
                    <a:pt x="5731422" y="3062777"/>
                    <a:pt x="5530450" y="3119029"/>
                  </a:cubicBezTo>
                  <a:cubicBezTo>
                    <a:pt x="5329478" y="3175281"/>
                    <a:pt x="5338721" y="3085817"/>
                    <a:pt x="5154066" y="3119029"/>
                  </a:cubicBezTo>
                  <a:cubicBezTo>
                    <a:pt x="4969411" y="3152241"/>
                    <a:pt x="4693889" y="3116628"/>
                    <a:pt x="4565968" y="3119029"/>
                  </a:cubicBezTo>
                  <a:cubicBezTo>
                    <a:pt x="4438047" y="3121430"/>
                    <a:pt x="4215442" y="3100407"/>
                    <a:pt x="3872011" y="3119029"/>
                  </a:cubicBezTo>
                  <a:cubicBezTo>
                    <a:pt x="3528580" y="3137651"/>
                    <a:pt x="3360285" y="3074100"/>
                    <a:pt x="3178055" y="3119029"/>
                  </a:cubicBezTo>
                  <a:cubicBezTo>
                    <a:pt x="2995825" y="3163958"/>
                    <a:pt x="2920712" y="3065221"/>
                    <a:pt x="2695814" y="3119029"/>
                  </a:cubicBezTo>
                  <a:cubicBezTo>
                    <a:pt x="2470916" y="3172837"/>
                    <a:pt x="2516932" y="3090521"/>
                    <a:pt x="2425289" y="3119029"/>
                  </a:cubicBezTo>
                  <a:cubicBezTo>
                    <a:pt x="2333646" y="3147537"/>
                    <a:pt x="2009183" y="3037194"/>
                    <a:pt x="1731332" y="3119029"/>
                  </a:cubicBezTo>
                  <a:cubicBezTo>
                    <a:pt x="1453481" y="3200864"/>
                    <a:pt x="1389322" y="3093433"/>
                    <a:pt x="1249091" y="3119029"/>
                  </a:cubicBezTo>
                  <a:cubicBezTo>
                    <a:pt x="1108860" y="3144625"/>
                    <a:pt x="799646" y="3058240"/>
                    <a:pt x="519849" y="3119029"/>
                  </a:cubicBezTo>
                  <a:cubicBezTo>
                    <a:pt x="217346" y="3122954"/>
                    <a:pt x="-16661" y="2838072"/>
                    <a:pt x="0" y="2599180"/>
                  </a:cubicBezTo>
                  <a:cubicBezTo>
                    <a:pt x="-37143" y="2356227"/>
                    <a:pt x="47201" y="2217373"/>
                    <a:pt x="0" y="2037761"/>
                  </a:cubicBezTo>
                  <a:cubicBezTo>
                    <a:pt x="-47201" y="1858149"/>
                    <a:pt x="12532" y="1696283"/>
                    <a:pt x="0" y="1580308"/>
                  </a:cubicBezTo>
                  <a:cubicBezTo>
                    <a:pt x="-12532" y="1464333"/>
                    <a:pt x="51309" y="1261289"/>
                    <a:pt x="0" y="1122855"/>
                  </a:cubicBezTo>
                  <a:cubicBezTo>
                    <a:pt x="-51309" y="984421"/>
                    <a:pt x="57505" y="744998"/>
                    <a:pt x="0" y="519849"/>
                  </a:cubicBezTo>
                  <a:close/>
                </a:path>
                <a:path w="11625474" h="3119029" stroke="0" extrusionOk="0">
                  <a:moveTo>
                    <a:pt x="0" y="519849"/>
                  </a:moveTo>
                  <a:cubicBezTo>
                    <a:pt x="38493" y="155927"/>
                    <a:pt x="251069" y="49665"/>
                    <a:pt x="519849" y="0"/>
                  </a:cubicBezTo>
                  <a:cubicBezTo>
                    <a:pt x="896423" y="-32514"/>
                    <a:pt x="1064511" y="4513"/>
                    <a:pt x="1319663" y="0"/>
                  </a:cubicBezTo>
                  <a:cubicBezTo>
                    <a:pt x="1574815" y="-4513"/>
                    <a:pt x="1617631" y="56607"/>
                    <a:pt x="1801904" y="0"/>
                  </a:cubicBezTo>
                  <a:cubicBezTo>
                    <a:pt x="1986177" y="-56607"/>
                    <a:pt x="2309434" y="26138"/>
                    <a:pt x="2495861" y="0"/>
                  </a:cubicBezTo>
                  <a:cubicBezTo>
                    <a:pt x="2682288" y="-26138"/>
                    <a:pt x="3003763" y="68195"/>
                    <a:pt x="3189817" y="0"/>
                  </a:cubicBezTo>
                  <a:cubicBezTo>
                    <a:pt x="3375871" y="-68195"/>
                    <a:pt x="3658368" y="20416"/>
                    <a:pt x="3777916" y="0"/>
                  </a:cubicBezTo>
                  <a:cubicBezTo>
                    <a:pt x="3897464" y="-20416"/>
                    <a:pt x="4189847" y="71374"/>
                    <a:pt x="4577730" y="0"/>
                  </a:cubicBezTo>
                  <a:cubicBezTo>
                    <a:pt x="4965613" y="-71374"/>
                    <a:pt x="4717279" y="17376"/>
                    <a:pt x="4848255" y="0"/>
                  </a:cubicBezTo>
                  <a:cubicBezTo>
                    <a:pt x="4979231" y="-17376"/>
                    <a:pt x="5259675" y="69254"/>
                    <a:pt x="5542212" y="0"/>
                  </a:cubicBezTo>
                  <a:cubicBezTo>
                    <a:pt x="5824749" y="-69254"/>
                    <a:pt x="6031664" y="95024"/>
                    <a:pt x="6342026" y="0"/>
                  </a:cubicBezTo>
                  <a:cubicBezTo>
                    <a:pt x="6652388" y="-95024"/>
                    <a:pt x="6895229" y="43399"/>
                    <a:pt x="7141840" y="0"/>
                  </a:cubicBezTo>
                  <a:cubicBezTo>
                    <a:pt x="7388451" y="-43399"/>
                    <a:pt x="7709901" y="77812"/>
                    <a:pt x="7941654" y="0"/>
                  </a:cubicBezTo>
                  <a:cubicBezTo>
                    <a:pt x="8173407" y="-77812"/>
                    <a:pt x="8214033" y="30336"/>
                    <a:pt x="8423895" y="0"/>
                  </a:cubicBezTo>
                  <a:cubicBezTo>
                    <a:pt x="8633757" y="-30336"/>
                    <a:pt x="8676407" y="33597"/>
                    <a:pt x="8906136" y="0"/>
                  </a:cubicBezTo>
                  <a:cubicBezTo>
                    <a:pt x="9135865" y="-33597"/>
                    <a:pt x="9256569" y="45774"/>
                    <a:pt x="9388377" y="0"/>
                  </a:cubicBezTo>
                  <a:cubicBezTo>
                    <a:pt x="9520185" y="-45774"/>
                    <a:pt x="9910221" y="61921"/>
                    <a:pt x="10082333" y="0"/>
                  </a:cubicBezTo>
                  <a:cubicBezTo>
                    <a:pt x="10254445" y="-61921"/>
                    <a:pt x="10266966" y="20715"/>
                    <a:pt x="10352859" y="0"/>
                  </a:cubicBezTo>
                  <a:cubicBezTo>
                    <a:pt x="10438752" y="-20715"/>
                    <a:pt x="10831497" y="14662"/>
                    <a:pt x="11105625" y="0"/>
                  </a:cubicBezTo>
                  <a:cubicBezTo>
                    <a:pt x="11395469" y="-8215"/>
                    <a:pt x="11626573" y="249476"/>
                    <a:pt x="11625474" y="519849"/>
                  </a:cubicBezTo>
                  <a:cubicBezTo>
                    <a:pt x="11633691" y="704409"/>
                    <a:pt x="11594411" y="912105"/>
                    <a:pt x="11625474" y="1039682"/>
                  </a:cubicBezTo>
                  <a:cubicBezTo>
                    <a:pt x="11656537" y="1167259"/>
                    <a:pt x="11590565" y="1440858"/>
                    <a:pt x="11625474" y="1580308"/>
                  </a:cubicBezTo>
                  <a:cubicBezTo>
                    <a:pt x="11660383" y="1719758"/>
                    <a:pt x="11568553" y="1951426"/>
                    <a:pt x="11625474" y="2141727"/>
                  </a:cubicBezTo>
                  <a:cubicBezTo>
                    <a:pt x="11682395" y="2332028"/>
                    <a:pt x="11609531" y="2506316"/>
                    <a:pt x="11625474" y="2599180"/>
                  </a:cubicBezTo>
                  <a:cubicBezTo>
                    <a:pt x="11630098" y="2904534"/>
                    <a:pt x="11443364" y="3152805"/>
                    <a:pt x="11105625" y="3119029"/>
                  </a:cubicBezTo>
                  <a:cubicBezTo>
                    <a:pt x="11022638" y="3125091"/>
                    <a:pt x="10969708" y="3109124"/>
                    <a:pt x="10835100" y="3119029"/>
                  </a:cubicBezTo>
                  <a:cubicBezTo>
                    <a:pt x="10700493" y="3128934"/>
                    <a:pt x="10471095" y="3070775"/>
                    <a:pt x="10352859" y="3119029"/>
                  </a:cubicBezTo>
                  <a:cubicBezTo>
                    <a:pt x="10234623" y="3167283"/>
                    <a:pt x="9952240" y="3030090"/>
                    <a:pt x="9553045" y="3119029"/>
                  </a:cubicBezTo>
                  <a:cubicBezTo>
                    <a:pt x="9153850" y="3207968"/>
                    <a:pt x="9230105" y="3053919"/>
                    <a:pt x="8964946" y="3119029"/>
                  </a:cubicBezTo>
                  <a:cubicBezTo>
                    <a:pt x="8699787" y="3184139"/>
                    <a:pt x="8490086" y="3077317"/>
                    <a:pt x="8165132" y="3119029"/>
                  </a:cubicBezTo>
                  <a:cubicBezTo>
                    <a:pt x="7840178" y="3160741"/>
                    <a:pt x="7951701" y="3093104"/>
                    <a:pt x="7894606" y="3119029"/>
                  </a:cubicBezTo>
                  <a:cubicBezTo>
                    <a:pt x="7837511" y="3144954"/>
                    <a:pt x="7461415" y="3060621"/>
                    <a:pt x="7094792" y="3119029"/>
                  </a:cubicBezTo>
                  <a:cubicBezTo>
                    <a:pt x="6728169" y="3177437"/>
                    <a:pt x="6466763" y="3040229"/>
                    <a:pt x="6294978" y="3119029"/>
                  </a:cubicBezTo>
                  <a:cubicBezTo>
                    <a:pt x="6123193" y="3197829"/>
                    <a:pt x="6057647" y="3088516"/>
                    <a:pt x="5918595" y="3119029"/>
                  </a:cubicBezTo>
                  <a:cubicBezTo>
                    <a:pt x="5779543" y="3149542"/>
                    <a:pt x="5549871" y="3088542"/>
                    <a:pt x="5436354" y="3119029"/>
                  </a:cubicBezTo>
                  <a:cubicBezTo>
                    <a:pt x="5322837" y="3149516"/>
                    <a:pt x="5201956" y="3113024"/>
                    <a:pt x="5059971" y="3119029"/>
                  </a:cubicBezTo>
                  <a:cubicBezTo>
                    <a:pt x="4917986" y="3125034"/>
                    <a:pt x="4869555" y="3118975"/>
                    <a:pt x="4683588" y="3119029"/>
                  </a:cubicBezTo>
                  <a:cubicBezTo>
                    <a:pt x="4497621" y="3119083"/>
                    <a:pt x="4216756" y="3053816"/>
                    <a:pt x="3989631" y="3119029"/>
                  </a:cubicBezTo>
                  <a:cubicBezTo>
                    <a:pt x="3762506" y="3184242"/>
                    <a:pt x="3724458" y="3115740"/>
                    <a:pt x="3613248" y="3119029"/>
                  </a:cubicBezTo>
                  <a:cubicBezTo>
                    <a:pt x="3502038" y="3122318"/>
                    <a:pt x="3266345" y="3117721"/>
                    <a:pt x="3131007" y="3119029"/>
                  </a:cubicBezTo>
                  <a:cubicBezTo>
                    <a:pt x="2995669" y="3120337"/>
                    <a:pt x="2611321" y="3107508"/>
                    <a:pt x="2437051" y="3119029"/>
                  </a:cubicBezTo>
                  <a:cubicBezTo>
                    <a:pt x="2262781" y="3130550"/>
                    <a:pt x="2018916" y="3061264"/>
                    <a:pt x="1637236" y="3119029"/>
                  </a:cubicBezTo>
                  <a:cubicBezTo>
                    <a:pt x="1255556" y="3176794"/>
                    <a:pt x="750019" y="3028559"/>
                    <a:pt x="519849" y="3119029"/>
                  </a:cubicBezTo>
                  <a:cubicBezTo>
                    <a:pt x="228920" y="3149074"/>
                    <a:pt x="14923" y="2910380"/>
                    <a:pt x="0" y="2599180"/>
                  </a:cubicBezTo>
                  <a:cubicBezTo>
                    <a:pt x="-51863" y="2446493"/>
                    <a:pt x="10997" y="2296773"/>
                    <a:pt x="0" y="2141727"/>
                  </a:cubicBezTo>
                  <a:cubicBezTo>
                    <a:pt x="-10997" y="1986681"/>
                    <a:pt x="40322" y="1810726"/>
                    <a:pt x="0" y="1601101"/>
                  </a:cubicBezTo>
                  <a:cubicBezTo>
                    <a:pt x="-40322" y="1391476"/>
                    <a:pt x="38802" y="1274178"/>
                    <a:pt x="0" y="1143648"/>
                  </a:cubicBezTo>
                  <a:cubicBezTo>
                    <a:pt x="-38802" y="1013118"/>
                    <a:pt x="31694" y="673352"/>
                    <a:pt x="0" y="519849"/>
                  </a:cubicBezTo>
                  <a:close/>
                </a:path>
              </a:pathLst>
            </a:custGeom>
            <a:solidFill>
              <a:schemeClr val="lt1">
                <a:alpha val="93000"/>
              </a:schemeClr>
            </a:solidFill>
            <a:ln w="19050" cmpd="thinThick">
              <a:solidFill>
                <a:srgbClr val="FF3F6E"/>
              </a:solidFill>
              <a:extLst>
                <a:ext uri="{C807C97D-BFC1-408E-A445-0C87EB9F89A2}">
                  <ask:lineSketchStyleProps xmlns:ask="http://schemas.microsoft.com/office/drawing/2018/sketchyshapes" sd="38168120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2CED5E-B7E1-E8CD-9830-31064225E7B4}"/>
                </a:ext>
              </a:extLst>
            </p:cNvPr>
            <p:cNvGrpSpPr/>
            <p:nvPr/>
          </p:nvGrpSpPr>
          <p:grpSpPr>
            <a:xfrm>
              <a:off x="638079" y="3894785"/>
              <a:ext cx="10827874" cy="2583783"/>
              <a:chOff x="-3087614" y="4184676"/>
              <a:chExt cx="10827874" cy="258378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C01E5D2-20D3-32EE-0DC3-E058402A6E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-409" t="4765" r="409" b="-359"/>
              <a:stretch/>
            </p:blipFill>
            <p:spPr>
              <a:xfrm>
                <a:off x="-3087614" y="4202682"/>
                <a:ext cx="3467723" cy="2308357"/>
              </a:xfrm>
              <a:prstGeom prst="roundRect">
                <a:avLst>
                  <a:gd name="adj" fmla="val 31472"/>
                </a:avLst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A7C865F-84FE-8AEB-8BF1-39134A6975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860" t="2444" r="1989" b="-2444"/>
              <a:stretch/>
            </p:blipFill>
            <p:spPr>
              <a:xfrm>
                <a:off x="494582" y="4184676"/>
                <a:ext cx="3451375" cy="2377065"/>
              </a:xfrm>
              <a:prstGeom prst="roundRect">
                <a:avLst>
                  <a:gd name="adj" fmla="val 31044"/>
                </a:avLst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4D47F74-815F-5CF0-0604-B9D5638897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-366" t="4386" r="366" b="-4386"/>
              <a:stretch/>
            </p:blipFill>
            <p:spPr>
              <a:xfrm>
                <a:off x="4205179" y="4225825"/>
                <a:ext cx="3535081" cy="2542634"/>
              </a:xfrm>
              <a:prstGeom prst="roundRect">
                <a:avLst>
                  <a:gd name="adj" fmla="val 21469"/>
                </a:avLst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70263C-9BD2-6EBA-05A8-5BA47537EC8F}"/>
              </a:ext>
            </a:extLst>
          </p:cNvPr>
          <p:cNvGrpSpPr/>
          <p:nvPr/>
        </p:nvGrpSpPr>
        <p:grpSpPr>
          <a:xfrm>
            <a:off x="3297097" y="3464163"/>
            <a:ext cx="2777204" cy="880767"/>
            <a:chOff x="3572191" y="-18993"/>
            <a:chExt cx="5011195" cy="8807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7ED704-31FF-21B2-354C-983928635182}"/>
                </a:ext>
              </a:extLst>
            </p:cNvPr>
            <p:cNvSpPr txBox="1"/>
            <p:nvPr/>
          </p:nvSpPr>
          <p:spPr>
            <a:xfrm>
              <a:off x="3608615" y="0"/>
              <a:ext cx="497477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n w="254000">
                    <a:solidFill>
                      <a:schemeClr val="bg1"/>
                    </a:solidFill>
                  </a:ln>
                  <a:latin typeface="UVN Banh Mi" pitchFamily="2" charset="0"/>
                </a:rPr>
                <a:t>GỢI Ý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88C86D-11CC-36D6-168D-0C1BCD416B1D}"/>
                </a:ext>
              </a:extLst>
            </p:cNvPr>
            <p:cNvSpPr txBox="1"/>
            <p:nvPr/>
          </p:nvSpPr>
          <p:spPr>
            <a:xfrm>
              <a:off x="3572191" y="-18993"/>
              <a:ext cx="497477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GỢI Ý 1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19" y="3475156"/>
            <a:ext cx="2417195" cy="33114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B455B-24FC-8516-BC73-8A6A4D4AEB1A}"/>
              </a:ext>
            </a:extLst>
          </p:cNvPr>
          <p:cNvGrpSpPr/>
          <p:nvPr/>
        </p:nvGrpSpPr>
        <p:grpSpPr>
          <a:xfrm>
            <a:off x="7885403" y="390218"/>
            <a:ext cx="2766747" cy="861775"/>
            <a:chOff x="3591060" y="-1"/>
            <a:chExt cx="4992326" cy="8617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D4CAAC-CC44-62D0-6DC8-9CBDED06FA6D}"/>
                </a:ext>
              </a:extLst>
            </p:cNvPr>
            <p:cNvSpPr txBox="1"/>
            <p:nvPr/>
          </p:nvSpPr>
          <p:spPr>
            <a:xfrm>
              <a:off x="3608613" y="0"/>
              <a:ext cx="497477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n w="254000">
                    <a:solidFill>
                      <a:schemeClr val="bg1"/>
                    </a:solidFill>
                  </a:ln>
                  <a:latin typeface="UVN Banh Mi" pitchFamily="2" charset="0"/>
                </a:rPr>
                <a:t>GỢI Ý 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554F40-CE87-8157-1A88-2F6B0039816E}"/>
                </a:ext>
              </a:extLst>
            </p:cNvPr>
            <p:cNvSpPr txBox="1"/>
            <p:nvPr/>
          </p:nvSpPr>
          <p:spPr>
            <a:xfrm>
              <a:off x="3591060" y="-1"/>
              <a:ext cx="497477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GỢI Ý 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087A1D5-680D-59E6-35BC-F1D8C93C86DD}"/>
              </a:ext>
            </a:extLst>
          </p:cNvPr>
          <p:cNvGrpSpPr/>
          <p:nvPr/>
        </p:nvGrpSpPr>
        <p:grpSpPr>
          <a:xfrm>
            <a:off x="6510122" y="1298926"/>
            <a:ext cx="5588382" cy="2536227"/>
            <a:chOff x="6510122" y="1298926"/>
            <a:chExt cx="5588382" cy="253622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1123E1F-6BE7-C834-4644-BD3297F116E2}"/>
                </a:ext>
              </a:extLst>
            </p:cNvPr>
            <p:cNvSpPr/>
            <p:nvPr/>
          </p:nvSpPr>
          <p:spPr>
            <a:xfrm>
              <a:off x="6510122" y="1298926"/>
              <a:ext cx="5517311" cy="2536227"/>
            </a:xfrm>
            <a:custGeom>
              <a:avLst/>
              <a:gdLst>
                <a:gd name="csX0" fmla="*/ 0 w 5517311"/>
                <a:gd name="csY0" fmla="*/ 422713 h 2536227"/>
                <a:gd name="csX1" fmla="*/ 422713 w 5517311"/>
                <a:gd name="csY1" fmla="*/ 0 h 2536227"/>
                <a:gd name="csX2" fmla="*/ 1053417 w 5517311"/>
                <a:gd name="csY2" fmla="*/ 0 h 2536227"/>
                <a:gd name="csX3" fmla="*/ 1497247 w 5517311"/>
                <a:gd name="csY3" fmla="*/ 0 h 2536227"/>
                <a:gd name="csX4" fmla="*/ 2174670 w 5517311"/>
                <a:gd name="csY4" fmla="*/ 0 h 2536227"/>
                <a:gd name="csX5" fmla="*/ 2852093 w 5517311"/>
                <a:gd name="csY5" fmla="*/ 0 h 2536227"/>
                <a:gd name="csX6" fmla="*/ 3342641 w 5517311"/>
                <a:gd name="csY6" fmla="*/ 0 h 2536227"/>
                <a:gd name="csX7" fmla="*/ 3879908 w 5517311"/>
                <a:gd name="csY7" fmla="*/ 0 h 2536227"/>
                <a:gd name="csX8" fmla="*/ 4370456 w 5517311"/>
                <a:gd name="csY8" fmla="*/ 0 h 2536227"/>
                <a:gd name="csX9" fmla="*/ 5094598 w 5517311"/>
                <a:gd name="csY9" fmla="*/ 0 h 2536227"/>
                <a:gd name="csX10" fmla="*/ 5517311 w 5517311"/>
                <a:gd name="csY10" fmla="*/ 422713 h 2536227"/>
                <a:gd name="csX11" fmla="*/ 5517311 w 5517311"/>
                <a:gd name="csY11" fmla="*/ 969405 h 2536227"/>
                <a:gd name="csX12" fmla="*/ 5517311 w 5517311"/>
                <a:gd name="csY12" fmla="*/ 1549914 h 2536227"/>
                <a:gd name="csX13" fmla="*/ 5517311 w 5517311"/>
                <a:gd name="csY13" fmla="*/ 2113514 h 2536227"/>
                <a:gd name="csX14" fmla="*/ 5094598 w 5517311"/>
                <a:gd name="csY14" fmla="*/ 2536227 h 2536227"/>
                <a:gd name="csX15" fmla="*/ 4650769 w 5517311"/>
                <a:gd name="csY15" fmla="*/ 2536227 h 2536227"/>
                <a:gd name="csX16" fmla="*/ 4113502 w 5517311"/>
                <a:gd name="csY16" fmla="*/ 2536227 h 2536227"/>
                <a:gd name="csX17" fmla="*/ 3482798 w 5517311"/>
                <a:gd name="csY17" fmla="*/ 2536227 h 2536227"/>
                <a:gd name="csX18" fmla="*/ 3038969 w 5517311"/>
                <a:gd name="csY18" fmla="*/ 2536227 h 2536227"/>
                <a:gd name="csX19" fmla="*/ 2501702 w 5517311"/>
                <a:gd name="csY19" fmla="*/ 2536227 h 2536227"/>
                <a:gd name="csX20" fmla="*/ 2057873 w 5517311"/>
                <a:gd name="csY20" fmla="*/ 2536227 h 2536227"/>
                <a:gd name="csX21" fmla="*/ 1567325 w 5517311"/>
                <a:gd name="csY21" fmla="*/ 2536227 h 2536227"/>
                <a:gd name="csX22" fmla="*/ 1076777 w 5517311"/>
                <a:gd name="csY22" fmla="*/ 2536227 h 2536227"/>
                <a:gd name="csX23" fmla="*/ 422713 w 5517311"/>
                <a:gd name="csY23" fmla="*/ 2536227 h 2536227"/>
                <a:gd name="csX24" fmla="*/ 0 w 5517311"/>
                <a:gd name="csY24" fmla="*/ 2113514 h 2536227"/>
                <a:gd name="csX25" fmla="*/ 0 w 5517311"/>
                <a:gd name="csY25" fmla="*/ 1583730 h 2536227"/>
                <a:gd name="csX26" fmla="*/ 0 w 5517311"/>
                <a:gd name="csY26" fmla="*/ 1003221 h 2536227"/>
                <a:gd name="csX27" fmla="*/ 0 w 5517311"/>
                <a:gd name="csY27" fmla="*/ 422713 h 25362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5517311" h="2536227" fill="none" extrusionOk="0">
                  <a:moveTo>
                    <a:pt x="0" y="422713"/>
                  </a:moveTo>
                  <a:cubicBezTo>
                    <a:pt x="-7224" y="203281"/>
                    <a:pt x="157193" y="-4243"/>
                    <a:pt x="422713" y="0"/>
                  </a:cubicBezTo>
                  <a:cubicBezTo>
                    <a:pt x="735977" y="-40611"/>
                    <a:pt x="858401" y="57275"/>
                    <a:pt x="1053417" y="0"/>
                  </a:cubicBezTo>
                  <a:cubicBezTo>
                    <a:pt x="1248433" y="-57275"/>
                    <a:pt x="1296024" y="33067"/>
                    <a:pt x="1497247" y="0"/>
                  </a:cubicBezTo>
                  <a:cubicBezTo>
                    <a:pt x="1698470" y="-33067"/>
                    <a:pt x="1993882" y="48873"/>
                    <a:pt x="2174670" y="0"/>
                  </a:cubicBezTo>
                  <a:cubicBezTo>
                    <a:pt x="2355458" y="-48873"/>
                    <a:pt x="2527227" y="14048"/>
                    <a:pt x="2852093" y="0"/>
                  </a:cubicBezTo>
                  <a:cubicBezTo>
                    <a:pt x="3176959" y="-14048"/>
                    <a:pt x="3101659" y="39528"/>
                    <a:pt x="3342641" y="0"/>
                  </a:cubicBezTo>
                  <a:cubicBezTo>
                    <a:pt x="3583623" y="-39528"/>
                    <a:pt x="3767927" y="52262"/>
                    <a:pt x="3879908" y="0"/>
                  </a:cubicBezTo>
                  <a:cubicBezTo>
                    <a:pt x="3991889" y="-52262"/>
                    <a:pt x="4204160" y="37305"/>
                    <a:pt x="4370456" y="0"/>
                  </a:cubicBezTo>
                  <a:cubicBezTo>
                    <a:pt x="4536752" y="-37305"/>
                    <a:pt x="4747506" y="18125"/>
                    <a:pt x="5094598" y="0"/>
                  </a:cubicBezTo>
                  <a:cubicBezTo>
                    <a:pt x="5295934" y="-7840"/>
                    <a:pt x="5566385" y="215088"/>
                    <a:pt x="5517311" y="422713"/>
                  </a:cubicBezTo>
                  <a:cubicBezTo>
                    <a:pt x="5521892" y="645507"/>
                    <a:pt x="5498848" y="761951"/>
                    <a:pt x="5517311" y="969405"/>
                  </a:cubicBezTo>
                  <a:cubicBezTo>
                    <a:pt x="5535774" y="1176859"/>
                    <a:pt x="5491320" y="1421603"/>
                    <a:pt x="5517311" y="1549914"/>
                  </a:cubicBezTo>
                  <a:cubicBezTo>
                    <a:pt x="5543302" y="1678225"/>
                    <a:pt x="5484843" y="1843873"/>
                    <a:pt x="5517311" y="2113514"/>
                  </a:cubicBezTo>
                  <a:cubicBezTo>
                    <a:pt x="5556003" y="2329319"/>
                    <a:pt x="5293005" y="2487537"/>
                    <a:pt x="5094598" y="2536227"/>
                  </a:cubicBezTo>
                  <a:cubicBezTo>
                    <a:pt x="4897412" y="2537479"/>
                    <a:pt x="4861513" y="2488149"/>
                    <a:pt x="4650769" y="2536227"/>
                  </a:cubicBezTo>
                  <a:cubicBezTo>
                    <a:pt x="4440025" y="2584305"/>
                    <a:pt x="4290193" y="2503145"/>
                    <a:pt x="4113502" y="2536227"/>
                  </a:cubicBezTo>
                  <a:cubicBezTo>
                    <a:pt x="3936811" y="2569309"/>
                    <a:pt x="3616866" y="2486678"/>
                    <a:pt x="3482798" y="2536227"/>
                  </a:cubicBezTo>
                  <a:cubicBezTo>
                    <a:pt x="3348730" y="2585776"/>
                    <a:pt x="3247129" y="2489584"/>
                    <a:pt x="3038969" y="2536227"/>
                  </a:cubicBezTo>
                  <a:cubicBezTo>
                    <a:pt x="2830809" y="2582870"/>
                    <a:pt x="2691288" y="2495413"/>
                    <a:pt x="2501702" y="2536227"/>
                  </a:cubicBezTo>
                  <a:cubicBezTo>
                    <a:pt x="2312116" y="2577041"/>
                    <a:pt x="2272807" y="2509350"/>
                    <a:pt x="2057873" y="2536227"/>
                  </a:cubicBezTo>
                  <a:cubicBezTo>
                    <a:pt x="1842939" y="2563104"/>
                    <a:pt x="1744498" y="2486972"/>
                    <a:pt x="1567325" y="2536227"/>
                  </a:cubicBezTo>
                  <a:cubicBezTo>
                    <a:pt x="1390152" y="2585482"/>
                    <a:pt x="1286293" y="2521097"/>
                    <a:pt x="1076777" y="2536227"/>
                  </a:cubicBezTo>
                  <a:cubicBezTo>
                    <a:pt x="867261" y="2551357"/>
                    <a:pt x="693858" y="2520563"/>
                    <a:pt x="422713" y="2536227"/>
                  </a:cubicBezTo>
                  <a:cubicBezTo>
                    <a:pt x="234902" y="2524844"/>
                    <a:pt x="-42031" y="2368852"/>
                    <a:pt x="0" y="2113514"/>
                  </a:cubicBezTo>
                  <a:cubicBezTo>
                    <a:pt x="-34019" y="1929730"/>
                    <a:pt x="1177" y="1712095"/>
                    <a:pt x="0" y="1583730"/>
                  </a:cubicBezTo>
                  <a:cubicBezTo>
                    <a:pt x="-1177" y="1455365"/>
                    <a:pt x="63087" y="1206867"/>
                    <a:pt x="0" y="1003221"/>
                  </a:cubicBezTo>
                  <a:cubicBezTo>
                    <a:pt x="-63087" y="799575"/>
                    <a:pt x="62381" y="679142"/>
                    <a:pt x="0" y="422713"/>
                  </a:cubicBezTo>
                  <a:close/>
                </a:path>
                <a:path w="5517311" h="2536227" stroke="0" extrusionOk="0">
                  <a:moveTo>
                    <a:pt x="0" y="422713"/>
                  </a:moveTo>
                  <a:cubicBezTo>
                    <a:pt x="27182" y="135010"/>
                    <a:pt x="213484" y="65663"/>
                    <a:pt x="422713" y="0"/>
                  </a:cubicBezTo>
                  <a:cubicBezTo>
                    <a:pt x="712054" y="-78845"/>
                    <a:pt x="868310" y="81049"/>
                    <a:pt x="1100136" y="0"/>
                  </a:cubicBezTo>
                  <a:cubicBezTo>
                    <a:pt x="1331962" y="-81049"/>
                    <a:pt x="1401268" y="51075"/>
                    <a:pt x="1637403" y="0"/>
                  </a:cubicBezTo>
                  <a:cubicBezTo>
                    <a:pt x="1873538" y="-51075"/>
                    <a:pt x="2008011" y="29535"/>
                    <a:pt x="2268108" y="0"/>
                  </a:cubicBezTo>
                  <a:cubicBezTo>
                    <a:pt x="2528205" y="-29535"/>
                    <a:pt x="2590927" y="5945"/>
                    <a:pt x="2898812" y="0"/>
                  </a:cubicBezTo>
                  <a:cubicBezTo>
                    <a:pt x="3206697" y="-5945"/>
                    <a:pt x="3231234" y="57231"/>
                    <a:pt x="3482798" y="0"/>
                  </a:cubicBezTo>
                  <a:cubicBezTo>
                    <a:pt x="3734362" y="-57231"/>
                    <a:pt x="3874468" y="59419"/>
                    <a:pt x="4160221" y="0"/>
                  </a:cubicBezTo>
                  <a:cubicBezTo>
                    <a:pt x="4445974" y="-59419"/>
                    <a:pt x="4786413" y="94444"/>
                    <a:pt x="5094598" y="0"/>
                  </a:cubicBezTo>
                  <a:cubicBezTo>
                    <a:pt x="5315443" y="26196"/>
                    <a:pt x="5481793" y="160261"/>
                    <a:pt x="5517311" y="422713"/>
                  </a:cubicBezTo>
                  <a:cubicBezTo>
                    <a:pt x="5564942" y="699127"/>
                    <a:pt x="5459134" y="883115"/>
                    <a:pt x="5517311" y="1020129"/>
                  </a:cubicBezTo>
                  <a:cubicBezTo>
                    <a:pt x="5575488" y="1157143"/>
                    <a:pt x="5498162" y="1327813"/>
                    <a:pt x="5517311" y="1617546"/>
                  </a:cubicBezTo>
                  <a:cubicBezTo>
                    <a:pt x="5536460" y="1907279"/>
                    <a:pt x="5495101" y="1976061"/>
                    <a:pt x="5517311" y="2113514"/>
                  </a:cubicBezTo>
                  <a:cubicBezTo>
                    <a:pt x="5491690" y="2294270"/>
                    <a:pt x="5348822" y="2502776"/>
                    <a:pt x="5094598" y="2536227"/>
                  </a:cubicBezTo>
                  <a:cubicBezTo>
                    <a:pt x="4963424" y="2592642"/>
                    <a:pt x="4751802" y="2505959"/>
                    <a:pt x="4463894" y="2536227"/>
                  </a:cubicBezTo>
                  <a:cubicBezTo>
                    <a:pt x="4175986" y="2566495"/>
                    <a:pt x="4182028" y="2510226"/>
                    <a:pt x="4020064" y="2536227"/>
                  </a:cubicBezTo>
                  <a:cubicBezTo>
                    <a:pt x="3858100" y="2562228"/>
                    <a:pt x="3687653" y="2514379"/>
                    <a:pt x="3529517" y="2536227"/>
                  </a:cubicBezTo>
                  <a:cubicBezTo>
                    <a:pt x="3371381" y="2558075"/>
                    <a:pt x="3238997" y="2486603"/>
                    <a:pt x="3085687" y="2536227"/>
                  </a:cubicBezTo>
                  <a:cubicBezTo>
                    <a:pt x="2932377" y="2585851"/>
                    <a:pt x="2714657" y="2472077"/>
                    <a:pt x="2548421" y="2536227"/>
                  </a:cubicBezTo>
                  <a:cubicBezTo>
                    <a:pt x="2382185" y="2600377"/>
                    <a:pt x="2323283" y="2505266"/>
                    <a:pt x="2104592" y="2536227"/>
                  </a:cubicBezTo>
                  <a:cubicBezTo>
                    <a:pt x="1885901" y="2567188"/>
                    <a:pt x="1634136" y="2491001"/>
                    <a:pt x="1473887" y="2536227"/>
                  </a:cubicBezTo>
                  <a:cubicBezTo>
                    <a:pt x="1313639" y="2581453"/>
                    <a:pt x="788286" y="2509673"/>
                    <a:pt x="422713" y="2536227"/>
                  </a:cubicBezTo>
                  <a:cubicBezTo>
                    <a:pt x="203646" y="2601061"/>
                    <a:pt x="39859" y="2309928"/>
                    <a:pt x="0" y="2113514"/>
                  </a:cubicBezTo>
                  <a:cubicBezTo>
                    <a:pt x="-9209" y="1890082"/>
                    <a:pt x="35651" y="1791901"/>
                    <a:pt x="0" y="1533006"/>
                  </a:cubicBezTo>
                  <a:cubicBezTo>
                    <a:pt x="-35651" y="1274111"/>
                    <a:pt x="38823" y="1167659"/>
                    <a:pt x="0" y="952497"/>
                  </a:cubicBezTo>
                  <a:cubicBezTo>
                    <a:pt x="-38823" y="737335"/>
                    <a:pt x="3481" y="623371"/>
                    <a:pt x="0" y="422713"/>
                  </a:cubicBezTo>
                  <a:close/>
                </a:path>
              </a:pathLst>
            </a:custGeom>
            <a:solidFill>
              <a:schemeClr val="lt1">
                <a:alpha val="93000"/>
              </a:schemeClr>
            </a:solidFill>
            <a:ln w="19050" cmpd="thinThick">
              <a:solidFill>
                <a:srgbClr val="FF3F6E"/>
              </a:solidFill>
              <a:extLst>
                <a:ext uri="{C807C97D-BFC1-408E-A445-0C87EB9F89A2}">
                  <ask:lineSketchStyleProps xmlns:ask="http://schemas.microsoft.com/office/drawing/2018/sketchyshapes" sd="38168120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A5FD22-3229-44F2-7E82-C78E435A5C4C}"/>
                </a:ext>
              </a:extLst>
            </p:cNvPr>
            <p:cNvSpPr txBox="1"/>
            <p:nvPr/>
          </p:nvSpPr>
          <p:spPr>
            <a:xfrm>
              <a:off x="7868923" y="1445044"/>
              <a:ext cx="422958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Tên</a:t>
              </a:r>
              <a:r>
                <a:rPr 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bài</a:t>
              </a:r>
              <a:r>
                <a:rPr 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4000" b="1" dirty="0" err="1">
                  <a:solidFill>
                    <a:schemeClr val="accent1">
                      <a:lumMod val="50000"/>
                    </a:schemeClr>
                  </a:solidFill>
                </a:rPr>
                <a:t>học</a:t>
              </a:r>
              <a:endParaRPr lang="en-US" sz="4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254FCF9-58E1-A349-F0AE-3BEA9E8009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22" y="600688"/>
            <a:ext cx="1922272" cy="313203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1353A8B-E22A-24F2-700C-DFDF25F517D2}"/>
              </a:ext>
            </a:extLst>
          </p:cNvPr>
          <p:cNvSpPr txBox="1"/>
          <p:nvPr/>
        </p:nvSpPr>
        <p:spPr>
          <a:xfrm>
            <a:off x="8470836" y="2165507"/>
            <a:ext cx="30684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ln w="66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LỚP HỌC</a:t>
            </a:r>
          </a:p>
          <a:p>
            <a:pPr algn="ctr"/>
            <a:r>
              <a:rPr lang="en-US" sz="5000" b="1" dirty="0">
                <a:ln w="66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CUỐI ĐÔNG</a:t>
            </a:r>
          </a:p>
        </p:txBody>
      </p:sp>
    </p:spTree>
    <p:extLst>
      <p:ext uri="{BB962C8B-B14F-4D97-AF65-F5344CB8AC3E}">
        <p14:creationId xmlns:p14="http://schemas.microsoft.com/office/powerpoint/2010/main" val="1836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68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4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uild="allAtOnce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sX0" fmla="*/ 0 w 9575975"/>
              <a:gd name="csY0" fmla="*/ 971902 h 5831293"/>
              <a:gd name="csX1" fmla="*/ 971902 w 9575975"/>
              <a:gd name="csY1" fmla="*/ 0 h 5831293"/>
              <a:gd name="csX2" fmla="*/ 1330027 w 9575975"/>
              <a:gd name="csY2" fmla="*/ 0 h 5831293"/>
              <a:gd name="csX3" fmla="*/ 1993439 w 9575975"/>
              <a:gd name="csY3" fmla="*/ 0 h 5831293"/>
              <a:gd name="csX4" fmla="*/ 2351564 w 9575975"/>
              <a:gd name="csY4" fmla="*/ 0 h 5831293"/>
              <a:gd name="csX5" fmla="*/ 2862332 w 9575975"/>
              <a:gd name="csY5" fmla="*/ 0 h 5831293"/>
              <a:gd name="csX6" fmla="*/ 3220457 w 9575975"/>
              <a:gd name="csY6" fmla="*/ 0 h 5831293"/>
              <a:gd name="csX7" fmla="*/ 3654904 w 9575975"/>
              <a:gd name="csY7" fmla="*/ 0 h 5831293"/>
              <a:gd name="csX8" fmla="*/ 4089350 w 9575975"/>
              <a:gd name="csY8" fmla="*/ 0 h 5831293"/>
              <a:gd name="csX9" fmla="*/ 4523797 w 9575975"/>
              <a:gd name="csY9" fmla="*/ 0 h 5831293"/>
              <a:gd name="csX10" fmla="*/ 4958244 w 9575975"/>
              <a:gd name="csY10" fmla="*/ 0 h 5831293"/>
              <a:gd name="csX11" fmla="*/ 5392690 w 9575975"/>
              <a:gd name="csY11" fmla="*/ 0 h 5831293"/>
              <a:gd name="csX12" fmla="*/ 5827137 w 9575975"/>
              <a:gd name="csY12" fmla="*/ 0 h 5831293"/>
              <a:gd name="csX13" fmla="*/ 6490549 w 9575975"/>
              <a:gd name="csY13" fmla="*/ 0 h 5831293"/>
              <a:gd name="csX14" fmla="*/ 7001317 w 9575975"/>
              <a:gd name="csY14" fmla="*/ 0 h 5831293"/>
              <a:gd name="csX15" fmla="*/ 7435764 w 9575975"/>
              <a:gd name="csY15" fmla="*/ 0 h 5831293"/>
              <a:gd name="csX16" fmla="*/ 8604073 w 9575975"/>
              <a:gd name="csY16" fmla="*/ 0 h 5831293"/>
              <a:gd name="csX17" fmla="*/ 9575975 w 9575975"/>
              <a:gd name="csY17" fmla="*/ 971902 h 5831293"/>
              <a:gd name="csX18" fmla="*/ 9575975 w 9575975"/>
              <a:gd name="csY18" fmla="*/ 1410633 h 5831293"/>
              <a:gd name="csX19" fmla="*/ 9575975 w 9575975"/>
              <a:gd name="csY19" fmla="*/ 1927114 h 5831293"/>
              <a:gd name="csX20" fmla="*/ 9575975 w 9575975"/>
              <a:gd name="csY20" fmla="*/ 2482469 h 5831293"/>
              <a:gd name="csX21" fmla="*/ 9575975 w 9575975"/>
              <a:gd name="csY21" fmla="*/ 2960075 h 5831293"/>
              <a:gd name="csX22" fmla="*/ 9575975 w 9575975"/>
              <a:gd name="csY22" fmla="*/ 3554305 h 5831293"/>
              <a:gd name="csX23" fmla="*/ 9575975 w 9575975"/>
              <a:gd name="csY23" fmla="*/ 4070786 h 5831293"/>
              <a:gd name="csX24" fmla="*/ 9575975 w 9575975"/>
              <a:gd name="csY24" fmla="*/ 4859391 h 5831293"/>
              <a:gd name="csX25" fmla="*/ 8604073 w 9575975"/>
              <a:gd name="csY25" fmla="*/ 5831293 h 5831293"/>
              <a:gd name="csX26" fmla="*/ 8169626 w 9575975"/>
              <a:gd name="csY26" fmla="*/ 5831293 h 5831293"/>
              <a:gd name="csX27" fmla="*/ 7658858 w 9575975"/>
              <a:gd name="csY27" fmla="*/ 5831293 h 5831293"/>
              <a:gd name="csX28" fmla="*/ 7148090 w 9575975"/>
              <a:gd name="csY28" fmla="*/ 5831293 h 5831293"/>
              <a:gd name="csX29" fmla="*/ 6408356 w 9575975"/>
              <a:gd name="csY29" fmla="*/ 5831293 h 5831293"/>
              <a:gd name="csX30" fmla="*/ 5973909 w 9575975"/>
              <a:gd name="csY30" fmla="*/ 5831293 h 5831293"/>
              <a:gd name="csX31" fmla="*/ 5386819 w 9575975"/>
              <a:gd name="csY31" fmla="*/ 5831293 h 5831293"/>
              <a:gd name="csX32" fmla="*/ 4723408 w 9575975"/>
              <a:gd name="csY32" fmla="*/ 5831293 h 5831293"/>
              <a:gd name="csX33" fmla="*/ 4365283 w 9575975"/>
              <a:gd name="csY33" fmla="*/ 5831293 h 5831293"/>
              <a:gd name="csX34" fmla="*/ 4007158 w 9575975"/>
              <a:gd name="csY34" fmla="*/ 5831293 h 5831293"/>
              <a:gd name="csX35" fmla="*/ 3420068 w 9575975"/>
              <a:gd name="csY35" fmla="*/ 5831293 h 5831293"/>
              <a:gd name="csX36" fmla="*/ 3061943 w 9575975"/>
              <a:gd name="csY36" fmla="*/ 5831293 h 5831293"/>
              <a:gd name="csX37" fmla="*/ 2627496 w 9575975"/>
              <a:gd name="csY37" fmla="*/ 5831293 h 5831293"/>
              <a:gd name="csX38" fmla="*/ 2193049 w 9575975"/>
              <a:gd name="csY38" fmla="*/ 5831293 h 5831293"/>
              <a:gd name="csX39" fmla="*/ 1682281 w 9575975"/>
              <a:gd name="csY39" fmla="*/ 5831293 h 5831293"/>
              <a:gd name="csX40" fmla="*/ 971902 w 9575975"/>
              <a:gd name="csY40" fmla="*/ 5831293 h 5831293"/>
              <a:gd name="csX41" fmla="*/ 0 w 9575975"/>
              <a:gd name="csY41" fmla="*/ 4859391 h 5831293"/>
              <a:gd name="csX42" fmla="*/ 0 w 9575975"/>
              <a:gd name="csY42" fmla="*/ 4381785 h 5831293"/>
              <a:gd name="csX43" fmla="*/ 0 w 9575975"/>
              <a:gd name="csY43" fmla="*/ 3865305 h 5831293"/>
              <a:gd name="csX44" fmla="*/ 0 w 9575975"/>
              <a:gd name="csY44" fmla="*/ 3387699 h 5831293"/>
              <a:gd name="csX45" fmla="*/ 0 w 9575975"/>
              <a:gd name="csY45" fmla="*/ 2832343 h 5831293"/>
              <a:gd name="csX46" fmla="*/ 0 w 9575975"/>
              <a:gd name="csY46" fmla="*/ 2238113 h 5831293"/>
              <a:gd name="csX47" fmla="*/ 0 w 9575975"/>
              <a:gd name="csY47" fmla="*/ 1643882 h 5831293"/>
              <a:gd name="csX48" fmla="*/ 0 w 9575975"/>
              <a:gd name="csY48" fmla="*/ 971902 h 58312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E273-A0FF-6440-51E0-9401E3C987CA}"/>
              </a:ext>
            </a:extLst>
          </p:cNvPr>
          <p:cNvGrpSpPr/>
          <p:nvPr/>
        </p:nvGrpSpPr>
        <p:grpSpPr>
          <a:xfrm>
            <a:off x="490153" y="300864"/>
            <a:ext cx="11352426" cy="1191282"/>
            <a:chOff x="-436235" y="254102"/>
            <a:chExt cx="7265378" cy="40061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7C10B4-C943-ACA6-CE45-E4291A3872F0}"/>
                </a:ext>
              </a:extLst>
            </p:cNvPr>
            <p:cNvSpPr txBox="1"/>
            <p:nvPr/>
          </p:nvSpPr>
          <p:spPr>
            <a:xfrm>
              <a:off x="-436235" y="254102"/>
              <a:ext cx="7265378" cy="3933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THÀNH TIẾNG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66E60-EAC0-E6F9-504E-8DF1640DCA8C}"/>
                </a:ext>
              </a:extLst>
            </p:cNvPr>
            <p:cNvSpPr txBox="1"/>
            <p:nvPr/>
          </p:nvSpPr>
          <p:spPr>
            <a:xfrm>
              <a:off x="-436235" y="327182"/>
              <a:ext cx="7265377" cy="3933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THÀNH TIẾNG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554618-32F6-DA54-AB13-746DAC634B55}"/>
              </a:ext>
            </a:extLst>
          </p:cNvPr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64C077-A245-E761-A1C3-B160FF364150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sX0" fmla="*/ 0 w 2855635"/>
                <a:gd name="csY0" fmla="*/ 283910 h 1162566"/>
                <a:gd name="csX1" fmla="*/ 283910 w 2855635"/>
                <a:gd name="csY1" fmla="*/ 0 h 1162566"/>
                <a:gd name="csX2" fmla="*/ 2571725 w 2855635"/>
                <a:gd name="csY2" fmla="*/ 0 h 1162566"/>
                <a:gd name="csX3" fmla="*/ 2855635 w 2855635"/>
                <a:gd name="csY3" fmla="*/ 283910 h 1162566"/>
                <a:gd name="csX4" fmla="*/ 2855635 w 2855635"/>
                <a:gd name="csY4" fmla="*/ 878656 h 1162566"/>
                <a:gd name="csX5" fmla="*/ 2571725 w 2855635"/>
                <a:gd name="csY5" fmla="*/ 1162566 h 1162566"/>
                <a:gd name="csX6" fmla="*/ 283910 w 2855635"/>
                <a:gd name="csY6" fmla="*/ 1162566 h 1162566"/>
                <a:gd name="csX7" fmla="*/ 0 w 2855635"/>
                <a:gd name="csY7" fmla="*/ 878656 h 1162566"/>
                <a:gd name="csX8" fmla="*/ 0 w 2855635"/>
                <a:gd name="csY8" fmla="*/ 283910 h 11625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solidFill>
                    <a:srgbClr val="002060"/>
                  </a:solidFill>
                  <a:latin typeface="UTM Duepuntozero" panose="02040603050506020204" pitchFamily="18" charset="0"/>
                </a:rPr>
                <a:t>Mắt</a:t>
              </a:r>
              <a:r>
                <a:rPr lang="en-US" sz="4800" b="1" dirty="0">
                  <a:solidFill>
                    <a:srgbClr val="00206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UTM Duepuntozero" panose="02040603050506020204" pitchFamily="18" charset="0"/>
                </a:rPr>
                <a:t>dõi</a:t>
              </a:r>
              <a:endParaRPr lang="en-US" sz="4800" b="1" dirty="0">
                <a:solidFill>
                  <a:srgbClr val="002060"/>
                </a:solidFill>
                <a:latin typeface="UTM Duepuntozer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BCD185-37D1-7AEC-597D-4E76533E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386C39F-C9F8-1B74-0771-C548F54987A7}"/>
              </a:ext>
            </a:extLst>
          </p:cNvPr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D9E0C0A-B1DD-8F4B-53EE-325CBD0C38D4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sX0" fmla="*/ 0 w 2855635"/>
                <a:gd name="csY0" fmla="*/ 283910 h 1162566"/>
                <a:gd name="csX1" fmla="*/ 283910 w 2855635"/>
                <a:gd name="csY1" fmla="*/ 0 h 1162566"/>
                <a:gd name="csX2" fmla="*/ 2571725 w 2855635"/>
                <a:gd name="csY2" fmla="*/ 0 h 1162566"/>
                <a:gd name="csX3" fmla="*/ 2855635 w 2855635"/>
                <a:gd name="csY3" fmla="*/ 283910 h 1162566"/>
                <a:gd name="csX4" fmla="*/ 2855635 w 2855635"/>
                <a:gd name="csY4" fmla="*/ 878656 h 1162566"/>
                <a:gd name="csX5" fmla="*/ 2571725 w 2855635"/>
                <a:gd name="csY5" fmla="*/ 1162566 h 1162566"/>
                <a:gd name="csX6" fmla="*/ 283910 w 2855635"/>
                <a:gd name="csY6" fmla="*/ 1162566 h 1162566"/>
                <a:gd name="csX7" fmla="*/ 0 w 2855635"/>
                <a:gd name="csY7" fmla="*/ 878656 h 1162566"/>
                <a:gd name="csX8" fmla="*/ 0 w 2855635"/>
                <a:gd name="csY8" fmla="*/ 283910 h 11625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  <a:latin typeface="UTM Duepuntozero" panose="02040603050506020204" pitchFamily="18" charset="0"/>
                </a:rPr>
                <a:t>Tai </a:t>
              </a:r>
              <a:r>
                <a:rPr lang="en-US" sz="4800" b="1" dirty="0" err="1">
                  <a:solidFill>
                    <a:srgbClr val="002060"/>
                  </a:solidFill>
                  <a:latin typeface="UTM Duepuntozero" panose="02040603050506020204" pitchFamily="18" charset="0"/>
                </a:rPr>
                <a:t>nghe</a:t>
              </a:r>
              <a:endParaRPr lang="en-US" sz="4800" b="1" dirty="0">
                <a:solidFill>
                  <a:srgbClr val="002060"/>
                </a:solidFill>
                <a:latin typeface="UTM Duepuntozer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2A604-40F1-1E3D-7482-70E1501E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CD2257-C70C-087D-6ACB-D566EFCAD3FC}"/>
              </a:ext>
            </a:extLst>
          </p:cNvPr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7C7EEA2-4329-302B-ABFA-32098934D91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sX0" fmla="*/ 0 w 2855635"/>
                <a:gd name="csY0" fmla="*/ 283910 h 1162566"/>
                <a:gd name="csX1" fmla="*/ 283910 w 2855635"/>
                <a:gd name="csY1" fmla="*/ 0 h 1162566"/>
                <a:gd name="csX2" fmla="*/ 2571725 w 2855635"/>
                <a:gd name="csY2" fmla="*/ 0 h 1162566"/>
                <a:gd name="csX3" fmla="*/ 2855635 w 2855635"/>
                <a:gd name="csY3" fmla="*/ 283910 h 1162566"/>
                <a:gd name="csX4" fmla="*/ 2855635 w 2855635"/>
                <a:gd name="csY4" fmla="*/ 878656 h 1162566"/>
                <a:gd name="csX5" fmla="*/ 2571725 w 2855635"/>
                <a:gd name="csY5" fmla="*/ 1162566 h 1162566"/>
                <a:gd name="csX6" fmla="*/ 283910 w 2855635"/>
                <a:gd name="csY6" fmla="*/ 1162566 h 1162566"/>
                <a:gd name="csX7" fmla="*/ 0 w 2855635"/>
                <a:gd name="csY7" fmla="*/ 878656 h 1162566"/>
                <a:gd name="csX8" fmla="*/ 0 w 2855635"/>
                <a:gd name="csY8" fmla="*/ 283910 h 11625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  <a:latin typeface="UTM Duepuntozero" panose="02040603050506020204" pitchFamily="18" charset="0"/>
                </a:rPr>
                <a:t>Tay </a:t>
              </a:r>
              <a:r>
                <a:rPr lang="en-US" sz="4800" b="1" dirty="0" err="1">
                  <a:solidFill>
                    <a:srgbClr val="002060"/>
                  </a:solidFill>
                  <a:latin typeface="UTM Duepuntozero" panose="02040603050506020204" pitchFamily="18" charset="0"/>
                </a:rPr>
                <a:t>dò</a:t>
              </a:r>
              <a:endParaRPr lang="en-US" sz="4800" b="1" dirty="0">
                <a:solidFill>
                  <a:srgbClr val="002060"/>
                </a:solidFill>
                <a:latin typeface="UTM Duepuntozero" panose="020406030505060202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144F4F-EC5D-B487-6AFB-BBE3FDAE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E5D6A3-D0C1-A095-F3BB-D8773BE60F6D}"/>
              </a:ext>
            </a:extLst>
          </p:cNvPr>
          <p:cNvGrpSpPr/>
          <p:nvPr/>
        </p:nvGrpSpPr>
        <p:grpSpPr>
          <a:xfrm>
            <a:off x="4056721" y="313662"/>
            <a:ext cx="4620356" cy="1169551"/>
            <a:chOff x="-716245" y="1869863"/>
            <a:chExt cx="7265378" cy="39331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76B860-5410-2618-186D-90C447CCE3C1}"/>
                </a:ext>
              </a:extLst>
            </p:cNvPr>
            <p:cNvSpPr txBox="1"/>
            <p:nvPr/>
          </p:nvSpPr>
          <p:spPr>
            <a:xfrm>
              <a:off x="-716245" y="1869863"/>
              <a:ext cx="7265378" cy="3933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ĐỌC NẪU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F93986-8C12-DE4A-225E-2C933A2BE512}"/>
                </a:ext>
              </a:extLst>
            </p:cNvPr>
            <p:cNvSpPr txBox="1"/>
            <p:nvPr/>
          </p:nvSpPr>
          <p:spPr>
            <a:xfrm>
              <a:off x="-716245" y="1869863"/>
              <a:ext cx="7265377" cy="3933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ĐỌC MẪU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1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-87549" y="424746"/>
            <a:ext cx="12279549" cy="6486991"/>
          </a:xfrm>
          <a:custGeom>
            <a:avLst/>
            <a:gdLst>
              <a:gd name="csX0" fmla="*/ 0 w 12279549"/>
              <a:gd name="csY0" fmla="*/ 812885 h 6486991"/>
              <a:gd name="csX1" fmla="*/ 812885 w 12279549"/>
              <a:gd name="csY1" fmla="*/ 0 h 6486991"/>
              <a:gd name="csX2" fmla="*/ 1478746 w 12279549"/>
              <a:gd name="csY2" fmla="*/ 0 h 6486991"/>
              <a:gd name="csX3" fmla="*/ 2038070 w 12279549"/>
              <a:gd name="csY3" fmla="*/ 0 h 6486991"/>
              <a:gd name="csX4" fmla="*/ 2384317 w 12279549"/>
              <a:gd name="csY4" fmla="*/ 0 h 6486991"/>
              <a:gd name="csX5" fmla="*/ 2943641 w 12279549"/>
              <a:gd name="csY5" fmla="*/ 0 h 6486991"/>
              <a:gd name="csX6" fmla="*/ 3502964 w 12279549"/>
              <a:gd name="csY6" fmla="*/ 0 h 6486991"/>
              <a:gd name="csX7" fmla="*/ 3849212 w 12279549"/>
              <a:gd name="csY7" fmla="*/ 0 h 6486991"/>
              <a:gd name="csX8" fmla="*/ 4301998 w 12279549"/>
              <a:gd name="csY8" fmla="*/ 0 h 6486991"/>
              <a:gd name="csX9" fmla="*/ 4648245 w 12279549"/>
              <a:gd name="csY9" fmla="*/ 0 h 6486991"/>
              <a:gd name="csX10" fmla="*/ 5527182 w 12279549"/>
              <a:gd name="csY10" fmla="*/ 0 h 6486991"/>
              <a:gd name="csX11" fmla="*/ 5979968 w 12279549"/>
              <a:gd name="csY11" fmla="*/ 0 h 6486991"/>
              <a:gd name="csX12" fmla="*/ 6432753 w 12279549"/>
              <a:gd name="csY12" fmla="*/ 0 h 6486991"/>
              <a:gd name="csX13" fmla="*/ 7311690 w 12279549"/>
              <a:gd name="csY13" fmla="*/ 0 h 6486991"/>
              <a:gd name="csX14" fmla="*/ 7657938 w 12279549"/>
              <a:gd name="csY14" fmla="*/ 0 h 6486991"/>
              <a:gd name="csX15" fmla="*/ 8430337 w 12279549"/>
              <a:gd name="csY15" fmla="*/ 0 h 6486991"/>
              <a:gd name="csX16" fmla="*/ 9096198 w 12279549"/>
              <a:gd name="csY16" fmla="*/ 0 h 6486991"/>
              <a:gd name="csX17" fmla="*/ 9868597 w 12279549"/>
              <a:gd name="csY17" fmla="*/ 0 h 6486991"/>
              <a:gd name="csX18" fmla="*/ 10640996 w 12279549"/>
              <a:gd name="csY18" fmla="*/ 0 h 6486991"/>
              <a:gd name="csX19" fmla="*/ 11466664 w 12279549"/>
              <a:gd name="csY19" fmla="*/ 0 h 6486991"/>
              <a:gd name="csX20" fmla="*/ 12279549 w 12279549"/>
              <a:gd name="csY20" fmla="*/ 812885 h 6486991"/>
              <a:gd name="csX21" fmla="*/ 12279549 w 12279549"/>
              <a:gd name="csY21" fmla="*/ 1555957 h 6486991"/>
              <a:gd name="csX22" fmla="*/ 12279549 w 12279549"/>
              <a:gd name="csY22" fmla="*/ 2201805 h 6486991"/>
              <a:gd name="csX23" fmla="*/ 12279549 w 12279549"/>
              <a:gd name="csY23" fmla="*/ 2896265 h 6486991"/>
              <a:gd name="csX24" fmla="*/ 12279549 w 12279549"/>
              <a:gd name="csY24" fmla="*/ 3687950 h 6486991"/>
              <a:gd name="csX25" fmla="*/ 12279549 w 12279549"/>
              <a:gd name="csY25" fmla="*/ 4333798 h 6486991"/>
              <a:gd name="csX26" fmla="*/ 12279549 w 12279549"/>
              <a:gd name="csY26" fmla="*/ 5028258 h 6486991"/>
              <a:gd name="csX27" fmla="*/ 12279549 w 12279549"/>
              <a:gd name="csY27" fmla="*/ 5674106 h 6486991"/>
              <a:gd name="csX28" fmla="*/ 11466664 w 12279549"/>
              <a:gd name="csY28" fmla="*/ 6486991 h 6486991"/>
              <a:gd name="csX29" fmla="*/ 11013878 w 12279549"/>
              <a:gd name="csY29" fmla="*/ 6486991 h 6486991"/>
              <a:gd name="csX30" fmla="*/ 10134942 w 12279549"/>
              <a:gd name="csY30" fmla="*/ 6486991 h 6486991"/>
              <a:gd name="csX31" fmla="*/ 9469080 w 12279549"/>
              <a:gd name="csY31" fmla="*/ 6486991 h 6486991"/>
              <a:gd name="csX32" fmla="*/ 9016295 w 12279549"/>
              <a:gd name="csY32" fmla="*/ 6486991 h 6486991"/>
              <a:gd name="csX33" fmla="*/ 8137358 w 12279549"/>
              <a:gd name="csY33" fmla="*/ 6486991 h 6486991"/>
              <a:gd name="csX34" fmla="*/ 7258421 w 12279549"/>
              <a:gd name="csY34" fmla="*/ 6486991 h 6486991"/>
              <a:gd name="csX35" fmla="*/ 6805636 w 12279549"/>
              <a:gd name="csY35" fmla="*/ 6486991 h 6486991"/>
              <a:gd name="csX36" fmla="*/ 6246312 w 12279549"/>
              <a:gd name="csY36" fmla="*/ 6486991 h 6486991"/>
              <a:gd name="csX37" fmla="*/ 5473913 w 12279549"/>
              <a:gd name="csY37" fmla="*/ 6486991 h 6486991"/>
              <a:gd name="csX38" fmla="*/ 4701514 w 12279549"/>
              <a:gd name="csY38" fmla="*/ 6486991 h 6486991"/>
              <a:gd name="csX39" fmla="*/ 3822578 w 12279549"/>
              <a:gd name="csY39" fmla="*/ 6486991 h 6486991"/>
              <a:gd name="csX40" fmla="*/ 3476330 w 12279549"/>
              <a:gd name="csY40" fmla="*/ 6486991 h 6486991"/>
              <a:gd name="csX41" fmla="*/ 3023544 w 12279549"/>
              <a:gd name="csY41" fmla="*/ 6486991 h 6486991"/>
              <a:gd name="csX42" fmla="*/ 2357683 w 12279549"/>
              <a:gd name="csY42" fmla="*/ 6486991 h 6486991"/>
              <a:gd name="csX43" fmla="*/ 2011435 w 12279549"/>
              <a:gd name="csY43" fmla="*/ 6486991 h 6486991"/>
              <a:gd name="csX44" fmla="*/ 812885 w 12279549"/>
              <a:gd name="csY44" fmla="*/ 6486991 h 6486991"/>
              <a:gd name="csX45" fmla="*/ 0 w 12279549"/>
              <a:gd name="csY45" fmla="*/ 5674106 h 6486991"/>
              <a:gd name="csX46" fmla="*/ 0 w 12279549"/>
              <a:gd name="csY46" fmla="*/ 5125482 h 6486991"/>
              <a:gd name="csX47" fmla="*/ 0 w 12279549"/>
              <a:gd name="csY47" fmla="*/ 4576859 h 6486991"/>
              <a:gd name="csX48" fmla="*/ 0 w 12279549"/>
              <a:gd name="csY48" fmla="*/ 3833787 h 6486991"/>
              <a:gd name="csX49" fmla="*/ 0 w 12279549"/>
              <a:gd name="csY49" fmla="*/ 3187939 h 6486991"/>
              <a:gd name="csX50" fmla="*/ 0 w 12279549"/>
              <a:gd name="csY50" fmla="*/ 2493479 h 6486991"/>
              <a:gd name="csX51" fmla="*/ 0 w 12279549"/>
              <a:gd name="csY51" fmla="*/ 1896243 h 6486991"/>
              <a:gd name="csX52" fmla="*/ 0 w 12279549"/>
              <a:gd name="csY52" fmla="*/ 812885 h 64869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2279549" h="6486991" fill="none" extrusionOk="0">
                <a:moveTo>
                  <a:pt x="0" y="812885"/>
                </a:moveTo>
                <a:cubicBezTo>
                  <a:pt x="-10015" y="344781"/>
                  <a:pt x="396780" y="-9848"/>
                  <a:pt x="812885" y="0"/>
                </a:cubicBezTo>
                <a:cubicBezTo>
                  <a:pt x="1007814" y="21635"/>
                  <a:pt x="1323177" y="10323"/>
                  <a:pt x="1478746" y="0"/>
                </a:cubicBezTo>
                <a:cubicBezTo>
                  <a:pt x="1634315" y="-10323"/>
                  <a:pt x="1829888" y="-18993"/>
                  <a:pt x="2038070" y="0"/>
                </a:cubicBezTo>
                <a:cubicBezTo>
                  <a:pt x="2246252" y="18993"/>
                  <a:pt x="2225888" y="9332"/>
                  <a:pt x="2384317" y="0"/>
                </a:cubicBezTo>
                <a:cubicBezTo>
                  <a:pt x="2542746" y="-9332"/>
                  <a:pt x="2704079" y="13220"/>
                  <a:pt x="2943641" y="0"/>
                </a:cubicBezTo>
                <a:cubicBezTo>
                  <a:pt x="3183203" y="-13220"/>
                  <a:pt x="3321836" y="3454"/>
                  <a:pt x="3502964" y="0"/>
                </a:cubicBezTo>
                <a:cubicBezTo>
                  <a:pt x="3684092" y="-3454"/>
                  <a:pt x="3754001" y="-7899"/>
                  <a:pt x="3849212" y="0"/>
                </a:cubicBezTo>
                <a:cubicBezTo>
                  <a:pt x="3944423" y="7899"/>
                  <a:pt x="4185985" y="-12020"/>
                  <a:pt x="4301998" y="0"/>
                </a:cubicBezTo>
                <a:cubicBezTo>
                  <a:pt x="4418011" y="12020"/>
                  <a:pt x="4488323" y="-10723"/>
                  <a:pt x="4648245" y="0"/>
                </a:cubicBezTo>
                <a:cubicBezTo>
                  <a:pt x="4808167" y="10723"/>
                  <a:pt x="5102693" y="33394"/>
                  <a:pt x="5527182" y="0"/>
                </a:cubicBezTo>
                <a:cubicBezTo>
                  <a:pt x="5951671" y="-33394"/>
                  <a:pt x="5757975" y="3748"/>
                  <a:pt x="5979968" y="0"/>
                </a:cubicBezTo>
                <a:cubicBezTo>
                  <a:pt x="6201961" y="-3748"/>
                  <a:pt x="6226956" y="-18400"/>
                  <a:pt x="6432753" y="0"/>
                </a:cubicBezTo>
                <a:cubicBezTo>
                  <a:pt x="6638550" y="18400"/>
                  <a:pt x="7085404" y="-33930"/>
                  <a:pt x="7311690" y="0"/>
                </a:cubicBezTo>
                <a:cubicBezTo>
                  <a:pt x="7537976" y="33930"/>
                  <a:pt x="7582573" y="-14084"/>
                  <a:pt x="7657938" y="0"/>
                </a:cubicBezTo>
                <a:cubicBezTo>
                  <a:pt x="7733303" y="14084"/>
                  <a:pt x="8109394" y="-23286"/>
                  <a:pt x="8430337" y="0"/>
                </a:cubicBezTo>
                <a:cubicBezTo>
                  <a:pt x="8751280" y="23286"/>
                  <a:pt x="8919511" y="16683"/>
                  <a:pt x="9096198" y="0"/>
                </a:cubicBezTo>
                <a:cubicBezTo>
                  <a:pt x="9272885" y="-16683"/>
                  <a:pt x="9597102" y="8401"/>
                  <a:pt x="9868597" y="0"/>
                </a:cubicBezTo>
                <a:cubicBezTo>
                  <a:pt x="10140092" y="-8401"/>
                  <a:pt x="10378680" y="33905"/>
                  <a:pt x="10640996" y="0"/>
                </a:cubicBezTo>
                <a:cubicBezTo>
                  <a:pt x="10903312" y="-33905"/>
                  <a:pt x="11119128" y="-20292"/>
                  <a:pt x="11466664" y="0"/>
                </a:cubicBezTo>
                <a:cubicBezTo>
                  <a:pt x="11843179" y="18376"/>
                  <a:pt x="12351435" y="322964"/>
                  <a:pt x="12279549" y="812885"/>
                </a:cubicBezTo>
                <a:cubicBezTo>
                  <a:pt x="12277371" y="1039120"/>
                  <a:pt x="12295763" y="1394995"/>
                  <a:pt x="12279549" y="1555957"/>
                </a:cubicBezTo>
                <a:cubicBezTo>
                  <a:pt x="12263335" y="1716919"/>
                  <a:pt x="12303269" y="1919708"/>
                  <a:pt x="12279549" y="2201805"/>
                </a:cubicBezTo>
                <a:cubicBezTo>
                  <a:pt x="12255829" y="2483902"/>
                  <a:pt x="12285216" y="2638287"/>
                  <a:pt x="12279549" y="2896265"/>
                </a:cubicBezTo>
                <a:cubicBezTo>
                  <a:pt x="12273882" y="3154243"/>
                  <a:pt x="12300328" y="3419670"/>
                  <a:pt x="12279549" y="3687950"/>
                </a:cubicBezTo>
                <a:cubicBezTo>
                  <a:pt x="12258770" y="3956230"/>
                  <a:pt x="12253739" y="4190328"/>
                  <a:pt x="12279549" y="4333798"/>
                </a:cubicBezTo>
                <a:cubicBezTo>
                  <a:pt x="12305359" y="4477268"/>
                  <a:pt x="12254406" y="4862306"/>
                  <a:pt x="12279549" y="5028258"/>
                </a:cubicBezTo>
                <a:cubicBezTo>
                  <a:pt x="12304692" y="5194210"/>
                  <a:pt x="12291087" y="5431225"/>
                  <a:pt x="12279549" y="5674106"/>
                </a:cubicBezTo>
                <a:cubicBezTo>
                  <a:pt x="12258628" y="6126052"/>
                  <a:pt x="11891018" y="6502432"/>
                  <a:pt x="11466664" y="6486991"/>
                </a:cubicBezTo>
                <a:cubicBezTo>
                  <a:pt x="11306317" y="6489968"/>
                  <a:pt x="11187260" y="6495073"/>
                  <a:pt x="11013878" y="6486991"/>
                </a:cubicBezTo>
                <a:cubicBezTo>
                  <a:pt x="10840496" y="6478909"/>
                  <a:pt x="10545759" y="6515651"/>
                  <a:pt x="10134942" y="6486991"/>
                </a:cubicBezTo>
                <a:cubicBezTo>
                  <a:pt x="9724125" y="6458331"/>
                  <a:pt x="9710077" y="6477787"/>
                  <a:pt x="9469080" y="6486991"/>
                </a:cubicBezTo>
                <a:cubicBezTo>
                  <a:pt x="9228083" y="6496195"/>
                  <a:pt x="9144038" y="6466867"/>
                  <a:pt x="9016295" y="6486991"/>
                </a:cubicBezTo>
                <a:cubicBezTo>
                  <a:pt x="8888553" y="6507115"/>
                  <a:pt x="8329463" y="6506412"/>
                  <a:pt x="8137358" y="6486991"/>
                </a:cubicBezTo>
                <a:cubicBezTo>
                  <a:pt x="7945253" y="6467570"/>
                  <a:pt x="7629035" y="6490076"/>
                  <a:pt x="7258421" y="6486991"/>
                </a:cubicBezTo>
                <a:cubicBezTo>
                  <a:pt x="6887807" y="6483906"/>
                  <a:pt x="6946775" y="6488871"/>
                  <a:pt x="6805636" y="6486991"/>
                </a:cubicBezTo>
                <a:cubicBezTo>
                  <a:pt x="6664498" y="6485111"/>
                  <a:pt x="6504815" y="6486934"/>
                  <a:pt x="6246312" y="6486991"/>
                </a:cubicBezTo>
                <a:cubicBezTo>
                  <a:pt x="5987809" y="6487048"/>
                  <a:pt x="5658010" y="6457044"/>
                  <a:pt x="5473913" y="6486991"/>
                </a:cubicBezTo>
                <a:cubicBezTo>
                  <a:pt x="5289816" y="6516938"/>
                  <a:pt x="4980228" y="6501227"/>
                  <a:pt x="4701514" y="6486991"/>
                </a:cubicBezTo>
                <a:cubicBezTo>
                  <a:pt x="4422800" y="6472755"/>
                  <a:pt x="4040082" y="6476181"/>
                  <a:pt x="3822578" y="6486991"/>
                </a:cubicBezTo>
                <a:cubicBezTo>
                  <a:pt x="3605074" y="6497801"/>
                  <a:pt x="3573471" y="6503073"/>
                  <a:pt x="3476330" y="6486991"/>
                </a:cubicBezTo>
                <a:cubicBezTo>
                  <a:pt x="3379189" y="6470909"/>
                  <a:pt x="3241973" y="6503182"/>
                  <a:pt x="3023544" y="6486991"/>
                </a:cubicBezTo>
                <a:cubicBezTo>
                  <a:pt x="2805115" y="6470800"/>
                  <a:pt x="2503269" y="6515008"/>
                  <a:pt x="2357683" y="6486991"/>
                </a:cubicBezTo>
                <a:cubicBezTo>
                  <a:pt x="2212097" y="6458974"/>
                  <a:pt x="2143498" y="6497110"/>
                  <a:pt x="2011435" y="6486991"/>
                </a:cubicBezTo>
                <a:cubicBezTo>
                  <a:pt x="1879372" y="6476872"/>
                  <a:pt x="1324601" y="6464113"/>
                  <a:pt x="812885" y="6486991"/>
                </a:cubicBezTo>
                <a:cubicBezTo>
                  <a:pt x="381520" y="6498455"/>
                  <a:pt x="19233" y="6114917"/>
                  <a:pt x="0" y="5674106"/>
                </a:cubicBezTo>
                <a:cubicBezTo>
                  <a:pt x="-5194" y="5417329"/>
                  <a:pt x="22977" y="5340318"/>
                  <a:pt x="0" y="5125482"/>
                </a:cubicBezTo>
                <a:cubicBezTo>
                  <a:pt x="-22977" y="4910646"/>
                  <a:pt x="-2290" y="4757198"/>
                  <a:pt x="0" y="4576859"/>
                </a:cubicBezTo>
                <a:cubicBezTo>
                  <a:pt x="2290" y="4396520"/>
                  <a:pt x="3590" y="3989624"/>
                  <a:pt x="0" y="3833787"/>
                </a:cubicBezTo>
                <a:cubicBezTo>
                  <a:pt x="-3590" y="3677950"/>
                  <a:pt x="28723" y="3510567"/>
                  <a:pt x="0" y="3187939"/>
                </a:cubicBezTo>
                <a:cubicBezTo>
                  <a:pt x="-28723" y="2865311"/>
                  <a:pt x="32355" y="2633376"/>
                  <a:pt x="0" y="2493479"/>
                </a:cubicBezTo>
                <a:cubicBezTo>
                  <a:pt x="-32355" y="2353582"/>
                  <a:pt x="-27132" y="2027633"/>
                  <a:pt x="0" y="1896243"/>
                </a:cubicBezTo>
                <a:cubicBezTo>
                  <a:pt x="27132" y="1764853"/>
                  <a:pt x="-40500" y="1082323"/>
                  <a:pt x="0" y="812885"/>
                </a:cubicBezTo>
                <a:close/>
              </a:path>
              <a:path w="12279549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009427" y="6789"/>
                  <a:pt x="1274080" y="35703"/>
                  <a:pt x="1585284" y="0"/>
                </a:cubicBezTo>
                <a:cubicBezTo>
                  <a:pt x="1896488" y="-35703"/>
                  <a:pt x="1842960" y="-22450"/>
                  <a:pt x="2038070" y="0"/>
                </a:cubicBezTo>
                <a:cubicBezTo>
                  <a:pt x="2233180" y="22450"/>
                  <a:pt x="2350267" y="-5497"/>
                  <a:pt x="2490855" y="0"/>
                </a:cubicBezTo>
                <a:cubicBezTo>
                  <a:pt x="2631443" y="5497"/>
                  <a:pt x="2901338" y="8548"/>
                  <a:pt x="3263254" y="0"/>
                </a:cubicBezTo>
                <a:cubicBezTo>
                  <a:pt x="3625170" y="-8548"/>
                  <a:pt x="3653637" y="12116"/>
                  <a:pt x="3822578" y="0"/>
                </a:cubicBezTo>
                <a:cubicBezTo>
                  <a:pt x="3991519" y="-12116"/>
                  <a:pt x="4512190" y="-7656"/>
                  <a:pt x="4701514" y="0"/>
                </a:cubicBezTo>
                <a:cubicBezTo>
                  <a:pt x="4890838" y="7656"/>
                  <a:pt x="5223580" y="-31734"/>
                  <a:pt x="5580451" y="0"/>
                </a:cubicBezTo>
                <a:cubicBezTo>
                  <a:pt x="5937322" y="31734"/>
                  <a:pt x="6035476" y="5747"/>
                  <a:pt x="6352850" y="0"/>
                </a:cubicBezTo>
                <a:cubicBezTo>
                  <a:pt x="6670224" y="-5747"/>
                  <a:pt x="6689368" y="-959"/>
                  <a:pt x="6805636" y="0"/>
                </a:cubicBezTo>
                <a:cubicBezTo>
                  <a:pt x="6921904" y="959"/>
                  <a:pt x="7032540" y="9504"/>
                  <a:pt x="7151884" y="0"/>
                </a:cubicBezTo>
                <a:cubicBezTo>
                  <a:pt x="7271228" y="-9504"/>
                  <a:pt x="7793499" y="38988"/>
                  <a:pt x="8030820" y="0"/>
                </a:cubicBezTo>
                <a:cubicBezTo>
                  <a:pt x="8268141" y="-38988"/>
                  <a:pt x="8406636" y="2721"/>
                  <a:pt x="8696681" y="0"/>
                </a:cubicBezTo>
                <a:cubicBezTo>
                  <a:pt x="8986726" y="-2721"/>
                  <a:pt x="9122098" y="-30424"/>
                  <a:pt x="9362543" y="0"/>
                </a:cubicBezTo>
                <a:cubicBezTo>
                  <a:pt x="9602988" y="30424"/>
                  <a:pt x="9641524" y="22113"/>
                  <a:pt x="9815328" y="0"/>
                </a:cubicBezTo>
                <a:cubicBezTo>
                  <a:pt x="9989132" y="-22113"/>
                  <a:pt x="10395444" y="-15076"/>
                  <a:pt x="10587727" y="0"/>
                </a:cubicBezTo>
                <a:cubicBezTo>
                  <a:pt x="10780010" y="15076"/>
                  <a:pt x="11236740" y="-25192"/>
                  <a:pt x="11466664" y="0"/>
                </a:cubicBezTo>
                <a:cubicBezTo>
                  <a:pt x="11929896" y="-29634"/>
                  <a:pt x="12335439" y="437198"/>
                  <a:pt x="12279549" y="812885"/>
                </a:cubicBezTo>
                <a:cubicBezTo>
                  <a:pt x="12253800" y="952971"/>
                  <a:pt x="12260430" y="1248023"/>
                  <a:pt x="12279549" y="1361509"/>
                </a:cubicBezTo>
                <a:cubicBezTo>
                  <a:pt x="12298668" y="1474995"/>
                  <a:pt x="12272031" y="1906955"/>
                  <a:pt x="12279549" y="2104581"/>
                </a:cubicBezTo>
                <a:cubicBezTo>
                  <a:pt x="12287067" y="2302207"/>
                  <a:pt x="12294937" y="2530776"/>
                  <a:pt x="12279549" y="2750429"/>
                </a:cubicBezTo>
                <a:cubicBezTo>
                  <a:pt x="12264161" y="2970082"/>
                  <a:pt x="12279117" y="3182172"/>
                  <a:pt x="12279549" y="3347665"/>
                </a:cubicBezTo>
                <a:cubicBezTo>
                  <a:pt x="12279981" y="3513158"/>
                  <a:pt x="12291904" y="3689827"/>
                  <a:pt x="12279549" y="3944900"/>
                </a:cubicBezTo>
                <a:cubicBezTo>
                  <a:pt x="12267194" y="4199973"/>
                  <a:pt x="12260719" y="4561637"/>
                  <a:pt x="12279549" y="4736585"/>
                </a:cubicBezTo>
                <a:cubicBezTo>
                  <a:pt x="12298379" y="4911534"/>
                  <a:pt x="12312056" y="5254305"/>
                  <a:pt x="12279549" y="5674106"/>
                </a:cubicBezTo>
                <a:cubicBezTo>
                  <a:pt x="12275627" y="6110383"/>
                  <a:pt x="11870532" y="6587705"/>
                  <a:pt x="11466664" y="6486991"/>
                </a:cubicBezTo>
                <a:cubicBezTo>
                  <a:pt x="11042806" y="6459278"/>
                  <a:pt x="10993107" y="6476404"/>
                  <a:pt x="10587727" y="6486991"/>
                </a:cubicBezTo>
                <a:cubicBezTo>
                  <a:pt x="10182347" y="6497578"/>
                  <a:pt x="10366798" y="6476386"/>
                  <a:pt x="10241479" y="6486991"/>
                </a:cubicBezTo>
                <a:cubicBezTo>
                  <a:pt x="10116160" y="6497596"/>
                  <a:pt x="9967673" y="6479734"/>
                  <a:pt x="9788694" y="6486991"/>
                </a:cubicBezTo>
                <a:cubicBezTo>
                  <a:pt x="9609715" y="6494248"/>
                  <a:pt x="9465134" y="6506057"/>
                  <a:pt x="9335908" y="6486991"/>
                </a:cubicBezTo>
                <a:cubicBezTo>
                  <a:pt x="9206682" y="6467925"/>
                  <a:pt x="8725445" y="6466847"/>
                  <a:pt x="8563509" y="6486991"/>
                </a:cubicBezTo>
                <a:cubicBezTo>
                  <a:pt x="8401573" y="6507135"/>
                  <a:pt x="8321260" y="6487567"/>
                  <a:pt x="8217261" y="6486991"/>
                </a:cubicBezTo>
                <a:cubicBezTo>
                  <a:pt x="8113262" y="6486415"/>
                  <a:pt x="7910701" y="6495041"/>
                  <a:pt x="7764476" y="6486991"/>
                </a:cubicBezTo>
                <a:cubicBezTo>
                  <a:pt x="7618251" y="6478941"/>
                  <a:pt x="7067529" y="6530378"/>
                  <a:pt x="6885539" y="6486991"/>
                </a:cubicBezTo>
                <a:cubicBezTo>
                  <a:pt x="6703549" y="6443604"/>
                  <a:pt x="6649963" y="6489789"/>
                  <a:pt x="6539291" y="6486991"/>
                </a:cubicBezTo>
                <a:cubicBezTo>
                  <a:pt x="6428619" y="6484193"/>
                  <a:pt x="6328608" y="6476179"/>
                  <a:pt x="6193043" y="6486991"/>
                </a:cubicBezTo>
                <a:cubicBezTo>
                  <a:pt x="6057478" y="6497803"/>
                  <a:pt x="5981280" y="6491378"/>
                  <a:pt x="5846796" y="6486991"/>
                </a:cubicBezTo>
                <a:cubicBezTo>
                  <a:pt x="5712312" y="6482604"/>
                  <a:pt x="5367261" y="6461795"/>
                  <a:pt x="5180934" y="6486991"/>
                </a:cubicBezTo>
                <a:cubicBezTo>
                  <a:pt x="4994607" y="6512187"/>
                  <a:pt x="4814012" y="6492074"/>
                  <a:pt x="4515073" y="6486991"/>
                </a:cubicBezTo>
                <a:cubicBezTo>
                  <a:pt x="4216134" y="6481908"/>
                  <a:pt x="4095435" y="6513087"/>
                  <a:pt x="3849212" y="6486991"/>
                </a:cubicBezTo>
                <a:cubicBezTo>
                  <a:pt x="3602989" y="6460895"/>
                  <a:pt x="3255653" y="6501748"/>
                  <a:pt x="2970275" y="6486991"/>
                </a:cubicBezTo>
                <a:cubicBezTo>
                  <a:pt x="2684897" y="6472234"/>
                  <a:pt x="2516676" y="6465524"/>
                  <a:pt x="2304414" y="6486991"/>
                </a:cubicBezTo>
                <a:cubicBezTo>
                  <a:pt x="2092152" y="6508458"/>
                  <a:pt x="1957685" y="6456197"/>
                  <a:pt x="1638553" y="6486991"/>
                </a:cubicBezTo>
                <a:cubicBezTo>
                  <a:pt x="1319421" y="6517785"/>
                  <a:pt x="1043383" y="6489674"/>
                  <a:pt x="812885" y="6486991"/>
                </a:cubicBezTo>
                <a:cubicBezTo>
                  <a:pt x="360241" y="6530326"/>
                  <a:pt x="-8403" y="6026498"/>
                  <a:pt x="0" y="5674106"/>
                </a:cubicBezTo>
                <a:cubicBezTo>
                  <a:pt x="-25446" y="5523715"/>
                  <a:pt x="-1976" y="5345879"/>
                  <a:pt x="0" y="5028258"/>
                </a:cubicBezTo>
                <a:cubicBezTo>
                  <a:pt x="1976" y="4710637"/>
                  <a:pt x="-5822" y="4692536"/>
                  <a:pt x="0" y="4479635"/>
                </a:cubicBezTo>
                <a:cubicBezTo>
                  <a:pt x="5822" y="4266734"/>
                  <a:pt x="26268" y="3966225"/>
                  <a:pt x="0" y="3833787"/>
                </a:cubicBezTo>
                <a:cubicBezTo>
                  <a:pt x="-26268" y="3701349"/>
                  <a:pt x="-3866" y="3383332"/>
                  <a:pt x="0" y="3236551"/>
                </a:cubicBezTo>
                <a:cubicBezTo>
                  <a:pt x="3866" y="3089770"/>
                  <a:pt x="-22786" y="2816650"/>
                  <a:pt x="0" y="2687927"/>
                </a:cubicBezTo>
                <a:cubicBezTo>
                  <a:pt x="22786" y="2559204"/>
                  <a:pt x="-17363" y="2261693"/>
                  <a:pt x="0" y="1896243"/>
                </a:cubicBezTo>
                <a:cubicBezTo>
                  <a:pt x="17363" y="1530793"/>
                  <a:pt x="4108" y="1212501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ctr"/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EB24A-4BC5-1DDF-B465-F7BBC2A8F83A}"/>
              </a:ext>
            </a:extLst>
          </p:cNvPr>
          <p:cNvGrpSpPr/>
          <p:nvPr/>
        </p:nvGrpSpPr>
        <p:grpSpPr>
          <a:xfrm>
            <a:off x="457201" y="145211"/>
            <a:ext cx="6332705" cy="784830"/>
            <a:chOff x="-716245" y="1869860"/>
            <a:chExt cx="7265378" cy="62736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AE2543-508E-C201-7B26-BDFBFE901281}"/>
                </a:ext>
              </a:extLst>
            </p:cNvPr>
            <p:cNvSpPr txBox="1"/>
            <p:nvPr/>
          </p:nvSpPr>
          <p:spPr>
            <a:xfrm>
              <a:off x="-716245" y="1869860"/>
              <a:ext cx="7265378" cy="6273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NỐI TIẾP CÂU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74BF6-9925-A027-F81C-9B9A68B23B6C}"/>
                </a:ext>
              </a:extLst>
            </p:cNvPr>
            <p:cNvSpPr txBox="1"/>
            <p:nvPr/>
          </p:nvSpPr>
          <p:spPr>
            <a:xfrm>
              <a:off x="-716243" y="1869860"/>
              <a:ext cx="7265376" cy="6273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LUYỆN ĐỌC NỐI TIẾP CÂU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EA83E7-5977-91CF-E614-35475B49DC34}"/>
              </a:ext>
            </a:extLst>
          </p:cNvPr>
          <p:cNvSpPr txBox="1"/>
          <p:nvPr/>
        </p:nvSpPr>
        <p:spPr>
          <a:xfrm>
            <a:off x="6643466" y="573138"/>
            <a:ext cx="4478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en-US" sz="2800" dirty="0" err="1">
                <a:solidFill>
                  <a:srgbClr val="FF000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cuối</a:t>
            </a:r>
            <a:r>
              <a:rPr lang="en-US" sz="2800" dirty="0">
                <a:solidFill>
                  <a:srgbClr val="FF000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đông</a:t>
            </a:r>
            <a:endParaRPr lang="en-US" sz="2800" dirty="0">
              <a:solidFill>
                <a:srgbClr val="FF000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89119" y="1100819"/>
            <a:ext cx="1161376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    </a:t>
            </a:r>
            <a:r>
              <a:rPr lang="en-US" sz="2800" dirty="0" err="1"/>
              <a:t>Bây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cuối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. </a:t>
            </a:r>
            <a:r>
              <a:rPr lang="en-US" sz="2800" dirty="0" err="1"/>
              <a:t>Hôm</a:t>
            </a:r>
            <a:r>
              <a:rPr lang="en-US" sz="2800" dirty="0"/>
              <a:t> nay,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rét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.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cứng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cối</a:t>
            </a:r>
            <a:r>
              <a:rPr lang="en-US" sz="2800" dirty="0"/>
              <a:t> </a:t>
            </a:r>
            <a:r>
              <a:rPr lang="en-US" sz="2800" dirty="0" err="1"/>
              <a:t>rũ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r>
              <a:rPr lang="en-US" sz="2800" dirty="0"/>
              <a:t> </a:t>
            </a:r>
            <a:r>
              <a:rPr lang="en-US" sz="2800" dirty="0" err="1"/>
              <a:t>úa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xám</a:t>
            </a:r>
            <a:r>
              <a:rPr lang="en-US" sz="2800" dirty="0"/>
              <a:t> </a:t>
            </a:r>
            <a:r>
              <a:rPr lang="en-US" sz="2800" dirty="0" err="1"/>
              <a:t>xịt</a:t>
            </a:r>
            <a:r>
              <a:rPr lang="en-US" sz="2800" dirty="0"/>
              <a:t> </a:t>
            </a:r>
            <a:r>
              <a:rPr lang="en-US" sz="2800" dirty="0" err="1"/>
              <a:t>phà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hơi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   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vẫn</a:t>
            </a:r>
            <a:r>
              <a:rPr lang="en-US" sz="2800" dirty="0"/>
              <a:t> </a:t>
            </a:r>
            <a:r>
              <a:rPr lang="en-US" sz="2800" dirty="0" err="1"/>
              <a:t>rủ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ngón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nho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r>
              <a:rPr lang="en-US" sz="2800" dirty="0"/>
              <a:t>. </a:t>
            </a:r>
            <a:r>
              <a:rPr lang="en-US" sz="2800" dirty="0" err="1"/>
              <a:t>Thầy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quây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đống</a:t>
            </a:r>
            <a:r>
              <a:rPr lang="en-US" sz="2800" dirty="0"/>
              <a:t> </a:t>
            </a:r>
            <a:r>
              <a:rPr lang="en-US" sz="2800" dirty="0" err="1"/>
              <a:t>lửa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  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dè</a:t>
            </a:r>
            <a:r>
              <a:rPr lang="en-US" sz="2800" dirty="0"/>
              <a:t> </a:t>
            </a:r>
            <a:r>
              <a:rPr lang="en-US" sz="2800" dirty="0" err="1"/>
              <a:t>dặt</a:t>
            </a:r>
            <a:r>
              <a:rPr lang="en-US" sz="2800" dirty="0"/>
              <a:t> ban </a:t>
            </a:r>
            <a:r>
              <a:rPr lang="en-US" sz="2800" dirty="0" err="1"/>
              <a:t>đầu</a:t>
            </a:r>
            <a:r>
              <a:rPr lang="en-US" sz="2800" dirty="0"/>
              <a:t> to </a:t>
            </a:r>
            <a:r>
              <a:rPr lang="en-US" sz="2800" dirty="0" err="1"/>
              <a:t>dần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ngọn</a:t>
            </a:r>
            <a:r>
              <a:rPr lang="en-US" sz="2800" dirty="0"/>
              <a:t> </a:t>
            </a:r>
            <a:r>
              <a:rPr lang="en-US" sz="2800" dirty="0" err="1"/>
              <a:t>lửa</a:t>
            </a:r>
            <a:r>
              <a:rPr lang="en-US" sz="2800" dirty="0"/>
              <a:t>.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thầy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. </a:t>
            </a:r>
            <a:r>
              <a:rPr lang="en-US" sz="2800" dirty="0" err="1"/>
              <a:t>Đêm</a:t>
            </a:r>
            <a:r>
              <a:rPr lang="en-US" sz="2800" dirty="0"/>
              <a:t> qua,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Súa</a:t>
            </a:r>
            <a:r>
              <a:rPr lang="en-US" sz="2800" dirty="0"/>
              <a:t> </a:t>
            </a:r>
            <a:r>
              <a:rPr lang="en-US" sz="2800" dirty="0" err="1"/>
              <a:t>đẻ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con </a:t>
            </a:r>
            <a:r>
              <a:rPr lang="en-US" sz="2800" dirty="0" err="1"/>
              <a:t>bê</a:t>
            </a:r>
            <a:r>
              <a:rPr lang="en-US" sz="2800" dirty="0"/>
              <a:t> </a:t>
            </a:r>
            <a:r>
              <a:rPr lang="en-US" sz="2800" dirty="0" err="1"/>
              <a:t>mập</a:t>
            </a:r>
            <a:r>
              <a:rPr lang="en-US" sz="2800" dirty="0"/>
              <a:t> </a:t>
            </a:r>
            <a:r>
              <a:rPr lang="en-US" sz="2800" dirty="0" err="1"/>
              <a:t>mạp</a:t>
            </a:r>
            <a:r>
              <a:rPr lang="en-US" sz="2800" dirty="0"/>
              <a:t>.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suốt</a:t>
            </a:r>
            <a:r>
              <a:rPr lang="en-US" sz="2800" dirty="0"/>
              <a:t> </a:t>
            </a:r>
            <a:r>
              <a:rPr lang="en-US" sz="2800" dirty="0" err="1"/>
              <a:t>đêm</a:t>
            </a:r>
            <a:r>
              <a:rPr lang="en-US" sz="2800" dirty="0"/>
              <a:t> </a:t>
            </a:r>
            <a:r>
              <a:rPr lang="en-US" sz="2800" dirty="0" err="1"/>
              <a:t>đốt</a:t>
            </a:r>
            <a:r>
              <a:rPr lang="en-US" sz="2800" dirty="0"/>
              <a:t> </a:t>
            </a:r>
            <a:r>
              <a:rPr lang="en-US" sz="2800" dirty="0" err="1"/>
              <a:t>lửa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con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sưởi</a:t>
            </a:r>
            <a:r>
              <a:rPr lang="en-US" sz="2800" dirty="0"/>
              <a:t>. </a:t>
            </a:r>
            <a:r>
              <a:rPr lang="en-US" sz="2800" dirty="0" err="1"/>
              <a:t>Bạn</a:t>
            </a:r>
            <a:r>
              <a:rPr lang="en-US" sz="2800" dirty="0"/>
              <a:t> Mua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đám</a:t>
            </a:r>
            <a:r>
              <a:rPr lang="en-US" sz="2800" dirty="0"/>
              <a:t> </a:t>
            </a:r>
            <a:r>
              <a:rPr lang="en-US" sz="2800" dirty="0" err="1"/>
              <a:t>cưới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chị</a:t>
            </a:r>
            <a:r>
              <a:rPr lang="en-US" sz="2800" dirty="0"/>
              <a:t> </a:t>
            </a:r>
            <a:r>
              <a:rPr lang="en-US" sz="2800" dirty="0" err="1"/>
              <a:t>gái</a:t>
            </a:r>
            <a:r>
              <a:rPr lang="en-US" sz="2800" dirty="0"/>
              <a:t>,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váy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đẹp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sặc</a:t>
            </a:r>
            <a:r>
              <a:rPr lang="en-US" sz="2800" dirty="0"/>
              <a:t> </a:t>
            </a:r>
            <a:r>
              <a:rPr lang="en-US" sz="2800" dirty="0" err="1"/>
              <a:t>sỡ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.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rào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con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dở</a:t>
            </a:r>
            <a:r>
              <a:rPr lang="en-US" sz="2800" dirty="0"/>
              <a:t>.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rào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hòn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khéo</a:t>
            </a:r>
            <a:r>
              <a:rPr lang="en-US" sz="2800" dirty="0"/>
              <a:t> </a:t>
            </a:r>
            <a:r>
              <a:rPr lang="en-US" sz="2800" dirty="0" err="1"/>
              <a:t>léo</a:t>
            </a:r>
            <a:r>
              <a:rPr lang="en-US" sz="2800" dirty="0"/>
              <a:t>,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cù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…</a:t>
            </a:r>
          </a:p>
          <a:p>
            <a:pPr algn="just"/>
            <a:r>
              <a:rPr lang="en-US" sz="2800" dirty="0"/>
              <a:t>    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Mông</a:t>
            </a:r>
            <a:r>
              <a:rPr lang="en-US" sz="2800" dirty="0"/>
              <a:t> </a:t>
            </a:r>
            <a:r>
              <a:rPr lang="en-US" sz="2800" dirty="0" err="1"/>
              <a:t>lẫn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căn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rộn</a:t>
            </a:r>
            <a:r>
              <a:rPr lang="en-US" sz="2800" dirty="0"/>
              <a:t> </a:t>
            </a:r>
            <a:r>
              <a:rPr lang="en-US" sz="2800" dirty="0" err="1"/>
              <a:t>ràng</a:t>
            </a:r>
            <a:r>
              <a:rPr lang="en-US" sz="2800" dirty="0"/>
              <a:t>.</a:t>
            </a:r>
          </a:p>
          <a:p>
            <a:pPr algn="r"/>
            <a:r>
              <a:rPr lang="en-US" sz="2800" i="1" dirty="0"/>
              <a:t>Theo</a:t>
            </a:r>
            <a:r>
              <a:rPr lang="en-US" sz="2800" dirty="0"/>
              <a:t> </a:t>
            </a:r>
            <a:r>
              <a:rPr lang="en-US" sz="2800" dirty="0" err="1"/>
              <a:t>Lục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 </a:t>
            </a:r>
            <a:r>
              <a:rPr lang="en-US" sz="2800" dirty="0" err="1"/>
              <a:t>Cường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</TotalTime>
  <Words>2215</Words>
  <Application>Microsoft Office PowerPoint</Application>
  <PresentationFormat>Widescreen</PresentationFormat>
  <Paragraphs>203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#9Slide03 AllRoundGothic</vt:lpstr>
      <vt:lpstr>#9Slide05 Phobia</vt:lpstr>
      <vt:lpstr>#9Slide05 SVNClementine</vt:lpstr>
      <vt:lpstr>Arial</vt:lpstr>
      <vt:lpstr>Calibri</vt:lpstr>
      <vt:lpstr>Calibri Light</vt:lpstr>
      <vt:lpstr>iCiel Crocante</vt:lpstr>
      <vt:lpstr>Segoe UI Historic</vt:lpstr>
      <vt:lpstr>SVN-Poky's</vt:lpstr>
      <vt:lpstr>Times New Roman</vt:lpstr>
      <vt:lpstr>UTM Cookies</vt:lpstr>
      <vt:lpstr>UTM Duepuntozero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PHAM ANH THU</dc:creator>
  <cp:lastModifiedBy>admin</cp:lastModifiedBy>
  <cp:revision>42</cp:revision>
  <dcterms:created xsi:type="dcterms:W3CDTF">2022-07-08T02:51:20Z</dcterms:created>
  <dcterms:modified xsi:type="dcterms:W3CDTF">2026-01-25T16:56:58Z</dcterms:modified>
</cp:coreProperties>
</file>