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76" r:id="rId5"/>
    <p:sldId id="277" r:id="rId6"/>
    <p:sldId id="286" r:id="rId7"/>
    <p:sldId id="279" r:id="rId8"/>
    <p:sldId id="264" r:id="rId9"/>
    <p:sldId id="294" r:id="rId10"/>
    <p:sldId id="267" r:id="rId11"/>
    <p:sldId id="287" r:id="rId12"/>
    <p:sldId id="292" r:id="rId13"/>
    <p:sldId id="280" r:id="rId14"/>
    <p:sldId id="265" r:id="rId15"/>
    <p:sldId id="270" r:id="rId16"/>
    <p:sldId id="295" r:id="rId17"/>
    <p:sldId id="281" r:id="rId18"/>
    <p:sldId id="272" r:id="rId19"/>
    <p:sldId id="285" r:id="rId20"/>
    <p:sldId id="296" r:id="rId21"/>
    <p:sldId id="288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65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F75E6-CF7A-40B5-8E57-520E09672CF2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1782E-2E59-4265-8AE0-0174D138A7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CD1C4-E356-47D1-8F80-18AAEFB546E0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E072D-595E-43E5-99B0-77AE62F385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EF302-4FDD-4198-AC05-D592B6D5B71E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7F38E-FD51-48A1-BD92-14C1F85382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3C8FF-DDE0-45A5-A18A-A733A726292C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AEF87-D580-4873-9311-E40E1F3072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9F3B7-5C1D-4BA7-8D8E-8207F4947DDE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E0722-2475-4C5E-816F-A09D55827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AAD6-99D7-4669-8CD1-6B45EFA53746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56C7-B717-426E-B242-499DD849FE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9931B-6FB7-45B8-94DF-0F9008873479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3F661-E0DD-4E58-9B04-86C88B84F9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BF6AB-510D-49E6-B06C-57C2167C595B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C37B2-B499-4602-87FB-95765CB018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ED195-0896-44EB-A0DA-899AA308889E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32338-3709-4214-9A40-E0C6B5CFCC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C4E8D-09E6-4AC2-A6A5-25484E68661A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E2B6C-C5A0-480F-8374-8F74BECB63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D297D-35B9-4E3D-B231-0B7D62D23925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B6BF2-6C05-4C34-8B63-F86BDDFCF7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F75E6-CF7A-40B5-8E57-520E09672CF2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1782E-2E59-4265-8AE0-0174D138A7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CD1C4-E356-47D1-8F80-18AAEFB546E0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E072D-595E-43E5-99B0-77AE62F385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EF302-4FDD-4198-AC05-D592B6D5B71E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7F38E-FD51-48A1-BD92-14C1F85382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3C8FF-DDE0-45A5-A18A-A733A726292C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AEF87-D580-4873-9311-E40E1F3072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9F3B7-5C1D-4BA7-8D8E-8207F4947DDE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E0722-2475-4C5E-816F-A09D55827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AAD6-99D7-4669-8CD1-6B45EFA53746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56C7-B717-426E-B242-499DD849FE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9931B-6FB7-45B8-94DF-0F9008873479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3F661-E0DD-4E58-9B04-86C88B84F9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BF6AB-510D-49E6-B06C-57C2167C595B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C37B2-B499-4602-87FB-95765CB018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ED195-0896-44EB-A0DA-899AA308889E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32338-3709-4214-9A40-E0C6B5CFCC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C4E8D-09E6-4AC2-A6A5-25484E68661A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E2B6C-C5A0-480F-8374-8F74BECB63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D297D-35B9-4E3D-B231-0B7D62D23925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B6BF2-6C05-4C34-8B63-F86BDDFCF7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B04EC1-5BE0-4BA1-8DA9-85DC30000315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72BD45-E3A3-449F-B707-7CBF779D2D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8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B04EC1-5BE0-4BA1-8DA9-85DC30000315}" type="datetimeFigureOut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72BD45-E3A3-449F-B707-7CBF779D2D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Favorites\Downloads\412_20200510085506_22.di-toi-truong----bai-11-tap-bai-hat-lop-1.mp3" TargetMode="Externa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6005" y="417515"/>
            <a:ext cx="8174831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</a:t>
            </a:r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1676400"/>
            <a:ext cx="90678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ĐẠO ĐỨC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  <a:p>
            <a:pPr algn="ctr"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9:</a:t>
            </a:r>
            <a:endParaRPr lang="en-US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SẮC MÀU CẢM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XÚC 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Sách giáo khoa Chân trời sáng tạo - Bộ sách của Nhà xuất bản Giáo dục Việt  Nam">
            <a:extLst>
              <a:ext uri="{FF2B5EF4-FFF2-40B4-BE49-F238E27FC236}">
                <a16:creationId xmlns:a16="http://schemas.microsoft.com/office/drawing/2014/main" id="{9704104B-3D75-45B3-8823-D57FBFE6D9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47021"/>
            <a:ext cx="1405818" cy="111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Luyện</a:t>
            </a: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tập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80519" y="-789572"/>
            <a:ext cx="1025510" cy="2604656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487" y="1302327"/>
            <a:ext cx="89983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</a:t>
            </a:r>
            <a:r>
              <a:rPr lang="vi-VN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xúc của các bạn trong tranh</a:t>
            </a:r>
            <a:r>
              <a:rPr lang="vi-VN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6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" y="-85335"/>
            <a:ext cx="2971801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8991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 về ảnh hưởng của những cảm xúc đó với những người xung quanh.</a:t>
            </a:r>
            <a:endParaRPr lang="en-US" sz="6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" y="-85335"/>
            <a:ext cx="2971801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8991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sắm vai </a:t>
            </a:r>
            <a:r>
              <a:rPr lang="vi-VN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</a:t>
            </a:r>
            <a:r>
              <a:rPr lang="vi-VN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 cảm xúc trong tình huống sau.</a:t>
            </a:r>
            <a:endParaRPr lang="en-US" sz="6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51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Vận</a:t>
            </a: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9927" y="1457116"/>
            <a:ext cx="926012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</a:p>
          <a:p>
            <a:pPr algn="ctr"/>
            <a:r>
              <a:rPr lang="vi-VN" sz="6000" b="1" dirty="0">
                <a:solidFill>
                  <a:srgbClr val="0000FF"/>
                </a:solidFill>
                <a:latin typeface="+mj-lt"/>
              </a:rPr>
              <a:t>Nói hoặc viết lời yêu thương với người thân</a:t>
            </a:r>
            <a:endParaRPr lang="en-US" sz="6000" dirty="0">
              <a:solidFill>
                <a:srgbClr val="0000FF"/>
              </a:solidFill>
              <a:latin typeface="+mj-lt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953000"/>
            <a:ext cx="3741281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1945" y="234287"/>
            <a:ext cx="847205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en-US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6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6000" b="1" dirty="0">
                <a:solidFill>
                  <a:srgbClr val="0000FF"/>
                </a:solidFill>
                <a:latin typeface="+mj-lt"/>
              </a:rPr>
              <a:t>Nói hoặc viết lời động viên khi bạn bè, người thân có chuyện buồn hoặc thất vọng.</a:t>
            </a:r>
            <a:endParaRPr lang="en-US" sz="6000" dirty="0">
              <a:solidFill>
                <a:srgbClr val="0000FF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943268"/>
            <a:ext cx="3741281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883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1945" y="234287"/>
            <a:ext cx="847205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en-US" sz="6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6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6000" b="1" dirty="0">
                <a:solidFill>
                  <a:srgbClr val="0000FF"/>
                </a:solidFill>
                <a:latin typeface="+mj-lt"/>
              </a:rPr>
              <a:t>Tham gia các hoạt động đê nuôi dưỡng cảm xúc tích cực (nghe nhạc, chơi thể thao,...)</a:t>
            </a:r>
            <a:endParaRPr lang="en-US" sz="6000" dirty="0">
              <a:solidFill>
                <a:srgbClr val="0000FF"/>
              </a:solidFill>
              <a:latin typeface="+mj-lt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943268"/>
            <a:ext cx="3741281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216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865" y="1524000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chia,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nhường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953000"/>
            <a:ext cx="3741281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25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4" descr="Anh Dong (220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424" y="1371600"/>
            <a:ext cx="1478756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Anh Dong (220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09237" y="1022350"/>
            <a:ext cx="1477565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362200" y="2819400"/>
            <a:ext cx="47244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66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TIẾT HỌC KẾT THÚC </a:t>
            </a:r>
            <a:endParaRPr lang="en-US" sz="6600" b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7620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Khởi</a:t>
            </a:r>
            <a:r>
              <a:rPr lang="en-US" altLang="en-US" sz="5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động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0015" y="3754438"/>
            <a:ext cx="83691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bạn trong tranh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 </a:t>
            </a:r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</a:t>
            </a:r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</a:t>
            </a:r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th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nào?</a:t>
            </a:r>
            <a:endParaRPr lang="en-US" sz="4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7620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Khởi</a:t>
            </a:r>
            <a:r>
              <a:rPr lang="en-US" altLang="en-US" sz="5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động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0015" y="3754438"/>
            <a:ext cx="83691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 </a:t>
            </a:r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 </a:t>
            </a:r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</a:t>
            </a:r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tình huống tương tự mà em đã gặp.</a:t>
            </a:r>
            <a:endParaRPr lang="en-US" sz="4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84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Khám</a:t>
            </a: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phá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118619" y="-827672"/>
            <a:ext cx="1025510" cy="26808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066800"/>
            <a:ext cx="816725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trong tranh đang có cảm xúc gì?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</a:t>
            </a:r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 nào tích cực, cảm xúc nào tiêu cực?</a:t>
            </a:r>
            <a:endParaRPr lang="en-US" sz="4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118619" y="-827672"/>
            <a:ext cx="1025510" cy="26808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353970"/>
              </p:ext>
            </p:extLst>
          </p:nvPr>
        </p:nvGraphicFramePr>
        <p:xfrm>
          <a:off x="290945" y="1524000"/>
          <a:ext cx="8700655" cy="3505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8481">
                  <a:extLst>
                    <a:ext uri="{9D8B030D-6E8A-4147-A177-3AD203B41FA5}">
                      <a16:colId xmlns:a16="http://schemas.microsoft.com/office/drawing/2014/main" val="1561116411"/>
                    </a:ext>
                  </a:extLst>
                </a:gridCol>
                <a:gridCol w="4352174">
                  <a:extLst>
                    <a:ext uri="{9D8B030D-6E8A-4147-A177-3AD203B41FA5}">
                      <a16:colId xmlns:a16="http://schemas.microsoft.com/office/drawing/2014/main" val="3308471548"/>
                    </a:ext>
                  </a:extLst>
                </a:gridCol>
              </a:tblGrid>
              <a:tr h="7842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4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 xúc tích cực</a:t>
                      </a:r>
                      <a:endParaRPr lang="en-US" sz="4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4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 xúc tiêu cực</a:t>
                      </a:r>
                      <a:endParaRPr lang="en-US" sz="4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270948"/>
                  </a:ext>
                </a:extLst>
              </a:tr>
              <a:tr h="5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64452"/>
                  </a:ext>
                </a:extLst>
              </a:tr>
              <a:tr h="547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1436087"/>
                  </a:ext>
                </a:extLst>
              </a:tr>
              <a:tr h="5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4464670"/>
                  </a:ext>
                </a:extLst>
              </a:tr>
              <a:tr h="547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30028"/>
                  </a:ext>
                </a:extLst>
              </a:tr>
              <a:tr h="5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781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194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080519" y="-789572"/>
            <a:ext cx="1025510" cy="26046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38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endParaRPr lang="en-US" sz="4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</a:t>
            </a:r>
            <a:r>
              <a:rPr lang="vi-VN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 tích cực, tiêu cực ảnh hưởng như thê nào tới em và những người xung quanh?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76200"/>
            <a:ext cx="6026150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587625" y="609600"/>
            <a:ext cx="43465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5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Khởi</a:t>
            </a:r>
            <a:r>
              <a:rPr lang="en-US" altLang="en-US" sz="5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động</a:t>
            </a:r>
            <a:endParaRPr lang="en-US" altLang="en-US" sz="5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429000"/>
            <a:ext cx="922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 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53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8805" y="9939"/>
            <a:ext cx="79248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12_20200510085506_22.di-toi-truong----bai-11-tap-bai-hat-lop-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038600" y="2667000"/>
            <a:ext cx="1371600" cy="1371600"/>
          </a:xfrm>
          <a:prstGeom prst="rect">
            <a:avLst/>
          </a:prstGeom>
        </p:spPr>
      </p:pic>
      <p:pic>
        <p:nvPicPr>
          <p:cNvPr id="6" name="Picture 4" descr="Anh Dong (220)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424" y="1371600"/>
            <a:ext cx="1478756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Anh Dong (220)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66040" y="1828800"/>
            <a:ext cx="1477565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123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5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306</Words>
  <Application>Microsoft Office PowerPoint</Application>
  <PresentationFormat>On-screen Show (4:3)</PresentationFormat>
  <Paragraphs>63</Paragraphs>
  <Slides>19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HP001 TD 4H</vt:lpstr>
      <vt:lpstr>HP-089</vt:lpstr>
      <vt:lpstr>Times New Roman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Khám phá</vt:lpstr>
      <vt:lpstr>Khám phá</vt:lpstr>
      <vt:lpstr>Khám phá</vt:lpstr>
      <vt:lpstr>PowerPoint Presentation</vt:lpstr>
      <vt:lpstr>PowerPoint Presentation</vt:lpstr>
      <vt:lpstr>PowerPoint Presentation</vt:lpstr>
      <vt:lpstr>Luyện tập</vt:lpstr>
      <vt:lpstr>Luyện tập</vt:lpstr>
      <vt:lpstr>Luyện tập</vt:lpstr>
      <vt:lpstr>PowerPoint Presentation</vt:lpstr>
      <vt:lpstr>Vận dụng</vt:lpstr>
      <vt:lpstr>Vận dụng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Admin</cp:lastModifiedBy>
  <cp:revision>55</cp:revision>
  <dcterms:created xsi:type="dcterms:W3CDTF">2006-08-16T00:00:00Z</dcterms:created>
  <dcterms:modified xsi:type="dcterms:W3CDTF">2021-08-12T08:28:48Z</dcterms:modified>
</cp:coreProperties>
</file>